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85" r:id="rId3"/>
    <p:sldId id="286" r:id="rId4"/>
    <p:sldId id="269" r:id="rId5"/>
    <p:sldId id="270" r:id="rId6"/>
    <p:sldId id="271" r:id="rId7"/>
    <p:sldId id="273" r:id="rId8"/>
    <p:sldId id="274" r:id="rId9"/>
    <p:sldId id="275" r:id="rId10"/>
    <p:sldId id="276" r:id="rId11"/>
    <p:sldId id="288" r:id="rId12"/>
    <p:sldId id="287" r:id="rId13"/>
    <p:sldId id="278" r:id="rId14"/>
    <p:sldId id="279" r:id="rId15"/>
    <p:sldId id="280" r:id="rId16"/>
    <p:sldId id="281" r:id="rId17"/>
    <p:sldId id="282" r:id="rId18"/>
    <p:sldId id="283" r:id="rId19"/>
    <p:sldId id="284" r:id="rId20"/>
    <p:sldId id="290" r:id="rId21"/>
    <p:sldId id="291" r:id="rId22"/>
    <p:sldId id="292" r:id="rId23"/>
    <p:sldId id="293" r:id="rId24"/>
    <p:sldId id="296" r:id="rId25"/>
    <p:sldId id="297" r:id="rId26"/>
    <p:sldId id="298" r:id="rId27"/>
    <p:sldId id="299" r:id="rId28"/>
    <p:sldId id="300" r:id="rId29"/>
    <p:sldId id="301" r:id="rId3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FF"/>
    <a:srgbClr val="FFFFCC"/>
    <a:srgbClr val="FF66FF"/>
    <a:srgbClr val="00CC00"/>
    <a:srgbClr val="00FFCC"/>
    <a:srgbClr val="99CCFF"/>
    <a:srgbClr val="00CCFF"/>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584" autoAdjust="0"/>
    <p:restoredTop sz="92789" autoAdjust="0"/>
  </p:normalViewPr>
  <p:slideViewPr>
    <p:cSldViewPr>
      <p:cViewPr varScale="1">
        <p:scale>
          <a:sx n="99" d="100"/>
          <a:sy n="99" d="100"/>
        </p:scale>
        <p:origin x="435" y="48"/>
      </p:cViewPr>
      <p:guideLst>
        <p:guide orient="horz" pos="2160"/>
        <p:guide pos="2880"/>
      </p:guideLst>
    </p:cSldViewPr>
  </p:slideViewPr>
  <p:notesTextViewPr>
    <p:cViewPr>
      <p:scale>
        <a:sx n="100" d="100"/>
        <a:sy n="100" d="100"/>
      </p:scale>
      <p:origin x="0" y="0"/>
    </p:cViewPr>
  </p:notesTextViewPr>
  <p:sorterViewPr>
    <p:cViewPr>
      <p:scale>
        <a:sx n="25" d="100"/>
        <a:sy n="25"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0942E6BD-F7EC-4E31-A1E3-F9BDB4F3F5E3}"/>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3075" name="Rectangle 3">
            <a:extLst>
              <a:ext uri="{FF2B5EF4-FFF2-40B4-BE49-F238E27FC236}">
                <a16:creationId xmlns:a16="http://schemas.microsoft.com/office/drawing/2014/main" id="{59F4D49D-0926-4296-B0F5-AF12D89D8917}"/>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pitchFamily="34" charset="0"/>
              </a:defRPr>
            </a:lvl1pPr>
          </a:lstStyle>
          <a:p>
            <a:pPr>
              <a:defRPr/>
            </a:pPr>
            <a:endParaRPr lang="en-US"/>
          </a:p>
        </p:txBody>
      </p:sp>
      <p:sp>
        <p:nvSpPr>
          <p:cNvPr id="2052" name="Rectangle 4">
            <a:extLst>
              <a:ext uri="{FF2B5EF4-FFF2-40B4-BE49-F238E27FC236}">
                <a16:creationId xmlns:a16="http://schemas.microsoft.com/office/drawing/2014/main" id="{01E3F57A-0070-4797-AFD9-BA6C5183EAB5}"/>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a:extLst>
              <a:ext uri="{FF2B5EF4-FFF2-40B4-BE49-F238E27FC236}">
                <a16:creationId xmlns:a16="http://schemas.microsoft.com/office/drawing/2014/main" id="{4170339C-726E-4D34-AC18-B0A04365B5B7}"/>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a:extLst>
              <a:ext uri="{FF2B5EF4-FFF2-40B4-BE49-F238E27FC236}">
                <a16:creationId xmlns:a16="http://schemas.microsoft.com/office/drawing/2014/main" id="{CEC90A67-1974-4BD5-B472-A39ADC72FB17}"/>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3079" name="Rectangle 7">
            <a:extLst>
              <a:ext uri="{FF2B5EF4-FFF2-40B4-BE49-F238E27FC236}">
                <a16:creationId xmlns:a16="http://schemas.microsoft.com/office/drawing/2014/main" id="{021B60E3-73CB-4BE5-B713-97A7FBB55619}"/>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5B2500AB-2AC4-4E4A-8D1E-F4BA999A1572}"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FDE6550B-E181-45E9-8816-A1860FE53E4A}"/>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675A91F-0A4B-4924-A539-D06807755ED1}" type="slidenum">
              <a:rPr lang="en-US" altLang="en-US"/>
              <a:pPr>
                <a:spcBef>
                  <a:spcPct val="0"/>
                </a:spcBef>
              </a:pPr>
              <a:t>1</a:t>
            </a:fld>
            <a:endParaRPr lang="en-US" altLang="en-US"/>
          </a:p>
        </p:txBody>
      </p:sp>
      <p:sp>
        <p:nvSpPr>
          <p:cNvPr id="4099" name="Rectangle 2">
            <a:extLst>
              <a:ext uri="{FF2B5EF4-FFF2-40B4-BE49-F238E27FC236}">
                <a16:creationId xmlns:a16="http://schemas.microsoft.com/office/drawing/2014/main" id="{1CC43239-CBED-4483-AB99-E8A7EDD11FBE}"/>
              </a:ext>
            </a:extLst>
          </p:cNvPr>
          <p:cNvSpPr>
            <a:spLocks noRot="1" noChangeArrowheads="1" noTextEdit="1"/>
          </p:cNvSpPr>
          <p:nvPr>
            <p:ph type="sldImg"/>
          </p:nvPr>
        </p:nvSpPr>
        <p:spPr>
          <a:ln/>
        </p:spPr>
      </p:sp>
      <p:sp>
        <p:nvSpPr>
          <p:cNvPr id="4100" name="Rectangle 3">
            <a:extLst>
              <a:ext uri="{FF2B5EF4-FFF2-40B4-BE49-F238E27FC236}">
                <a16:creationId xmlns:a16="http://schemas.microsoft.com/office/drawing/2014/main" id="{473A349B-2EC1-456C-A1F4-F1FE48FCAAD4}"/>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F50C4E68-7F54-4D68-8E22-7273EF91C56B}"/>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3AAD231-2F99-4492-851D-199C5C7A5C55}" type="slidenum">
              <a:rPr lang="en-US" altLang="en-US"/>
              <a:pPr>
                <a:spcBef>
                  <a:spcPct val="0"/>
                </a:spcBef>
              </a:pPr>
              <a:t>10</a:t>
            </a:fld>
            <a:endParaRPr lang="en-US" altLang="en-US"/>
          </a:p>
        </p:txBody>
      </p:sp>
      <p:sp>
        <p:nvSpPr>
          <p:cNvPr id="22531" name="Rectangle 2">
            <a:extLst>
              <a:ext uri="{FF2B5EF4-FFF2-40B4-BE49-F238E27FC236}">
                <a16:creationId xmlns:a16="http://schemas.microsoft.com/office/drawing/2014/main" id="{AA481917-1EB4-4C89-8F8C-CF7B83AA3B2E}"/>
              </a:ext>
            </a:extLst>
          </p:cNvPr>
          <p:cNvSpPr>
            <a:spLocks noRot="1" noChangeArrowheads="1" noTextEdit="1"/>
          </p:cNvSpPr>
          <p:nvPr>
            <p:ph type="sldImg"/>
          </p:nvPr>
        </p:nvSpPr>
        <p:spPr>
          <a:ln/>
        </p:spPr>
      </p:sp>
      <p:sp>
        <p:nvSpPr>
          <p:cNvPr id="22532" name="Rectangle 3">
            <a:extLst>
              <a:ext uri="{FF2B5EF4-FFF2-40B4-BE49-F238E27FC236}">
                <a16:creationId xmlns:a16="http://schemas.microsoft.com/office/drawing/2014/main" id="{F1403D3C-C483-4345-9632-DC28DEAEFCA1}"/>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6D05525B-9698-470C-8C34-D52F8A029BAE}"/>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1D510CC-CC0A-4507-8C85-1851DD0AC1FF}" type="slidenum">
              <a:rPr lang="en-US" altLang="en-US"/>
              <a:pPr>
                <a:spcBef>
                  <a:spcPct val="0"/>
                </a:spcBef>
              </a:pPr>
              <a:t>11</a:t>
            </a:fld>
            <a:endParaRPr lang="en-US" altLang="en-US"/>
          </a:p>
        </p:txBody>
      </p:sp>
      <p:sp>
        <p:nvSpPr>
          <p:cNvPr id="24579" name="Rectangle 2">
            <a:extLst>
              <a:ext uri="{FF2B5EF4-FFF2-40B4-BE49-F238E27FC236}">
                <a16:creationId xmlns:a16="http://schemas.microsoft.com/office/drawing/2014/main" id="{62D76309-3E8A-4638-A810-89762E2C6E7A}"/>
              </a:ext>
            </a:extLst>
          </p:cNvPr>
          <p:cNvSpPr>
            <a:spLocks noRot="1" noChangeArrowheads="1" noTextEdit="1"/>
          </p:cNvSpPr>
          <p:nvPr>
            <p:ph type="sldImg"/>
          </p:nvPr>
        </p:nvSpPr>
        <p:spPr>
          <a:ln/>
        </p:spPr>
      </p:sp>
      <p:sp>
        <p:nvSpPr>
          <p:cNvPr id="24580" name="Rectangle 3">
            <a:extLst>
              <a:ext uri="{FF2B5EF4-FFF2-40B4-BE49-F238E27FC236}">
                <a16:creationId xmlns:a16="http://schemas.microsoft.com/office/drawing/2014/main" id="{4EFA8186-81D2-4E9E-8E63-7216E1C774ED}"/>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7239007A-A4B7-42DA-A4C8-1AD9573F1E05}"/>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DF9AD5B-9DAD-45D8-90DF-CE4C8EBF1A39}" type="slidenum">
              <a:rPr lang="en-US" altLang="en-US"/>
              <a:pPr>
                <a:spcBef>
                  <a:spcPct val="0"/>
                </a:spcBef>
              </a:pPr>
              <a:t>12</a:t>
            </a:fld>
            <a:endParaRPr lang="en-US" altLang="en-US"/>
          </a:p>
        </p:txBody>
      </p:sp>
      <p:sp>
        <p:nvSpPr>
          <p:cNvPr id="26627" name="Rectangle 2">
            <a:extLst>
              <a:ext uri="{FF2B5EF4-FFF2-40B4-BE49-F238E27FC236}">
                <a16:creationId xmlns:a16="http://schemas.microsoft.com/office/drawing/2014/main" id="{B2185644-528B-43D8-BC70-F91D83FCB2E8}"/>
              </a:ext>
            </a:extLst>
          </p:cNvPr>
          <p:cNvSpPr>
            <a:spLocks noRot="1" noChangeArrowheads="1" noTextEdit="1"/>
          </p:cNvSpPr>
          <p:nvPr>
            <p:ph type="sldImg"/>
          </p:nvPr>
        </p:nvSpPr>
        <p:spPr>
          <a:ln/>
        </p:spPr>
      </p:sp>
      <p:sp>
        <p:nvSpPr>
          <p:cNvPr id="26628" name="Rectangle 3">
            <a:extLst>
              <a:ext uri="{FF2B5EF4-FFF2-40B4-BE49-F238E27FC236}">
                <a16:creationId xmlns:a16="http://schemas.microsoft.com/office/drawing/2014/main" id="{E9A3B7AD-859A-4194-BFA2-048F58413EED}"/>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F2EE9A62-033F-4D93-8214-CC0675F8A00C}"/>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4EF5DA5-F9DB-48B4-9450-284F27BDAEC2}" type="slidenum">
              <a:rPr lang="en-US" altLang="en-US"/>
              <a:pPr>
                <a:spcBef>
                  <a:spcPct val="0"/>
                </a:spcBef>
              </a:pPr>
              <a:t>13</a:t>
            </a:fld>
            <a:endParaRPr lang="en-US" altLang="en-US"/>
          </a:p>
        </p:txBody>
      </p:sp>
      <p:sp>
        <p:nvSpPr>
          <p:cNvPr id="28675" name="Rectangle 2">
            <a:extLst>
              <a:ext uri="{FF2B5EF4-FFF2-40B4-BE49-F238E27FC236}">
                <a16:creationId xmlns:a16="http://schemas.microsoft.com/office/drawing/2014/main" id="{7AA88A01-B001-4D3D-9BF6-4BB28A1E7786}"/>
              </a:ext>
            </a:extLst>
          </p:cNvPr>
          <p:cNvSpPr>
            <a:spLocks noRot="1" noChangeArrowheads="1" noTextEdit="1"/>
          </p:cNvSpPr>
          <p:nvPr>
            <p:ph type="sldImg"/>
          </p:nvPr>
        </p:nvSpPr>
        <p:spPr>
          <a:ln/>
        </p:spPr>
      </p:sp>
      <p:sp>
        <p:nvSpPr>
          <p:cNvPr id="28676" name="Rectangle 3">
            <a:extLst>
              <a:ext uri="{FF2B5EF4-FFF2-40B4-BE49-F238E27FC236}">
                <a16:creationId xmlns:a16="http://schemas.microsoft.com/office/drawing/2014/main" id="{F20E130C-3ED2-40BB-937F-8449CCD13F12}"/>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E5DB53C0-05F5-43A3-A27B-6407A565C49C}"/>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AFD4CE0-0535-412B-BBCB-7BB41F722678}" type="slidenum">
              <a:rPr lang="en-US" altLang="en-US"/>
              <a:pPr>
                <a:spcBef>
                  <a:spcPct val="0"/>
                </a:spcBef>
              </a:pPr>
              <a:t>14</a:t>
            </a:fld>
            <a:endParaRPr lang="en-US" altLang="en-US"/>
          </a:p>
        </p:txBody>
      </p:sp>
      <p:sp>
        <p:nvSpPr>
          <p:cNvPr id="30723" name="Rectangle 2">
            <a:extLst>
              <a:ext uri="{FF2B5EF4-FFF2-40B4-BE49-F238E27FC236}">
                <a16:creationId xmlns:a16="http://schemas.microsoft.com/office/drawing/2014/main" id="{BE54E52F-6060-40B7-9480-F63A41801D75}"/>
              </a:ext>
            </a:extLst>
          </p:cNvPr>
          <p:cNvSpPr>
            <a:spLocks noRot="1" noChangeArrowheads="1" noTextEdit="1"/>
          </p:cNvSpPr>
          <p:nvPr>
            <p:ph type="sldImg"/>
          </p:nvPr>
        </p:nvSpPr>
        <p:spPr>
          <a:ln/>
        </p:spPr>
      </p:sp>
      <p:sp>
        <p:nvSpPr>
          <p:cNvPr id="30724" name="Rectangle 3">
            <a:extLst>
              <a:ext uri="{FF2B5EF4-FFF2-40B4-BE49-F238E27FC236}">
                <a16:creationId xmlns:a16="http://schemas.microsoft.com/office/drawing/2014/main" id="{F93A42C5-664A-4793-AA0E-459567135CF6}"/>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19B064F6-3011-4BE1-812F-5139E26C682C}"/>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167AA06-21C4-460B-9046-E1BABEACD3E3}" type="slidenum">
              <a:rPr lang="en-US" altLang="en-US"/>
              <a:pPr>
                <a:spcBef>
                  <a:spcPct val="0"/>
                </a:spcBef>
              </a:pPr>
              <a:t>15</a:t>
            </a:fld>
            <a:endParaRPr lang="en-US" altLang="en-US"/>
          </a:p>
        </p:txBody>
      </p:sp>
      <p:sp>
        <p:nvSpPr>
          <p:cNvPr id="32771" name="Rectangle 2">
            <a:extLst>
              <a:ext uri="{FF2B5EF4-FFF2-40B4-BE49-F238E27FC236}">
                <a16:creationId xmlns:a16="http://schemas.microsoft.com/office/drawing/2014/main" id="{00D4C62E-27C7-4659-A299-A0A879A2522D}"/>
              </a:ext>
            </a:extLst>
          </p:cNvPr>
          <p:cNvSpPr>
            <a:spLocks noRot="1" noChangeArrowheads="1" noTextEdit="1"/>
          </p:cNvSpPr>
          <p:nvPr>
            <p:ph type="sldImg"/>
          </p:nvPr>
        </p:nvSpPr>
        <p:spPr>
          <a:ln/>
        </p:spPr>
      </p:sp>
      <p:sp>
        <p:nvSpPr>
          <p:cNvPr id="32772" name="Rectangle 3">
            <a:extLst>
              <a:ext uri="{FF2B5EF4-FFF2-40B4-BE49-F238E27FC236}">
                <a16:creationId xmlns:a16="http://schemas.microsoft.com/office/drawing/2014/main" id="{B3C6CF8F-1346-4B6A-8348-A680D258B76C}"/>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B63F5C85-3F32-4A0C-81EA-40E71AC37609}"/>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AC0547D-053E-4AE3-A490-0504D0CE2771}" type="slidenum">
              <a:rPr lang="en-US" altLang="en-US"/>
              <a:pPr>
                <a:spcBef>
                  <a:spcPct val="0"/>
                </a:spcBef>
              </a:pPr>
              <a:t>16</a:t>
            </a:fld>
            <a:endParaRPr lang="en-US" altLang="en-US"/>
          </a:p>
        </p:txBody>
      </p:sp>
      <p:sp>
        <p:nvSpPr>
          <p:cNvPr id="34819" name="Rectangle 2">
            <a:extLst>
              <a:ext uri="{FF2B5EF4-FFF2-40B4-BE49-F238E27FC236}">
                <a16:creationId xmlns:a16="http://schemas.microsoft.com/office/drawing/2014/main" id="{1C0D42FB-CA85-4428-BB3D-CE9A23857CFB}"/>
              </a:ext>
            </a:extLst>
          </p:cNvPr>
          <p:cNvSpPr>
            <a:spLocks noRot="1" noChangeArrowheads="1" noTextEdit="1"/>
          </p:cNvSpPr>
          <p:nvPr>
            <p:ph type="sldImg"/>
          </p:nvPr>
        </p:nvSpPr>
        <p:spPr>
          <a:ln/>
        </p:spPr>
      </p:sp>
      <p:sp>
        <p:nvSpPr>
          <p:cNvPr id="34820" name="Rectangle 3">
            <a:extLst>
              <a:ext uri="{FF2B5EF4-FFF2-40B4-BE49-F238E27FC236}">
                <a16:creationId xmlns:a16="http://schemas.microsoft.com/office/drawing/2014/main" id="{1B609619-66FB-4282-9CE8-94342B4CA6FE}"/>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a:extLst>
              <a:ext uri="{FF2B5EF4-FFF2-40B4-BE49-F238E27FC236}">
                <a16:creationId xmlns:a16="http://schemas.microsoft.com/office/drawing/2014/main" id="{15997FB1-6592-4F1D-962C-775907DD6FCC}"/>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2618A2C-6DC8-4F70-8AA0-EDCEEFF515DE}" type="slidenum">
              <a:rPr lang="en-US" altLang="en-US"/>
              <a:pPr>
                <a:spcBef>
                  <a:spcPct val="0"/>
                </a:spcBef>
              </a:pPr>
              <a:t>17</a:t>
            </a:fld>
            <a:endParaRPr lang="en-US" altLang="en-US"/>
          </a:p>
        </p:txBody>
      </p:sp>
      <p:sp>
        <p:nvSpPr>
          <p:cNvPr id="36867" name="Rectangle 2">
            <a:extLst>
              <a:ext uri="{FF2B5EF4-FFF2-40B4-BE49-F238E27FC236}">
                <a16:creationId xmlns:a16="http://schemas.microsoft.com/office/drawing/2014/main" id="{B3AC026B-774E-4C11-B164-70828DFA54B8}"/>
              </a:ext>
            </a:extLst>
          </p:cNvPr>
          <p:cNvSpPr>
            <a:spLocks noRot="1" noChangeArrowheads="1" noTextEdit="1"/>
          </p:cNvSpPr>
          <p:nvPr>
            <p:ph type="sldImg"/>
          </p:nvPr>
        </p:nvSpPr>
        <p:spPr>
          <a:ln/>
        </p:spPr>
      </p:sp>
      <p:sp>
        <p:nvSpPr>
          <p:cNvPr id="36868" name="Rectangle 3">
            <a:extLst>
              <a:ext uri="{FF2B5EF4-FFF2-40B4-BE49-F238E27FC236}">
                <a16:creationId xmlns:a16="http://schemas.microsoft.com/office/drawing/2014/main" id="{A272D636-B39C-4C09-8E28-7B94EF7E04C9}"/>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a:extLst>
              <a:ext uri="{FF2B5EF4-FFF2-40B4-BE49-F238E27FC236}">
                <a16:creationId xmlns:a16="http://schemas.microsoft.com/office/drawing/2014/main" id="{60F9BD26-5DB0-4E4C-AAA4-EFCCBF08C3EA}"/>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1A84020-429B-45E8-9D0B-F83ED41B7108}" type="slidenum">
              <a:rPr lang="en-US" altLang="en-US"/>
              <a:pPr>
                <a:spcBef>
                  <a:spcPct val="0"/>
                </a:spcBef>
              </a:pPr>
              <a:t>18</a:t>
            </a:fld>
            <a:endParaRPr lang="en-US" altLang="en-US"/>
          </a:p>
        </p:txBody>
      </p:sp>
      <p:sp>
        <p:nvSpPr>
          <p:cNvPr id="38915" name="Rectangle 2">
            <a:extLst>
              <a:ext uri="{FF2B5EF4-FFF2-40B4-BE49-F238E27FC236}">
                <a16:creationId xmlns:a16="http://schemas.microsoft.com/office/drawing/2014/main" id="{4496354F-43ED-431F-824F-9D86CE58999C}"/>
              </a:ext>
            </a:extLst>
          </p:cNvPr>
          <p:cNvSpPr>
            <a:spLocks noRot="1" noChangeArrowheads="1" noTextEdit="1"/>
          </p:cNvSpPr>
          <p:nvPr>
            <p:ph type="sldImg"/>
          </p:nvPr>
        </p:nvSpPr>
        <p:spPr>
          <a:ln/>
        </p:spPr>
      </p:sp>
      <p:sp>
        <p:nvSpPr>
          <p:cNvPr id="38916" name="Rectangle 3">
            <a:extLst>
              <a:ext uri="{FF2B5EF4-FFF2-40B4-BE49-F238E27FC236}">
                <a16:creationId xmlns:a16="http://schemas.microsoft.com/office/drawing/2014/main" id="{511D7CBF-241D-492F-808E-53F188371A41}"/>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a:extLst>
              <a:ext uri="{FF2B5EF4-FFF2-40B4-BE49-F238E27FC236}">
                <a16:creationId xmlns:a16="http://schemas.microsoft.com/office/drawing/2014/main" id="{EBF21009-48A3-46FD-BBA0-829254BF1FD5}"/>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DFC98EA-3FCE-4FEB-B1FD-11AD81B2256F}" type="slidenum">
              <a:rPr lang="en-US" altLang="en-US"/>
              <a:pPr>
                <a:spcBef>
                  <a:spcPct val="0"/>
                </a:spcBef>
              </a:pPr>
              <a:t>19</a:t>
            </a:fld>
            <a:endParaRPr lang="en-US" altLang="en-US"/>
          </a:p>
        </p:txBody>
      </p:sp>
      <p:sp>
        <p:nvSpPr>
          <p:cNvPr id="40963" name="Rectangle 2">
            <a:extLst>
              <a:ext uri="{FF2B5EF4-FFF2-40B4-BE49-F238E27FC236}">
                <a16:creationId xmlns:a16="http://schemas.microsoft.com/office/drawing/2014/main" id="{146C7B64-30D2-4DF3-86A8-CB75E7F3F274}"/>
              </a:ext>
            </a:extLst>
          </p:cNvPr>
          <p:cNvSpPr>
            <a:spLocks noRot="1" noChangeArrowheads="1" noTextEdit="1"/>
          </p:cNvSpPr>
          <p:nvPr>
            <p:ph type="sldImg"/>
          </p:nvPr>
        </p:nvSpPr>
        <p:spPr>
          <a:ln/>
        </p:spPr>
      </p:sp>
      <p:sp>
        <p:nvSpPr>
          <p:cNvPr id="40964" name="Rectangle 3">
            <a:extLst>
              <a:ext uri="{FF2B5EF4-FFF2-40B4-BE49-F238E27FC236}">
                <a16:creationId xmlns:a16="http://schemas.microsoft.com/office/drawing/2014/main" id="{66CA6E16-DB75-48AD-A1BB-D928BF47552D}"/>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D1FC183C-7949-4988-B85B-8C05C49B739C}"/>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2AF656D-D84D-4523-839F-A2B7C27084D2}" type="slidenum">
              <a:rPr lang="en-US" altLang="en-US"/>
              <a:pPr>
                <a:spcBef>
                  <a:spcPct val="0"/>
                </a:spcBef>
              </a:pPr>
              <a:t>2</a:t>
            </a:fld>
            <a:endParaRPr lang="en-US" altLang="en-US"/>
          </a:p>
        </p:txBody>
      </p:sp>
      <p:sp>
        <p:nvSpPr>
          <p:cNvPr id="6147" name="Rectangle 2">
            <a:extLst>
              <a:ext uri="{FF2B5EF4-FFF2-40B4-BE49-F238E27FC236}">
                <a16:creationId xmlns:a16="http://schemas.microsoft.com/office/drawing/2014/main" id="{5019212B-B177-469F-9B84-AAD04FA4AA08}"/>
              </a:ext>
            </a:extLst>
          </p:cNvPr>
          <p:cNvSpPr>
            <a:spLocks noRot="1" noChangeArrowheads="1" noTextEdit="1"/>
          </p:cNvSpPr>
          <p:nvPr>
            <p:ph type="sldImg"/>
          </p:nvPr>
        </p:nvSpPr>
        <p:spPr>
          <a:ln/>
        </p:spPr>
      </p:sp>
      <p:sp>
        <p:nvSpPr>
          <p:cNvPr id="6148" name="Rectangle 3">
            <a:extLst>
              <a:ext uri="{FF2B5EF4-FFF2-40B4-BE49-F238E27FC236}">
                <a16:creationId xmlns:a16="http://schemas.microsoft.com/office/drawing/2014/main" id="{93528463-24E1-4082-8884-C5D75F1CB770}"/>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C885417F-75AF-4D20-BD0C-CDAAF5B3403D}"/>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185F0F8-94E2-461F-9650-F5FA886022EF}" type="slidenum">
              <a:rPr lang="en-US" altLang="en-US"/>
              <a:pPr>
                <a:spcBef>
                  <a:spcPct val="0"/>
                </a:spcBef>
              </a:pPr>
              <a:t>20</a:t>
            </a:fld>
            <a:endParaRPr lang="en-US" altLang="en-US"/>
          </a:p>
        </p:txBody>
      </p:sp>
      <p:sp>
        <p:nvSpPr>
          <p:cNvPr id="43011" name="Rectangle 2">
            <a:extLst>
              <a:ext uri="{FF2B5EF4-FFF2-40B4-BE49-F238E27FC236}">
                <a16:creationId xmlns:a16="http://schemas.microsoft.com/office/drawing/2014/main" id="{0469DDA6-325F-499D-AA1D-E6C58F3F41AC}"/>
              </a:ext>
            </a:extLst>
          </p:cNvPr>
          <p:cNvSpPr>
            <a:spLocks noRot="1" noChangeArrowheads="1" noTextEdit="1"/>
          </p:cNvSpPr>
          <p:nvPr>
            <p:ph type="sldImg"/>
          </p:nvPr>
        </p:nvSpPr>
        <p:spPr>
          <a:ln/>
        </p:spPr>
      </p:sp>
      <p:sp>
        <p:nvSpPr>
          <p:cNvPr id="43012" name="Rectangle 3">
            <a:extLst>
              <a:ext uri="{FF2B5EF4-FFF2-40B4-BE49-F238E27FC236}">
                <a16:creationId xmlns:a16="http://schemas.microsoft.com/office/drawing/2014/main" id="{093BFF42-E3FF-4553-B238-FCEA40E44CAD}"/>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a:extLst>
              <a:ext uri="{FF2B5EF4-FFF2-40B4-BE49-F238E27FC236}">
                <a16:creationId xmlns:a16="http://schemas.microsoft.com/office/drawing/2014/main" id="{898C7595-2FCC-448D-8B25-B174249FFBD5}"/>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C9D7BD8-4045-48E1-B49A-83B1AD477CCC}" type="slidenum">
              <a:rPr lang="en-US" altLang="en-US"/>
              <a:pPr>
                <a:spcBef>
                  <a:spcPct val="0"/>
                </a:spcBef>
              </a:pPr>
              <a:t>21</a:t>
            </a:fld>
            <a:endParaRPr lang="en-US" altLang="en-US"/>
          </a:p>
        </p:txBody>
      </p:sp>
      <p:sp>
        <p:nvSpPr>
          <p:cNvPr id="45059" name="Rectangle 2">
            <a:extLst>
              <a:ext uri="{FF2B5EF4-FFF2-40B4-BE49-F238E27FC236}">
                <a16:creationId xmlns:a16="http://schemas.microsoft.com/office/drawing/2014/main" id="{F6644E8D-3654-46A4-ADCA-B693A11CABF8}"/>
              </a:ext>
            </a:extLst>
          </p:cNvPr>
          <p:cNvSpPr>
            <a:spLocks noRot="1" noChangeArrowheads="1" noTextEdit="1"/>
          </p:cNvSpPr>
          <p:nvPr>
            <p:ph type="sldImg"/>
          </p:nvPr>
        </p:nvSpPr>
        <p:spPr>
          <a:ln/>
        </p:spPr>
      </p:sp>
      <p:sp>
        <p:nvSpPr>
          <p:cNvPr id="45060" name="Rectangle 3">
            <a:extLst>
              <a:ext uri="{FF2B5EF4-FFF2-40B4-BE49-F238E27FC236}">
                <a16:creationId xmlns:a16="http://schemas.microsoft.com/office/drawing/2014/main" id="{F002C90F-2B03-4EF7-8322-F53EEA2411E9}"/>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a:extLst>
              <a:ext uri="{FF2B5EF4-FFF2-40B4-BE49-F238E27FC236}">
                <a16:creationId xmlns:a16="http://schemas.microsoft.com/office/drawing/2014/main" id="{2313D9D0-30A5-485B-A99B-FA53AD2C8DB5}"/>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DB53396-7271-49A0-A042-33AB6FACB55C}" type="slidenum">
              <a:rPr lang="en-US" altLang="en-US"/>
              <a:pPr>
                <a:spcBef>
                  <a:spcPct val="0"/>
                </a:spcBef>
              </a:pPr>
              <a:t>22</a:t>
            </a:fld>
            <a:endParaRPr lang="en-US" altLang="en-US"/>
          </a:p>
        </p:txBody>
      </p:sp>
      <p:sp>
        <p:nvSpPr>
          <p:cNvPr id="47107" name="Rectangle 2">
            <a:extLst>
              <a:ext uri="{FF2B5EF4-FFF2-40B4-BE49-F238E27FC236}">
                <a16:creationId xmlns:a16="http://schemas.microsoft.com/office/drawing/2014/main" id="{B4A53A1A-A7E7-46FD-92F0-2D73DDBE46DA}"/>
              </a:ext>
            </a:extLst>
          </p:cNvPr>
          <p:cNvSpPr>
            <a:spLocks noRot="1" noChangeArrowheads="1" noTextEdit="1"/>
          </p:cNvSpPr>
          <p:nvPr>
            <p:ph type="sldImg"/>
          </p:nvPr>
        </p:nvSpPr>
        <p:spPr>
          <a:ln/>
        </p:spPr>
      </p:sp>
      <p:sp>
        <p:nvSpPr>
          <p:cNvPr id="47108" name="Rectangle 3">
            <a:extLst>
              <a:ext uri="{FF2B5EF4-FFF2-40B4-BE49-F238E27FC236}">
                <a16:creationId xmlns:a16="http://schemas.microsoft.com/office/drawing/2014/main" id="{037AC64A-7FE0-4150-B9DA-F4A9F2C219EF}"/>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a:extLst>
              <a:ext uri="{FF2B5EF4-FFF2-40B4-BE49-F238E27FC236}">
                <a16:creationId xmlns:a16="http://schemas.microsoft.com/office/drawing/2014/main" id="{9C3E850B-C537-4FFC-AA62-2E352ECC38EA}"/>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0DB75C1-9583-47D2-8667-AA8C5ACB70F4}" type="slidenum">
              <a:rPr lang="en-US" altLang="en-US"/>
              <a:pPr>
                <a:spcBef>
                  <a:spcPct val="0"/>
                </a:spcBef>
              </a:pPr>
              <a:t>23</a:t>
            </a:fld>
            <a:endParaRPr lang="en-US" altLang="en-US"/>
          </a:p>
        </p:txBody>
      </p:sp>
      <p:sp>
        <p:nvSpPr>
          <p:cNvPr id="49155" name="Rectangle 2">
            <a:extLst>
              <a:ext uri="{FF2B5EF4-FFF2-40B4-BE49-F238E27FC236}">
                <a16:creationId xmlns:a16="http://schemas.microsoft.com/office/drawing/2014/main" id="{E57B5B56-D783-4BC6-8499-673CB23D0252}"/>
              </a:ext>
            </a:extLst>
          </p:cNvPr>
          <p:cNvSpPr>
            <a:spLocks noRot="1" noChangeArrowheads="1" noTextEdit="1"/>
          </p:cNvSpPr>
          <p:nvPr>
            <p:ph type="sldImg"/>
          </p:nvPr>
        </p:nvSpPr>
        <p:spPr>
          <a:ln/>
        </p:spPr>
      </p:sp>
      <p:sp>
        <p:nvSpPr>
          <p:cNvPr id="49156" name="Rectangle 3">
            <a:extLst>
              <a:ext uri="{FF2B5EF4-FFF2-40B4-BE49-F238E27FC236}">
                <a16:creationId xmlns:a16="http://schemas.microsoft.com/office/drawing/2014/main" id="{738B18EB-A645-452B-8B61-B0A8AD4884AF}"/>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a:extLst>
              <a:ext uri="{FF2B5EF4-FFF2-40B4-BE49-F238E27FC236}">
                <a16:creationId xmlns:a16="http://schemas.microsoft.com/office/drawing/2014/main" id="{CFF928AD-2431-42B3-BD52-56AF9722D037}"/>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17304D7-87D4-4B4A-B129-79EA5A12659B}" type="slidenum">
              <a:rPr lang="en-US" altLang="en-US"/>
              <a:pPr>
                <a:spcBef>
                  <a:spcPct val="0"/>
                </a:spcBef>
              </a:pPr>
              <a:t>24</a:t>
            </a:fld>
            <a:endParaRPr lang="en-US" altLang="en-US"/>
          </a:p>
        </p:txBody>
      </p:sp>
      <p:sp>
        <p:nvSpPr>
          <p:cNvPr id="51203" name="Rectangle 2">
            <a:extLst>
              <a:ext uri="{FF2B5EF4-FFF2-40B4-BE49-F238E27FC236}">
                <a16:creationId xmlns:a16="http://schemas.microsoft.com/office/drawing/2014/main" id="{79F3BDF4-982F-4C41-83F0-A9657429BD09}"/>
              </a:ext>
            </a:extLst>
          </p:cNvPr>
          <p:cNvSpPr>
            <a:spLocks noRot="1" noChangeArrowheads="1" noTextEdit="1"/>
          </p:cNvSpPr>
          <p:nvPr>
            <p:ph type="sldImg"/>
          </p:nvPr>
        </p:nvSpPr>
        <p:spPr>
          <a:ln/>
        </p:spPr>
      </p:sp>
      <p:sp>
        <p:nvSpPr>
          <p:cNvPr id="51204" name="Rectangle 3">
            <a:extLst>
              <a:ext uri="{FF2B5EF4-FFF2-40B4-BE49-F238E27FC236}">
                <a16:creationId xmlns:a16="http://schemas.microsoft.com/office/drawing/2014/main" id="{3CE7DCE0-84A4-4BEA-AA8B-F48A040A05D3}"/>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a:extLst>
              <a:ext uri="{FF2B5EF4-FFF2-40B4-BE49-F238E27FC236}">
                <a16:creationId xmlns:a16="http://schemas.microsoft.com/office/drawing/2014/main" id="{458E6B63-0860-4080-8480-164E268F8AC9}"/>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37D381D-2C8A-4BBB-AD5C-1EF7CF853302}" type="slidenum">
              <a:rPr lang="en-US" altLang="en-US"/>
              <a:pPr>
                <a:spcBef>
                  <a:spcPct val="0"/>
                </a:spcBef>
              </a:pPr>
              <a:t>25</a:t>
            </a:fld>
            <a:endParaRPr lang="en-US" altLang="en-US"/>
          </a:p>
        </p:txBody>
      </p:sp>
      <p:sp>
        <p:nvSpPr>
          <p:cNvPr id="53251" name="Rectangle 2">
            <a:extLst>
              <a:ext uri="{FF2B5EF4-FFF2-40B4-BE49-F238E27FC236}">
                <a16:creationId xmlns:a16="http://schemas.microsoft.com/office/drawing/2014/main" id="{9B9D9E9D-8E86-4C60-BC80-D4430575D310}"/>
              </a:ext>
            </a:extLst>
          </p:cNvPr>
          <p:cNvSpPr>
            <a:spLocks noRot="1" noChangeArrowheads="1" noTextEdit="1"/>
          </p:cNvSpPr>
          <p:nvPr>
            <p:ph type="sldImg"/>
          </p:nvPr>
        </p:nvSpPr>
        <p:spPr>
          <a:ln/>
        </p:spPr>
      </p:sp>
      <p:sp>
        <p:nvSpPr>
          <p:cNvPr id="53252" name="Rectangle 3">
            <a:extLst>
              <a:ext uri="{FF2B5EF4-FFF2-40B4-BE49-F238E27FC236}">
                <a16:creationId xmlns:a16="http://schemas.microsoft.com/office/drawing/2014/main" id="{9537C256-2049-4884-A5FC-F028CDA707DB}"/>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a:extLst>
              <a:ext uri="{FF2B5EF4-FFF2-40B4-BE49-F238E27FC236}">
                <a16:creationId xmlns:a16="http://schemas.microsoft.com/office/drawing/2014/main" id="{EE24A5E0-0B0B-4F49-8895-FF4D741062B9}"/>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4146580-57BB-4370-8335-FF63642F8DF2}" type="slidenum">
              <a:rPr lang="en-US" altLang="en-US"/>
              <a:pPr>
                <a:spcBef>
                  <a:spcPct val="0"/>
                </a:spcBef>
              </a:pPr>
              <a:t>26</a:t>
            </a:fld>
            <a:endParaRPr lang="en-US" altLang="en-US"/>
          </a:p>
        </p:txBody>
      </p:sp>
      <p:sp>
        <p:nvSpPr>
          <p:cNvPr id="55299" name="Rectangle 2">
            <a:extLst>
              <a:ext uri="{FF2B5EF4-FFF2-40B4-BE49-F238E27FC236}">
                <a16:creationId xmlns:a16="http://schemas.microsoft.com/office/drawing/2014/main" id="{1B864D50-E4CE-4A16-8DB9-73EE33502779}"/>
              </a:ext>
            </a:extLst>
          </p:cNvPr>
          <p:cNvSpPr>
            <a:spLocks noRot="1" noChangeArrowheads="1" noTextEdit="1"/>
          </p:cNvSpPr>
          <p:nvPr>
            <p:ph type="sldImg"/>
          </p:nvPr>
        </p:nvSpPr>
        <p:spPr>
          <a:ln/>
        </p:spPr>
      </p:sp>
      <p:sp>
        <p:nvSpPr>
          <p:cNvPr id="55300" name="Rectangle 3">
            <a:extLst>
              <a:ext uri="{FF2B5EF4-FFF2-40B4-BE49-F238E27FC236}">
                <a16:creationId xmlns:a16="http://schemas.microsoft.com/office/drawing/2014/main" id="{84385D86-1750-4F3F-9975-1D9C3DEDB916}"/>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a:extLst>
              <a:ext uri="{FF2B5EF4-FFF2-40B4-BE49-F238E27FC236}">
                <a16:creationId xmlns:a16="http://schemas.microsoft.com/office/drawing/2014/main" id="{E294D92A-8328-4707-B768-B811B0078A9F}"/>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605ABEB-7B97-47F0-91D6-68B7FD9C3ED5}" type="slidenum">
              <a:rPr lang="en-US" altLang="en-US"/>
              <a:pPr>
                <a:spcBef>
                  <a:spcPct val="0"/>
                </a:spcBef>
              </a:pPr>
              <a:t>27</a:t>
            </a:fld>
            <a:endParaRPr lang="en-US" altLang="en-US"/>
          </a:p>
        </p:txBody>
      </p:sp>
      <p:sp>
        <p:nvSpPr>
          <p:cNvPr id="57347" name="Rectangle 2">
            <a:extLst>
              <a:ext uri="{FF2B5EF4-FFF2-40B4-BE49-F238E27FC236}">
                <a16:creationId xmlns:a16="http://schemas.microsoft.com/office/drawing/2014/main" id="{5624EF89-7188-4CB9-B88A-742AEA9E9FC9}"/>
              </a:ext>
            </a:extLst>
          </p:cNvPr>
          <p:cNvSpPr>
            <a:spLocks noRot="1" noChangeArrowheads="1" noTextEdit="1"/>
          </p:cNvSpPr>
          <p:nvPr>
            <p:ph type="sldImg"/>
          </p:nvPr>
        </p:nvSpPr>
        <p:spPr>
          <a:ln/>
        </p:spPr>
      </p:sp>
      <p:sp>
        <p:nvSpPr>
          <p:cNvPr id="57348" name="Rectangle 3">
            <a:extLst>
              <a:ext uri="{FF2B5EF4-FFF2-40B4-BE49-F238E27FC236}">
                <a16:creationId xmlns:a16="http://schemas.microsoft.com/office/drawing/2014/main" id="{8C77D9A6-EA7B-4455-A7AE-B8BDB768FE17}"/>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a:extLst>
              <a:ext uri="{FF2B5EF4-FFF2-40B4-BE49-F238E27FC236}">
                <a16:creationId xmlns:a16="http://schemas.microsoft.com/office/drawing/2014/main" id="{2EC20215-D842-472E-AE0C-83A91D3BB5EE}"/>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D8D6637-5145-4C6D-B6F7-02A19B9C47AE}" type="slidenum">
              <a:rPr lang="en-US" altLang="en-US"/>
              <a:pPr>
                <a:spcBef>
                  <a:spcPct val="0"/>
                </a:spcBef>
              </a:pPr>
              <a:t>28</a:t>
            </a:fld>
            <a:endParaRPr lang="en-US" altLang="en-US"/>
          </a:p>
        </p:txBody>
      </p:sp>
      <p:sp>
        <p:nvSpPr>
          <p:cNvPr id="59395" name="Rectangle 2">
            <a:extLst>
              <a:ext uri="{FF2B5EF4-FFF2-40B4-BE49-F238E27FC236}">
                <a16:creationId xmlns:a16="http://schemas.microsoft.com/office/drawing/2014/main" id="{F5E7F91C-9A8B-4459-BDAC-A3599669F3CE}"/>
              </a:ext>
            </a:extLst>
          </p:cNvPr>
          <p:cNvSpPr>
            <a:spLocks noRot="1" noChangeArrowheads="1" noTextEdit="1"/>
          </p:cNvSpPr>
          <p:nvPr>
            <p:ph type="sldImg"/>
          </p:nvPr>
        </p:nvSpPr>
        <p:spPr>
          <a:ln/>
        </p:spPr>
      </p:sp>
      <p:sp>
        <p:nvSpPr>
          <p:cNvPr id="59396" name="Rectangle 3">
            <a:extLst>
              <a:ext uri="{FF2B5EF4-FFF2-40B4-BE49-F238E27FC236}">
                <a16:creationId xmlns:a16="http://schemas.microsoft.com/office/drawing/2014/main" id="{C1DB67EC-7911-4922-A98D-0FFCA1F86C3D}"/>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a:extLst>
              <a:ext uri="{FF2B5EF4-FFF2-40B4-BE49-F238E27FC236}">
                <a16:creationId xmlns:a16="http://schemas.microsoft.com/office/drawing/2014/main" id="{E6D8F178-072F-4EA0-8083-6B5EC2F6A166}"/>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D66F199-9F6D-410B-B25C-A49F35BC06BB}" type="slidenum">
              <a:rPr lang="en-US" altLang="en-US"/>
              <a:pPr>
                <a:spcBef>
                  <a:spcPct val="0"/>
                </a:spcBef>
              </a:pPr>
              <a:t>29</a:t>
            </a:fld>
            <a:endParaRPr lang="en-US" altLang="en-US"/>
          </a:p>
        </p:txBody>
      </p:sp>
      <p:sp>
        <p:nvSpPr>
          <p:cNvPr id="61443" name="Rectangle 2">
            <a:extLst>
              <a:ext uri="{FF2B5EF4-FFF2-40B4-BE49-F238E27FC236}">
                <a16:creationId xmlns:a16="http://schemas.microsoft.com/office/drawing/2014/main" id="{3A165BA3-E3ED-4DBC-9C19-2B7D898B448D}"/>
              </a:ext>
            </a:extLst>
          </p:cNvPr>
          <p:cNvSpPr>
            <a:spLocks noRot="1" noChangeArrowheads="1" noTextEdit="1"/>
          </p:cNvSpPr>
          <p:nvPr>
            <p:ph type="sldImg"/>
          </p:nvPr>
        </p:nvSpPr>
        <p:spPr>
          <a:ln/>
        </p:spPr>
      </p:sp>
      <p:sp>
        <p:nvSpPr>
          <p:cNvPr id="61444" name="Rectangle 3">
            <a:extLst>
              <a:ext uri="{FF2B5EF4-FFF2-40B4-BE49-F238E27FC236}">
                <a16:creationId xmlns:a16="http://schemas.microsoft.com/office/drawing/2014/main" id="{7411F912-023F-4636-8E5A-49D9A420C9AD}"/>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44C9E54C-3A13-4B72-8345-AC8D4B26C5F9}"/>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63AEA4A-F870-4EB6-9663-BA174C2ECD5C}" type="slidenum">
              <a:rPr lang="en-US" altLang="en-US"/>
              <a:pPr>
                <a:spcBef>
                  <a:spcPct val="0"/>
                </a:spcBef>
              </a:pPr>
              <a:t>3</a:t>
            </a:fld>
            <a:endParaRPr lang="en-US" altLang="en-US"/>
          </a:p>
        </p:txBody>
      </p:sp>
      <p:sp>
        <p:nvSpPr>
          <p:cNvPr id="8195" name="Rectangle 2">
            <a:extLst>
              <a:ext uri="{FF2B5EF4-FFF2-40B4-BE49-F238E27FC236}">
                <a16:creationId xmlns:a16="http://schemas.microsoft.com/office/drawing/2014/main" id="{C7697C50-536E-414A-9718-8929FAA63453}"/>
              </a:ext>
            </a:extLst>
          </p:cNvPr>
          <p:cNvSpPr>
            <a:spLocks noRot="1" noChangeArrowheads="1" noTextEdit="1"/>
          </p:cNvSpPr>
          <p:nvPr>
            <p:ph type="sldImg"/>
          </p:nvPr>
        </p:nvSpPr>
        <p:spPr>
          <a:ln/>
        </p:spPr>
      </p:sp>
      <p:sp>
        <p:nvSpPr>
          <p:cNvPr id="8196" name="Rectangle 3">
            <a:extLst>
              <a:ext uri="{FF2B5EF4-FFF2-40B4-BE49-F238E27FC236}">
                <a16:creationId xmlns:a16="http://schemas.microsoft.com/office/drawing/2014/main" id="{FB90A600-4720-4811-9B92-E9ACDD9CFEE8}"/>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08E9B4B2-8690-46E4-8F42-3AB152B8039C}"/>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AD06EC0-C80A-4F51-ADFA-CA5327E147A1}" type="slidenum">
              <a:rPr lang="en-US" altLang="en-US"/>
              <a:pPr>
                <a:spcBef>
                  <a:spcPct val="0"/>
                </a:spcBef>
              </a:pPr>
              <a:t>4</a:t>
            </a:fld>
            <a:endParaRPr lang="en-US" altLang="en-US"/>
          </a:p>
        </p:txBody>
      </p:sp>
      <p:sp>
        <p:nvSpPr>
          <p:cNvPr id="10243" name="Rectangle 2">
            <a:extLst>
              <a:ext uri="{FF2B5EF4-FFF2-40B4-BE49-F238E27FC236}">
                <a16:creationId xmlns:a16="http://schemas.microsoft.com/office/drawing/2014/main" id="{ADBF72DC-2D46-4914-BC8F-10859CFBDE07}"/>
              </a:ext>
            </a:extLst>
          </p:cNvPr>
          <p:cNvSpPr>
            <a:spLocks noRot="1" noChangeArrowheads="1" noTextEdit="1"/>
          </p:cNvSpPr>
          <p:nvPr>
            <p:ph type="sldImg"/>
          </p:nvPr>
        </p:nvSpPr>
        <p:spPr>
          <a:ln/>
        </p:spPr>
      </p:sp>
      <p:sp>
        <p:nvSpPr>
          <p:cNvPr id="10244" name="Rectangle 3">
            <a:extLst>
              <a:ext uri="{FF2B5EF4-FFF2-40B4-BE49-F238E27FC236}">
                <a16:creationId xmlns:a16="http://schemas.microsoft.com/office/drawing/2014/main" id="{54623B2A-D4E5-46F2-BEB9-9DDBF46AB28C}"/>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a:extLst>
              <a:ext uri="{FF2B5EF4-FFF2-40B4-BE49-F238E27FC236}">
                <a16:creationId xmlns:a16="http://schemas.microsoft.com/office/drawing/2014/main" id="{196E1EB0-F244-41F1-AB99-2702CA5D9ACB}"/>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9D1076B-F32F-42A8-BC28-387F98BED9ED}" type="slidenum">
              <a:rPr lang="en-US" altLang="en-US"/>
              <a:pPr>
                <a:spcBef>
                  <a:spcPct val="0"/>
                </a:spcBef>
              </a:pPr>
              <a:t>5</a:t>
            </a:fld>
            <a:endParaRPr lang="en-US" altLang="en-US"/>
          </a:p>
        </p:txBody>
      </p:sp>
      <p:sp>
        <p:nvSpPr>
          <p:cNvPr id="12291" name="Rectangle 2">
            <a:extLst>
              <a:ext uri="{FF2B5EF4-FFF2-40B4-BE49-F238E27FC236}">
                <a16:creationId xmlns:a16="http://schemas.microsoft.com/office/drawing/2014/main" id="{0C3D0A0A-0649-448B-9EF4-C4391C5FD30D}"/>
              </a:ext>
            </a:extLst>
          </p:cNvPr>
          <p:cNvSpPr>
            <a:spLocks noRot="1" noChangeArrowheads="1" noTextEdit="1"/>
          </p:cNvSpPr>
          <p:nvPr>
            <p:ph type="sldImg"/>
          </p:nvPr>
        </p:nvSpPr>
        <p:spPr>
          <a:ln/>
        </p:spPr>
      </p:sp>
      <p:sp>
        <p:nvSpPr>
          <p:cNvPr id="12292" name="Rectangle 3">
            <a:extLst>
              <a:ext uri="{FF2B5EF4-FFF2-40B4-BE49-F238E27FC236}">
                <a16:creationId xmlns:a16="http://schemas.microsoft.com/office/drawing/2014/main" id="{9673C4E2-5040-41DD-93B3-37615A296061}"/>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EA554DC7-AC2A-47EE-AF60-6ADB4952BCEC}"/>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3C54971-D64F-41AA-9D2C-F281AA481F78}" type="slidenum">
              <a:rPr lang="en-US" altLang="en-US"/>
              <a:pPr>
                <a:spcBef>
                  <a:spcPct val="0"/>
                </a:spcBef>
              </a:pPr>
              <a:t>6</a:t>
            </a:fld>
            <a:endParaRPr lang="en-US" altLang="en-US"/>
          </a:p>
        </p:txBody>
      </p:sp>
      <p:sp>
        <p:nvSpPr>
          <p:cNvPr id="14339" name="Rectangle 2">
            <a:extLst>
              <a:ext uri="{FF2B5EF4-FFF2-40B4-BE49-F238E27FC236}">
                <a16:creationId xmlns:a16="http://schemas.microsoft.com/office/drawing/2014/main" id="{4CDCCC97-118F-40A9-839A-CC4E960E4F4A}"/>
              </a:ext>
            </a:extLst>
          </p:cNvPr>
          <p:cNvSpPr>
            <a:spLocks noRot="1" noChangeArrowheads="1" noTextEdit="1"/>
          </p:cNvSpPr>
          <p:nvPr>
            <p:ph type="sldImg"/>
          </p:nvPr>
        </p:nvSpPr>
        <p:spPr>
          <a:ln/>
        </p:spPr>
      </p:sp>
      <p:sp>
        <p:nvSpPr>
          <p:cNvPr id="14340" name="Rectangle 3">
            <a:extLst>
              <a:ext uri="{FF2B5EF4-FFF2-40B4-BE49-F238E27FC236}">
                <a16:creationId xmlns:a16="http://schemas.microsoft.com/office/drawing/2014/main" id="{621502BC-BDEF-4042-A4BE-BE1F5924C454}"/>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06B81F22-1EFC-4058-9D57-4D2C461CBF87}"/>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410C7C4-5E7F-4AA0-B05C-97016F257105}" type="slidenum">
              <a:rPr lang="en-US" altLang="en-US"/>
              <a:pPr>
                <a:spcBef>
                  <a:spcPct val="0"/>
                </a:spcBef>
              </a:pPr>
              <a:t>7</a:t>
            </a:fld>
            <a:endParaRPr lang="en-US" altLang="en-US"/>
          </a:p>
        </p:txBody>
      </p:sp>
      <p:sp>
        <p:nvSpPr>
          <p:cNvPr id="16387" name="Rectangle 2">
            <a:extLst>
              <a:ext uri="{FF2B5EF4-FFF2-40B4-BE49-F238E27FC236}">
                <a16:creationId xmlns:a16="http://schemas.microsoft.com/office/drawing/2014/main" id="{4B132B5A-8851-421D-B6B0-19ED441CCF1C}"/>
              </a:ext>
            </a:extLst>
          </p:cNvPr>
          <p:cNvSpPr>
            <a:spLocks noRot="1" noChangeArrowheads="1" noTextEdit="1"/>
          </p:cNvSpPr>
          <p:nvPr>
            <p:ph type="sldImg"/>
          </p:nvPr>
        </p:nvSpPr>
        <p:spPr>
          <a:ln/>
        </p:spPr>
      </p:sp>
      <p:sp>
        <p:nvSpPr>
          <p:cNvPr id="16388" name="Rectangle 3">
            <a:extLst>
              <a:ext uri="{FF2B5EF4-FFF2-40B4-BE49-F238E27FC236}">
                <a16:creationId xmlns:a16="http://schemas.microsoft.com/office/drawing/2014/main" id="{3F9C13AB-8EC0-45A0-8A6E-5E0F4E54C961}"/>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A0E70887-71BB-479D-BB09-8EDD419FC584}"/>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A037064-2EB1-435D-8E16-92C249DA65E6}" type="slidenum">
              <a:rPr lang="en-US" altLang="en-US"/>
              <a:pPr>
                <a:spcBef>
                  <a:spcPct val="0"/>
                </a:spcBef>
              </a:pPr>
              <a:t>8</a:t>
            </a:fld>
            <a:endParaRPr lang="en-US" altLang="en-US"/>
          </a:p>
        </p:txBody>
      </p:sp>
      <p:sp>
        <p:nvSpPr>
          <p:cNvPr id="18435" name="Rectangle 2">
            <a:extLst>
              <a:ext uri="{FF2B5EF4-FFF2-40B4-BE49-F238E27FC236}">
                <a16:creationId xmlns:a16="http://schemas.microsoft.com/office/drawing/2014/main" id="{0FDAA116-2646-4E4F-804B-CAE11E9EBE8C}"/>
              </a:ext>
            </a:extLst>
          </p:cNvPr>
          <p:cNvSpPr>
            <a:spLocks noRot="1" noChangeArrowheads="1" noTextEdit="1"/>
          </p:cNvSpPr>
          <p:nvPr>
            <p:ph type="sldImg"/>
          </p:nvPr>
        </p:nvSpPr>
        <p:spPr>
          <a:ln/>
        </p:spPr>
      </p:sp>
      <p:sp>
        <p:nvSpPr>
          <p:cNvPr id="18436" name="Rectangle 3">
            <a:extLst>
              <a:ext uri="{FF2B5EF4-FFF2-40B4-BE49-F238E27FC236}">
                <a16:creationId xmlns:a16="http://schemas.microsoft.com/office/drawing/2014/main" id="{C51DAE48-2EAE-4580-BC1E-30A949F9DEEA}"/>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613B2531-B13B-4343-A540-942651DD7DAF}"/>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0E1EBA1-7F81-4D86-91F1-42F4FC77D0A3}" type="slidenum">
              <a:rPr lang="en-US" altLang="en-US"/>
              <a:pPr>
                <a:spcBef>
                  <a:spcPct val="0"/>
                </a:spcBef>
              </a:pPr>
              <a:t>9</a:t>
            </a:fld>
            <a:endParaRPr lang="en-US" altLang="en-US"/>
          </a:p>
        </p:txBody>
      </p:sp>
      <p:sp>
        <p:nvSpPr>
          <p:cNvPr id="20483" name="Rectangle 2">
            <a:extLst>
              <a:ext uri="{FF2B5EF4-FFF2-40B4-BE49-F238E27FC236}">
                <a16:creationId xmlns:a16="http://schemas.microsoft.com/office/drawing/2014/main" id="{52890336-7EC2-4341-8C16-97108E829EFA}"/>
              </a:ext>
            </a:extLst>
          </p:cNvPr>
          <p:cNvSpPr>
            <a:spLocks noRot="1" noChangeArrowheads="1" noTextEdit="1"/>
          </p:cNvSpPr>
          <p:nvPr>
            <p:ph type="sldImg"/>
          </p:nvPr>
        </p:nvSpPr>
        <p:spPr>
          <a:ln/>
        </p:spPr>
      </p:sp>
      <p:sp>
        <p:nvSpPr>
          <p:cNvPr id="20484" name="Rectangle 3">
            <a:extLst>
              <a:ext uri="{FF2B5EF4-FFF2-40B4-BE49-F238E27FC236}">
                <a16:creationId xmlns:a16="http://schemas.microsoft.com/office/drawing/2014/main" id="{847AE1A6-983F-425B-B7F0-0AB6ADCE90DC}"/>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F2CA8A93-4702-4091-AF7F-E2F4CAC9624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6FEB063-FB85-4865-96CC-1C2EC51CE7A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856C6E2-73E4-4394-8081-A08E245253DF}"/>
              </a:ext>
            </a:extLst>
          </p:cNvPr>
          <p:cNvSpPr>
            <a:spLocks noGrp="1" noChangeArrowheads="1"/>
          </p:cNvSpPr>
          <p:nvPr>
            <p:ph type="sldNum" sz="quarter" idx="12"/>
          </p:nvPr>
        </p:nvSpPr>
        <p:spPr>
          <a:ln/>
        </p:spPr>
        <p:txBody>
          <a:bodyPr/>
          <a:lstStyle>
            <a:lvl1pPr>
              <a:defRPr/>
            </a:lvl1pPr>
          </a:lstStyle>
          <a:p>
            <a:fld id="{BDDF9224-2D2D-4ACB-846C-4F9CEC486A59}" type="slidenum">
              <a:rPr lang="en-US" altLang="en-US"/>
              <a:pPr/>
              <a:t>‹#›</a:t>
            </a:fld>
            <a:endParaRPr lang="en-US" altLang="en-US"/>
          </a:p>
        </p:txBody>
      </p:sp>
    </p:spTree>
    <p:extLst>
      <p:ext uri="{BB962C8B-B14F-4D97-AF65-F5344CB8AC3E}">
        <p14:creationId xmlns:p14="http://schemas.microsoft.com/office/powerpoint/2010/main" val="19386534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4B4066E-C3C8-4625-A817-F96D0D0E27B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C95185D9-58BD-4633-9EAC-080AABFCBB4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A0F5553-1152-4A95-A8E2-F2C82FB2F5EA}"/>
              </a:ext>
            </a:extLst>
          </p:cNvPr>
          <p:cNvSpPr>
            <a:spLocks noGrp="1" noChangeArrowheads="1"/>
          </p:cNvSpPr>
          <p:nvPr>
            <p:ph type="sldNum" sz="quarter" idx="12"/>
          </p:nvPr>
        </p:nvSpPr>
        <p:spPr>
          <a:ln/>
        </p:spPr>
        <p:txBody>
          <a:bodyPr/>
          <a:lstStyle>
            <a:lvl1pPr>
              <a:defRPr/>
            </a:lvl1pPr>
          </a:lstStyle>
          <a:p>
            <a:fld id="{2DCD660B-59EB-41EE-83EA-AFD17EF6C882}" type="slidenum">
              <a:rPr lang="en-US" altLang="en-US"/>
              <a:pPr/>
              <a:t>‹#›</a:t>
            </a:fld>
            <a:endParaRPr lang="en-US" altLang="en-US"/>
          </a:p>
        </p:txBody>
      </p:sp>
    </p:spTree>
    <p:extLst>
      <p:ext uri="{BB962C8B-B14F-4D97-AF65-F5344CB8AC3E}">
        <p14:creationId xmlns:p14="http://schemas.microsoft.com/office/powerpoint/2010/main" val="28814502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D60E71F-0F18-43FC-9318-4917A955B2E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0521AC3-7C56-4263-8D08-76D638AAB97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843DAE1A-5A85-4EB9-8B08-8FE120227321}"/>
              </a:ext>
            </a:extLst>
          </p:cNvPr>
          <p:cNvSpPr>
            <a:spLocks noGrp="1" noChangeArrowheads="1"/>
          </p:cNvSpPr>
          <p:nvPr>
            <p:ph type="sldNum" sz="quarter" idx="12"/>
          </p:nvPr>
        </p:nvSpPr>
        <p:spPr>
          <a:ln/>
        </p:spPr>
        <p:txBody>
          <a:bodyPr/>
          <a:lstStyle>
            <a:lvl1pPr>
              <a:defRPr/>
            </a:lvl1pPr>
          </a:lstStyle>
          <a:p>
            <a:fld id="{53B5BA25-714D-4000-91D3-620395CAB9AB}" type="slidenum">
              <a:rPr lang="en-US" altLang="en-US"/>
              <a:pPr/>
              <a:t>‹#›</a:t>
            </a:fld>
            <a:endParaRPr lang="en-US" altLang="en-US"/>
          </a:p>
        </p:txBody>
      </p:sp>
    </p:spTree>
    <p:extLst>
      <p:ext uri="{BB962C8B-B14F-4D97-AF65-F5344CB8AC3E}">
        <p14:creationId xmlns:p14="http://schemas.microsoft.com/office/powerpoint/2010/main" val="1795408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E50DD3C-238E-425B-A655-5538323AED8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FB7652A1-F729-4FFA-96FE-C812F5B5906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6C0A8F6E-9025-4E87-847A-3A02F877272F}"/>
              </a:ext>
            </a:extLst>
          </p:cNvPr>
          <p:cNvSpPr>
            <a:spLocks noGrp="1" noChangeArrowheads="1"/>
          </p:cNvSpPr>
          <p:nvPr>
            <p:ph type="sldNum" sz="quarter" idx="12"/>
          </p:nvPr>
        </p:nvSpPr>
        <p:spPr>
          <a:ln/>
        </p:spPr>
        <p:txBody>
          <a:bodyPr/>
          <a:lstStyle>
            <a:lvl1pPr>
              <a:defRPr/>
            </a:lvl1pPr>
          </a:lstStyle>
          <a:p>
            <a:fld id="{87C40C3E-EDA2-49B6-800C-D74C3EC72657}" type="slidenum">
              <a:rPr lang="en-US" altLang="en-US"/>
              <a:pPr/>
              <a:t>‹#›</a:t>
            </a:fld>
            <a:endParaRPr lang="en-US" altLang="en-US"/>
          </a:p>
        </p:txBody>
      </p:sp>
    </p:spTree>
    <p:extLst>
      <p:ext uri="{BB962C8B-B14F-4D97-AF65-F5344CB8AC3E}">
        <p14:creationId xmlns:p14="http://schemas.microsoft.com/office/powerpoint/2010/main" val="32375330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143FBCD1-B1E9-4A37-AEAE-2D1294FCFFE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C6202E4D-BB94-45F2-964B-75CFA96C18F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FDE6D81A-7834-4866-9C5F-545D315F8106}"/>
              </a:ext>
            </a:extLst>
          </p:cNvPr>
          <p:cNvSpPr>
            <a:spLocks noGrp="1" noChangeArrowheads="1"/>
          </p:cNvSpPr>
          <p:nvPr>
            <p:ph type="sldNum" sz="quarter" idx="12"/>
          </p:nvPr>
        </p:nvSpPr>
        <p:spPr>
          <a:ln/>
        </p:spPr>
        <p:txBody>
          <a:bodyPr/>
          <a:lstStyle>
            <a:lvl1pPr>
              <a:defRPr/>
            </a:lvl1pPr>
          </a:lstStyle>
          <a:p>
            <a:fld id="{E6F143F4-44F2-4026-B5F0-69A35479E886}" type="slidenum">
              <a:rPr lang="en-US" altLang="en-US"/>
              <a:pPr/>
              <a:t>‹#›</a:t>
            </a:fld>
            <a:endParaRPr lang="en-US" altLang="en-US"/>
          </a:p>
        </p:txBody>
      </p:sp>
    </p:spTree>
    <p:extLst>
      <p:ext uri="{BB962C8B-B14F-4D97-AF65-F5344CB8AC3E}">
        <p14:creationId xmlns:p14="http://schemas.microsoft.com/office/powerpoint/2010/main" val="39631951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68A976E7-2995-45B1-8109-506EAAF5FFBF}"/>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7EA5DCDD-1239-4B97-8D67-E3D8F3D3825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43D77256-A627-43FB-94EB-81F820095E3D}"/>
              </a:ext>
            </a:extLst>
          </p:cNvPr>
          <p:cNvSpPr>
            <a:spLocks noGrp="1" noChangeArrowheads="1"/>
          </p:cNvSpPr>
          <p:nvPr>
            <p:ph type="sldNum" sz="quarter" idx="12"/>
          </p:nvPr>
        </p:nvSpPr>
        <p:spPr>
          <a:ln/>
        </p:spPr>
        <p:txBody>
          <a:bodyPr/>
          <a:lstStyle>
            <a:lvl1pPr>
              <a:defRPr/>
            </a:lvl1pPr>
          </a:lstStyle>
          <a:p>
            <a:fld id="{14C229EF-4980-4921-8146-7602D386C5F7}" type="slidenum">
              <a:rPr lang="en-US" altLang="en-US"/>
              <a:pPr/>
              <a:t>‹#›</a:t>
            </a:fld>
            <a:endParaRPr lang="en-US" altLang="en-US"/>
          </a:p>
        </p:txBody>
      </p:sp>
    </p:spTree>
    <p:extLst>
      <p:ext uri="{BB962C8B-B14F-4D97-AF65-F5344CB8AC3E}">
        <p14:creationId xmlns:p14="http://schemas.microsoft.com/office/powerpoint/2010/main" val="105738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101AA203-B771-46AA-98F7-9E894E72A351}"/>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3943FA21-B4A9-4EBD-A508-B85040B21C1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EEF89D60-E16C-4186-9CE8-8D31F3CFD96B}"/>
              </a:ext>
            </a:extLst>
          </p:cNvPr>
          <p:cNvSpPr>
            <a:spLocks noGrp="1" noChangeArrowheads="1"/>
          </p:cNvSpPr>
          <p:nvPr>
            <p:ph type="sldNum" sz="quarter" idx="12"/>
          </p:nvPr>
        </p:nvSpPr>
        <p:spPr>
          <a:ln/>
        </p:spPr>
        <p:txBody>
          <a:bodyPr/>
          <a:lstStyle>
            <a:lvl1pPr>
              <a:defRPr/>
            </a:lvl1pPr>
          </a:lstStyle>
          <a:p>
            <a:fld id="{BE27CEB7-27C1-40FE-A3AE-DC15F610ECB9}" type="slidenum">
              <a:rPr lang="en-US" altLang="en-US"/>
              <a:pPr/>
              <a:t>‹#›</a:t>
            </a:fld>
            <a:endParaRPr lang="en-US" altLang="en-US"/>
          </a:p>
        </p:txBody>
      </p:sp>
    </p:spTree>
    <p:extLst>
      <p:ext uri="{BB962C8B-B14F-4D97-AF65-F5344CB8AC3E}">
        <p14:creationId xmlns:p14="http://schemas.microsoft.com/office/powerpoint/2010/main" val="30532217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BFB54AE1-307B-47B4-A491-7008C76808BD}"/>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382BE31C-EE12-4C6C-B1C5-B41BCC0E96A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033B0DDC-8DAE-4DA9-A549-EE3048677283}"/>
              </a:ext>
            </a:extLst>
          </p:cNvPr>
          <p:cNvSpPr>
            <a:spLocks noGrp="1" noChangeArrowheads="1"/>
          </p:cNvSpPr>
          <p:nvPr>
            <p:ph type="sldNum" sz="quarter" idx="12"/>
          </p:nvPr>
        </p:nvSpPr>
        <p:spPr>
          <a:ln/>
        </p:spPr>
        <p:txBody>
          <a:bodyPr/>
          <a:lstStyle>
            <a:lvl1pPr>
              <a:defRPr/>
            </a:lvl1pPr>
          </a:lstStyle>
          <a:p>
            <a:fld id="{B4E94E04-1A48-4101-BC16-4E29E9C4A1E3}" type="slidenum">
              <a:rPr lang="en-US" altLang="en-US"/>
              <a:pPr/>
              <a:t>‹#›</a:t>
            </a:fld>
            <a:endParaRPr lang="en-US" altLang="en-US"/>
          </a:p>
        </p:txBody>
      </p:sp>
    </p:spTree>
    <p:extLst>
      <p:ext uri="{BB962C8B-B14F-4D97-AF65-F5344CB8AC3E}">
        <p14:creationId xmlns:p14="http://schemas.microsoft.com/office/powerpoint/2010/main" val="25020088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BEA18BA5-FBC1-4932-A244-415CA3592D4A}"/>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92DFEE19-3B0A-4861-9ABE-5DFBFA9FC62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4A04EF33-9B27-4BC5-86AB-8D2B1223E201}"/>
              </a:ext>
            </a:extLst>
          </p:cNvPr>
          <p:cNvSpPr>
            <a:spLocks noGrp="1" noChangeArrowheads="1"/>
          </p:cNvSpPr>
          <p:nvPr>
            <p:ph type="sldNum" sz="quarter" idx="12"/>
          </p:nvPr>
        </p:nvSpPr>
        <p:spPr>
          <a:ln/>
        </p:spPr>
        <p:txBody>
          <a:bodyPr/>
          <a:lstStyle>
            <a:lvl1pPr>
              <a:defRPr/>
            </a:lvl1pPr>
          </a:lstStyle>
          <a:p>
            <a:fld id="{B70E036A-CCF3-4E28-9881-00CF3636017C}" type="slidenum">
              <a:rPr lang="en-US" altLang="en-US"/>
              <a:pPr/>
              <a:t>‹#›</a:t>
            </a:fld>
            <a:endParaRPr lang="en-US" altLang="en-US"/>
          </a:p>
        </p:txBody>
      </p:sp>
    </p:spTree>
    <p:extLst>
      <p:ext uri="{BB962C8B-B14F-4D97-AF65-F5344CB8AC3E}">
        <p14:creationId xmlns:p14="http://schemas.microsoft.com/office/powerpoint/2010/main" val="2481505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628A3179-43D8-46E3-8C07-B526A12AAF8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DE1317F1-CDB8-4D70-93E2-3BC774E8F47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BF4CED0C-E025-4E92-878B-15F60F2A08E4}"/>
              </a:ext>
            </a:extLst>
          </p:cNvPr>
          <p:cNvSpPr>
            <a:spLocks noGrp="1" noChangeArrowheads="1"/>
          </p:cNvSpPr>
          <p:nvPr>
            <p:ph type="sldNum" sz="quarter" idx="12"/>
          </p:nvPr>
        </p:nvSpPr>
        <p:spPr>
          <a:ln/>
        </p:spPr>
        <p:txBody>
          <a:bodyPr/>
          <a:lstStyle>
            <a:lvl1pPr>
              <a:defRPr/>
            </a:lvl1pPr>
          </a:lstStyle>
          <a:p>
            <a:fld id="{9D1173B9-C5B0-4519-BFE2-B823658EDA39}" type="slidenum">
              <a:rPr lang="en-US" altLang="en-US"/>
              <a:pPr/>
              <a:t>‹#›</a:t>
            </a:fld>
            <a:endParaRPr lang="en-US" altLang="en-US"/>
          </a:p>
        </p:txBody>
      </p:sp>
    </p:spTree>
    <p:extLst>
      <p:ext uri="{BB962C8B-B14F-4D97-AF65-F5344CB8AC3E}">
        <p14:creationId xmlns:p14="http://schemas.microsoft.com/office/powerpoint/2010/main" val="13421991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69FADCF2-30B7-40D7-AE27-527A52FA7750}"/>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39A1536E-9F4B-4CB1-B0F9-673C887D821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F49A9DC4-9FE4-449D-8390-183010ACD3D5}"/>
              </a:ext>
            </a:extLst>
          </p:cNvPr>
          <p:cNvSpPr>
            <a:spLocks noGrp="1" noChangeArrowheads="1"/>
          </p:cNvSpPr>
          <p:nvPr>
            <p:ph type="sldNum" sz="quarter" idx="12"/>
          </p:nvPr>
        </p:nvSpPr>
        <p:spPr>
          <a:ln/>
        </p:spPr>
        <p:txBody>
          <a:bodyPr/>
          <a:lstStyle>
            <a:lvl1pPr>
              <a:defRPr/>
            </a:lvl1pPr>
          </a:lstStyle>
          <a:p>
            <a:fld id="{AD01D985-32F9-4538-B167-6E0BB7CBBDCA}" type="slidenum">
              <a:rPr lang="en-US" altLang="en-US"/>
              <a:pPr/>
              <a:t>‹#›</a:t>
            </a:fld>
            <a:endParaRPr lang="en-US" altLang="en-US"/>
          </a:p>
        </p:txBody>
      </p:sp>
    </p:spTree>
    <p:extLst>
      <p:ext uri="{BB962C8B-B14F-4D97-AF65-F5344CB8AC3E}">
        <p14:creationId xmlns:p14="http://schemas.microsoft.com/office/powerpoint/2010/main" val="35333505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99"/>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93CFCAC-E405-42F7-B9D3-F773011893FC}"/>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5D11DDD0-A866-487A-BBCD-5E8372896241}"/>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3C4DE580-0633-482C-9B6B-FA6CC1BE77C2}"/>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pitchFamily="34" charset="0"/>
              </a:defRPr>
            </a:lvl1pPr>
          </a:lstStyle>
          <a:p>
            <a:pPr>
              <a:defRPr/>
            </a:pPr>
            <a:endParaRPr lang="en-US"/>
          </a:p>
        </p:txBody>
      </p:sp>
      <p:sp>
        <p:nvSpPr>
          <p:cNvPr id="1029" name="Rectangle 5">
            <a:extLst>
              <a:ext uri="{FF2B5EF4-FFF2-40B4-BE49-F238E27FC236}">
                <a16:creationId xmlns:a16="http://schemas.microsoft.com/office/drawing/2014/main" id="{260EBC99-FBAF-47D9-A3D7-F8DA78ED7387}"/>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pitchFamily="34" charset="0"/>
              </a:defRPr>
            </a:lvl1pPr>
          </a:lstStyle>
          <a:p>
            <a:pPr>
              <a:defRPr/>
            </a:pPr>
            <a:endParaRPr lang="en-US"/>
          </a:p>
        </p:txBody>
      </p:sp>
      <p:sp>
        <p:nvSpPr>
          <p:cNvPr id="1030" name="Rectangle 6">
            <a:extLst>
              <a:ext uri="{FF2B5EF4-FFF2-40B4-BE49-F238E27FC236}">
                <a16:creationId xmlns:a16="http://schemas.microsoft.com/office/drawing/2014/main" id="{1CAFD776-5E1D-4764-A9E1-56A025F248FF}"/>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623D88A1-69AE-425E-86A9-E3D32010DBCF}"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5" name="Text Box 7">
            <a:extLst>
              <a:ext uri="{FF2B5EF4-FFF2-40B4-BE49-F238E27FC236}">
                <a16:creationId xmlns:a16="http://schemas.microsoft.com/office/drawing/2014/main" id="{E33FCBB3-F17B-4013-BC2F-5943CF9F09BF}"/>
              </a:ext>
            </a:extLst>
          </p:cNvPr>
          <p:cNvSpPr txBox="1">
            <a:spLocks noChangeArrowheads="1"/>
          </p:cNvSpPr>
          <p:nvPr/>
        </p:nvSpPr>
        <p:spPr bwMode="auto">
          <a:xfrm>
            <a:off x="1524000" y="0"/>
            <a:ext cx="69342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solidFill>
                  <a:srgbClr val="FFFF00"/>
                </a:solidFill>
              </a:rPr>
              <a:t>ELECTROSTATICS - III                                   - </a:t>
            </a:r>
            <a:r>
              <a:rPr lang="en-US" altLang="en-US" sz="2400" b="1">
                <a:solidFill>
                  <a:srgbClr val="FFFF00"/>
                </a:solidFill>
              </a:rPr>
              <a:t>Electrostatic Potential and Gauss’s Theorem</a:t>
            </a:r>
          </a:p>
        </p:txBody>
      </p:sp>
      <p:sp>
        <p:nvSpPr>
          <p:cNvPr id="2056" name="Text Box 8">
            <a:extLst>
              <a:ext uri="{FF2B5EF4-FFF2-40B4-BE49-F238E27FC236}">
                <a16:creationId xmlns:a16="http://schemas.microsoft.com/office/drawing/2014/main" id="{ACC299C2-E6C0-4F54-B0C6-D5E43DDE82F8}"/>
              </a:ext>
            </a:extLst>
          </p:cNvPr>
          <p:cNvSpPr txBox="1">
            <a:spLocks noChangeArrowheads="1"/>
          </p:cNvSpPr>
          <p:nvPr/>
        </p:nvSpPr>
        <p:spPr bwMode="auto">
          <a:xfrm>
            <a:off x="1600200" y="1066800"/>
            <a:ext cx="5867400" cy="5238750"/>
          </a:xfrm>
          <a:prstGeom prst="rect">
            <a:avLst/>
          </a:prstGeom>
          <a:solidFill>
            <a:srgbClr val="FFCCFF"/>
          </a:solidFill>
          <a:ln w="57150">
            <a:solidFill>
              <a:srgbClr val="CC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AutoNum type="arabicPeriod"/>
            </a:pPr>
            <a:r>
              <a:rPr lang="en-US" altLang="en-US" sz="1800" b="1">
                <a:solidFill>
                  <a:srgbClr val="0000FF"/>
                </a:solidFill>
              </a:rPr>
              <a:t>Line Integral of Electric Field</a:t>
            </a:r>
          </a:p>
          <a:p>
            <a:pPr eaLnBrk="1" hangingPunct="1">
              <a:spcBef>
                <a:spcPct val="50000"/>
              </a:spcBef>
              <a:buFontTx/>
              <a:buAutoNum type="arabicPeriod"/>
            </a:pPr>
            <a:r>
              <a:rPr lang="en-US" altLang="en-US" sz="1800" b="1">
                <a:solidFill>
                  <a:srgbClr val="0000FF"/>
                </a:solidFill>
              </a:rPr>
              <a:t>Electric Potential and Potential Difference</a:t>
            </a:r>
          </a:p>
          <a:p>
            <a:pPr eaLnBrk="1" hangingPunct="1">
              <a:spcBef>
                <a:spcPct val="50000"/>
              </a:spcBef>
              <a:buFontTx/>
              <a:buAutoNum type="arabicPeriod"/>
            </a:pPr>
            <a:r>
              <a:rPr lang="en-US" altLang="en-US" sz="1800" b="1">
                <a:solidFill>
                  <a:srgbClr val="0000FF"/>
                </a:solidFill>
              </a:rPr>
              <a:t>Electric Potential due to a Single Point Charge</a:t>
            </a:r>
          </a:p>
          <a:p>
            <a:pPr eaLnBrk="1" hangingPunct="1">
              <a:spcBef>
                <a:spcPct val="50000"/>
              </a:spcBef>
              <a:buFontTx/>
              <a:buAutoNum type="arabicPeriod"/>
            </a:pPr>
            <a:r>
              <a:rPr lang="en-US" altLang="en-US" sz="1800" b="1">
                <a:solidFill>
                  <a:srgbClr val="0000FF"/>
                </a:solidFill>
              </a:rPr>
              <a:t>Electric Potential due to a Group of Charges</a:t>
            </a:r>
          </a:p>
          <a:p>
            <a:pPr eaLnBrk="1" hangingPunct="1">
              <a:spcBef>
                <a:spcPct val="50000"/>
              </a:spcBef>
              <a:buFontTx/>
              <a:buAutoNum type="arabicPeriod"/>
            </a:pPr>
            <a:r>
              <a:rPr lang="en-US" altLang="en-US" sz="1800" b="1">
                <a:solidFill>
                  <a:srgbClr val="0000FF"/>
                </a:solidFill>
              </a:rPr>
              <a:t>Electric Potential due to an Electric Dipole</a:t>
            </a:r>
          </a:p>
          <a:p>
            <a:pPr eaLnBrk="1" hangingPunct="1">
              <a:spcBef>
                <a:spcPct val="50000"/>
              </a:spcBef>
              <a:buFontTx/>
              <a:buAutoNum type="arabicPeriod"/>
            </a:pPr>
            <a:r>
              <a:rPr lang="en-US" altLang="en-US" sz="1800" b="1">
                <a:solidFill>
                  <a:srgbClr val="0000FF"/>
                </a:solidFill>
              </a:rPr>
              <a:t>Equipotential Surfaces and their Properties</a:t>
            </a:r>
          </a:p>
          <a:p>
            <a:pPr eaLnBrk="1" hangingPunct="1">
              <a:spcBef>
                <a:spcPct val="50000"/>
              </a:spcBef>
              <a:buFontTx/>
              <a:buAutoNum type="arabicPeriod"/>
            </a:pPr>
            <a:r>
              <a:rPr lang="en-US" altLang="en-US" sz="1800" b="1">
                <a:solidFill>
                  <a:srgbClr val="0000FF"/>
                </a:solidFill>
              </a:rPr>
              <a:t>Electrostatic Potential Energy</a:t>
            </a:r>
          </a:p>
          <a:p>
            <a:pPr eaLnBrk="1" hangingPunct="1">
              <a:spcBef>
                <a:spcPct val="50000"/>
              </a:spcBef>
              <a:buFontTx/>
              <a:buAutoNum type="arabicPeriod"/>
            </a:pPr>
            <a:r>
              <a:rPr lang="en-US" altLang="en-US" sz="1800" b="1">
                <a:solidFill>
                  <a:srgbClr val="0000FF"/>
                </a:solidFill>
              </a:rPr>
              <a:t>Area Vector, Solid Angle, Electric Flux</a:t>
            </a:r>
          </a:p>
          <a:p>
            <a:pPr eaLnBrk="1" hangingPunct="1">
              <a:spcBef>
                <a:spcPct val="50000"/>
              </a:spcBef>
              <a:buFontTx/>
              <a:buAutoNum type="arabicPeriod"/>
            </a:pPr>
            <a:r>
              <a:rPr lang="en-US" altLang="en-US" sz="1800" b="1">
                <a:solidFill>
                  <a:srgbClr val="0000FF"/>
                </a:solidFill>
              </a:rPr>
              <a:t>Gauss’s Theorem and its Proof</a:t>
            </a:r>
          </a:p>
          <a:p>
            <a:pPr eaLnBrk="1" hangingPunct="1">
              <a:spcBef>
                <a:spcPct val="50000"/>
              </a:spcBef>
              <a:buFontTx/>
              <a:buAutoNum type="arabicPeriod"/>
            </a:pPr>
            <a:r>
              <a:rPr lang="en-US" altLang="en-US" sz="1800" b="1">
                <a:solidFill>
                  <a:srgbClr val="0000FF"/>
                </a:solidFill>
              </a:rPr>
              <a:t>Coulomb’s Law from Gauss’s Theorem</a:t>
            </a:r>
          </a:p>
          <a:p>
            <a:pPr eaLnBrk="1" hangingPunct="1">
              <a:spcBef>
                <a:spcPct val="50000"/>
              </a:spcBef>
              <a:buFontTx/>
              <a:buAutoNum type="arabicPeriod"/>
            </a:pPr>
            <a:r>
              <a:rPr lang="en-US" altLang="en-US" sz="1800" b="1">
                <a:solidFill>
                  <a:srgbClr val="0000FF"/>
                </a:solidFill>
              </a:rPr>
              <a:t>Applications of Gauss’s Theorem: </a:t>
            </a:r>
          </a:p>
          <a:p>
            <a:pPr eaLnBrk="1" hangingPunct="1">
              <a:spcBef>
                <a:spcPct val="50000"/>
              </a:spcBef>
              <a:buFontTx/>
              <a:buNone/>
            </a:pPr>
            <a:r>
              <a:rPr lang="en-US" altLang="en-US" sz="1800" b="1">
                <a:solidFill>
                  <a:srgbClr val="0000FF"/>
                </a:solidFill>
              </a:rPr>
              <a:t>     Electric Field Intensity due to Line Charge, Plane Sheet of Charge and Spherical Shell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2055"/>
                                        </p:tgtEl>
                                        <p:attrNameLst>
                                          <p:attrName>style.visibility</p:attrName>
                                        </p:attrNameLst>
                                      </p:cBhvr>
                                      <p:to>
                                        <p:strVal val="visible"/>
                                      </p:to>
                                    </p:set>
                                    <p:animEffect transition="in" filter="slide(fromTop)">
                                      <p:cBhvr>
                                        <p:cTn id="7" dur="500"/>
                                        <p:tgtEl>
                                          <p:spTgt spid="205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2056"/>
                                        </p:tgtEl>
                                        <p:attrNameLst>
                                          <p:attrName>style.visibility</p:attrName>
                                        </p:attrNameLst>
                                      </p:cBhvr>
                                      <p:to>
                                        <p:strVal val="visible"/>
                                      </p:to>
                                    </p:set>
                                    <p:animEffect transition="in" filter="slide(fromBottom)">
                                      <p:cBhvr>
                                        <p:cTn id="12" dur="500"/>
                                        <p:tgtEl>
                                          <p:spTgt spid="20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5" grpId="0"/>
      <p:bldP spid="205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336" name="Text Box 376">
            <a:extLst>
              <a:ext uri="{FF2B5EF4-FFF2-40B4-BE49-F238E27FC236}">
                <a16:creationId xmlns:a16="http://schemas.microsoft.com/office/drawing/2014/main" id="{483BC8DE-3323-405E-A641-29235D9006AB}"/>
              </a:ext>
            </a:extLst>
          </p:cNvPr>
          <p:cNvSpPr txBox="1">
            <a:spLocks noChangeArrowheads="1"/>
          </p:cNvSpPr>
          <p:nvPr/>
        </p:nvSpPr>
        <p:spPr bwMode="auto">
          <a:xfrm>
            <a:off x="152400" y="28575"/>
            <a:ext cx="33528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200" b="1">
                <a:solidFill>
                  <a:srgbClr val="FF99FF"/>
                </a:solidFill>
              </a:rPr>
              <a:t>Equipotential Surfaces:</a:t>
            </a:r>
          </a:p>
        </p:txBody>
      </p:sp>
      <p:sp>
        <p:nvSpPr>
          <p:cNvPr id="41337" name="Text Box 377">
            <a:extLst>
              <a:ext uri="{FF2B5EF4-FFF2-40B4-BE49-F238E27FC236}">
                <a16:creationId xmlns:a16="http://schemas.microsoft.com/office/drawing/2014/main" id="{AED30B26-92AD-42D0-8C73-B45EA131CB78}"/>
              </a:ext>
            </a:extLst>
          </p:cNvPr>
          <p:cNvSpPr txBox="1">
            <a:spLocks noChangeArrowheads="1"/>
          </p:cNvSpPr>
          <p:nvPr/>
        </p:nvSpPr>
        <p:spPr bwMode="auto">
          <a:xfrm>
            <a:off x="152400" y="501650"/>
            <a:ext cx="85344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CC"/>
                </a:solidFill>
              </a:rPr>
              <a:t>A surface at every point of which the potential due to charge distribution is the same is called equipotential surface.</a:t>
            </a:r>
            <a:endParaRPr lang="en-US" altLang="en-US" sz="1800" b="1" baseline="-25000">
              <a:solidFill>
                <a:srgbClr val="FFFFCC"/>
              </a:solidFill>
            </a:endParaRPr>
          </a:p>
        </p:txBody>
      </p:sp>
      <p:sp>
        <p:nvSpPr>
          <p:cNvPr id="41338" name="Text Box 378">
            <a:extLst>
              <a:ext uri="{FF2B5EF4-FFF2-40B4-BE49-F238E27FC236}">
                <a16:creationId xmlns:a16="http://schemas.microsoft.com/office/drawing/2014/main" id="{A3B46629-FE60-4EED-AE21-49C996E51B6B}"/>
              </a:ext>
            </a:extLst>
          </p:cNvPr>
          <p:cNvSpPr txBox="1">
            <a:spLocks noChangeArrowheads="1"/>
          </p:cNvSpPr>
          <p:nvPr/>
        </p:nvSpPr>
        <p:spPr bwMode="auto">
          <a:xfrm>
            <a:off x="152400" y="1203325"/>
            <a:ext cx="3886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000" b="1">
                <a:solidFill>
                  <a:srgbClr val="99FF33"/>
                </a:solidFill>
              </a:rPr>
              <a:t>i) For a uniform electric field:</a:t>
            </a:r>
          </a:p>
        </p:txBody>
      </p:sp>
      <p:sp>
        <p:nvSpPr>
          <p:cNvPr id="41339" name="Line 379">
            <a:extLst>
              <a:ext uri="{FF2B5EF4-FFF2-40B4-BE49-F238E27FC236}">
                <a16:creationId xmlns:a16="http://schemas.microsoft.com/office/drawing/2014/main" id="{F1F3B81F-FEC9-476C-8ED3-806E2793B163}"/>
              </a:ext>
            </a:extLst>
          </p:cNvPr>
          <p:cNvSpPr>
            <a:spLocks noChangeShapeType="1"/>
          </p:cNvSpPr>
          <p:nvPr/>
        </p:nvSpPr>
        <p:spPr bwMode="auto">
          <a:xfrm>
            <a:off x="304800" y="2514600"/>
            <a:ext cx="914400" cy="0"/>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1340" name="Line 380">
            <a:extLst>
              <a:ext uri="{FF2B5EF4-FFF2-40B4-BE49-F238E27FC236}">
                <a16:creationId xmlns:a16="http://schemas.microsoft.com/office/drawing/2014/main" id="{5A43B1C1-A660-46F8-AEB9-96746B2C81BA}"/>
              </a:ext>
            </a:extLst>
          </p:cNvPr>
          <p:cNvSpPr>
            <a:spLocks noChangeShapeType="1"/>
          </p:cNvSpPr>
          <p:nvPr/>
        </p:nvSpPr>
        <p:spPr bwMode="auto">
          <a:xfrm>
            <a:off x="304800" y="2819400"/>
            <a:ext cx="914400" cy="0"/>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1341" name="Line 381">
            <a:extLst>
              <a:ext uri="{FF2B5EF4-FFF2-40B4-BE49-F238E27FC236}">
                <a16:creationId xmlns:a16="http://schemas.microsoft.com/office/drawing/2014/main" id="{BAF5E3A8-2C03-4086-933E-2294EE8487EB}"/>
              </a:ext>
            </a:extLst>
          </p:cNvPr>
          <p:cNvSpPr>
            <a:spLocks noChangeShapeType="1"/>
          </p:cNvSpPr>
          <p:nvPr/>
        </p:nvSpPr>
        <p:spPr bwMode="auto">
          <a:xfrm>
            <a:off x="304800" y="3124200"/>
            <a:ext cx="914400" cy="0"/>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1342" name="AutoShape 382">
            <a:extLst>
              <a:ext uri="{FF2B5EF4-FFF2-40B4-BE49-F238E27FC236}">
                <a16:creationId xmlns:a16="http://schemas.microsoft.com/office/drawing/2014/main" id="{CCCC1721-570D-401B-9954-7E75FBF5DA6E}"/>
              </a:ext>
            </a:extLst>
          </p:cNvPr>
          <p:cNvSpPr>
            <a:spLocks noChangeArrowheads="1"/>
          </p:cNvSpPr>
          <p:nvPr/>
        </p:nvSpPr>
        <p:spPr bwMode="auto">
          <a:xfrm rot="16200000" flipH="1">
            <a:off x="38100" y="2438400"/>
            <a:ext cx="2286000" cy="685800"/>
          </a:xfrm>
          <a:prstGeom prst="parallelogram">
            <a:avLst>
              <a:gd name="adj" fmla="val 83333"/>
            </a:avLst>
          </a:prstGeom>
          <a:solidFill>
            <a:srgbClr val="3399FF"/>
          </a:solidFill>
          <a:ln w="9525">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1343" name="Line 383">
            <a:extLst>
              <a:ext uri="{FF2B5EF4-FFF2-40B4-BE49-F238E27FC236}">
                <a16:creationId xmlns:a16="http://schemas.microsoft.com/office/drawing/2014/main" id="{73608A8B-8AAA-4A74-A5DF-F03345B46A28}"/>
              </a:ext>
            </a:extLst>
          </p:cNvPr>
          <p:cNvSpPr>
            <a:spLocks noChangeShapeType="1"/>
          </p:cNvSpPr>
          <p:nvPr/>
        </p:nvSpPr>
        <p:spPr bwMode="auto">
          <a:xfrm>
            <a:off x="1219200" y="2514600"/>
            <a:ext cx="1524000" cy="0"/>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1344" name="Line 384">
            <a:extLst>
              <a:ext uri="{FF2B5EF4-FFF2-40B4-BE49-F238E27FC236}">
                <a16:creationId xmlns:a16="http://schemas.microsoft.com/office/drawing/2014/main" id="{D40AE07E-1080-41C1-9777-37D655374AD3}"/>
              </a:ext>
            </a:extLst>
          </p:cNvPr>
          <p:cNvSpPr>
            <a:spLocks noChangeShapeType="1"/>
          </p:cNvSpPr>
          <p:nvPr/>
        </p:nvSpPr>
        <p:spPr bwMode="auto">
          <a:xfrm>
            <a:off x="1219200" y="2819400"/>
            <a:ext cx="1524000" cy="0"/>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1345" name="Line 385">
            <a:extLst>
              <a:ext uri="{FF2B5EF4-FFF2-40B4-BE49-F238E27FC236}">
                <a16:creationId xmlns:a16="http://schemas.microsoft.com/office/drawing/2014/main" id="{074E5D1F-F3B8-47FA-99CD-41E08AB8AACB}"/>
              </a:ext>
            </a:extLst>
          </p:cNvPr>
          <p:cNvSpPr>
            <a:spLocks noChangeShapeType="1"/>
          </p:cNvSpPr>
          <p:nvPr/>
        </p:nvSpPr>
        <p:spPr bwMode="auto">
          <a:xfrm>
            <a:off x="1219200" y="3124200"/>
            <a:ext cx="1524000" cy="0"/>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1346" name="AutoShape 386">
            <a:extLst>
              <a:ext uri="{FF2B5EF4-FFF2-40B4-BE49-F238E27FC236}">
                <a16:creationId xmlns:a16="http://schemas.microsoft.com/office/drawing/2014/main" id="{EA90B4ED-E8A4-4717-AB6A-CE4A37741CB6}"/>
              </a:ext>
            </a:extLst>
          </p:cNvPr>
          <p:cNvSpPr>
            <a:spLocks noChangeArrowheads="1"/>
          </p:cNvSpPr>
          <p:nvPr/>
        </p:nvSpPr>
        <p:spPr bwMode="auto">
          <a:xfrm rot="16200000" flipH="1">
            <a:off x="1600200" y="2400300"/>
            <a:ext cx="2286000" cy="685800"/>
          </a:xfrm>
          <a:prstGeom prst="parallelogram">
            <a:avLst>
              <a:gd name="adj" fmla="val 83333"/>
            </a:avLst>
          </a:prstGeom>
          <a:solidFill>
            <a:srgbClr val="3399FF"/>
          </a:solidFill>
          <a:ln w="9525">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1347" name="Line 387">
            <a:extLst>
              <a:ext uri="{FF2B5EF4-FFF2-40B4-BE49-F238E27FC236}">
                <a16:creationId xmlns:a16="http://schemas.microsoft.com/office/drawing/2014/main" id="{9A094733-6450-423F-99BA-FAB6E8D3E60F}"/>
              </a:ext>
            </a:extLst>
          </p:cNvPr>
          <p:cNvSpPr>
            <a:spLocks noChangeShapeType="1"/>
          </p:cNvSpPr>
          <p:nvPr/>
        </p:nvSpPr>
        <p:spPr bwMode="auto">
          <a:xfrm>
            <a:off x="2743200" y="2514600"/>
            <a:ext cx="1447800" cy="0"/>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1348" name="Line 388">
            <a:extLst>
              <a:ext uri="{FF2B5EF4-FFF2-40B4-BE49-F238E27FC236}">
                <a16:creationId xmlns:a16="http://schemas.microsoft.com/office/drawing/2014/main" id="{5A5C923F-0C1D-4219-B9E9-30013F69F353}"/>
              </a:ext>
            </a:extLst>
          </p:cNvPr>
          <p:cNvSpPr>
            <a:spLocks noChangeShapeType="1"/>
          </p:cNvSpPr>
          <p:nvPr/>
        </p:nvSpPr>
        <p:spPr bwMode="auto">
          <a:xfrm>
            <a:off x="2743200" y="2819400"/>
            <a:ext cx="1447800" cy="0"/>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1349" name="Line 389">
            <a:extLst>
              <a:ext uri="{FF2B5EF4-FFF2-40B4-BE49-F238E27FC236}">
                <a16:creationId xmlns:a16="http://schemas.microsoft.com/office/drawing/2014/main" id="{5498FDFD-6B2D-4295-891F-10847966CDD8}"/>
              </a:ext>
            </a:extLst>
          </p:cNvPr>
          <p:cNvSpPr>
            <a:spLocks noChangeShapeType="1"/>
          </p:cNvSpPr>
          <p:nvPr/>
        </p:nvSpPr>
        <p:spPr bwMode="auto">
          <a:xfrm>
            <a:off x="2743200" y="3124200"/>
            <a:ext cx="1447800" cy="0"/>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1350" name="AutoShape 390">
            <a:extLst>
              <a:ext uri="{FF2B5EF4-FFF2-40B4-BE49-F238E27FC236}">
                <a16:creationId xmlns:a16="http://schemas.microsoft.com/office/drawing/2014/main" id="{1FA61A02-B440-457E-ADC0-4F79B211E7C3}"/>
              </a:ext>
            </a:extLst>
          </p:cNvPr>
          <p:cNvSpPr>
            <a:spLocks noChangeArrowheads="1"/>
          </p:cNvSpPr>
          <p:nvPr/>
        </p:nvSpPr>
        <p:spPr bwMode="auto">
          <a:xfrm rot="16200000" flipH="1">
            <a:off x="3048000" y="2400300"/>
            <a:ext cx="2286000" cy="685800"/>
          </a:xfrm>
          <a:prstGeom prst="parallelogram">
            <a:avLst>
              <a:gd name="adj" fmla="val 83333"/>
            </a:avLst>
          </a:prstGeom>
          <a:solidFill>
            <a:srgbClr val="3399FF"/>
          </a:solidFill>
          <a:ln w="9525">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1351" name="Line 391">
            <a:extLst>
              <a:ext uri="{FF2B5EF4-FFF2-40B4-BE49-F238E27FC236}">
                <a16:creationId xmlns:a16="http://schemas.microsoft.com/office/drawing/2014/main" id="{4F20EFB5-967F-4EF9-8BC4-8AAE68281954}"/>
              </a:ext>
            </a:extLst>
          </p:cNvPr>
          <p:cNvSpPr>
            <a:spLocks noChangeShapeType="1"/>
          </p:cNvSpPr>
          <p:nvPr/>
        </p:nvSpPr>
        <p:spPr bwMode="auto">
          <a:xfrm>
            <a:off x="4191000" y="2514600"/>
            <a:ext cx="1219200" cy="0"/>
          </a:xfrm>
          <a:prstGeom prst="line">
            <a:avLst/>
          </a:prstGeom>
          <a:noFill/>
          <a:ln w="28575">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1352" name="Line 392">
            <a:extLst>
              <a:ext uri="{FF2B5EF4-FFF2-40B4-BE49-F238E27FC236}">
                <a16:creationId xmlns:a16="http://schemas.microsoft.com/office/drawing/2014/main" id="{74EE5B4C-2D04-4F44-8B87-C783CFA1AC57}"/>
              </a:ext>
            </a:extLst>
          </p:cNvPr>
          <p:cNvSpPr>
            <a:spLocks noChangeShapeType="1"/>
          </p:cNvSpPr>
          <p:nvPr/>
        </p:nvSpPr>
        <p:spPr bwMode="auto">
          <a:xfrm>
            <a:off x="4191000" y="2819400"/>
            <a:ext cx="1219200" cy="0"/>
          </a:xfrm>
          <a:prstGeom prst="line">
            <a:avLst/>
          </a:prstGeom>
          <a:noFill/>
          <a:ln w="28575">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1353" name="Line 393">
            <a:extLst>
              <a:ext uri="{FF2B5EF4-FFF2-40B4-BE49-F238E27FC236}">
                <a16:creationId xmlns:a16="http://schemas.microsoft.com/office/drawing/2014/main" id="{6B37BB94-8100-452F-A88C-355035269948}"/>
              </a:ext>
            </a:extLst>
          </p:cNvPr>
          <p:cNvSpPr>
            <a:spLocks noChangeShapeType="1"/>
          </p:cNvSpPr>
          <p:nvPr/>
        </p:nvSpPr>
        <p:spPr bwMode="auto">
          <a:xfrm>
            <a:off x="4191000" y="3124200"/>
            <a:ext cx="1219200" cy="0"/>
          </a:xfrm>
          <a:prstGeom prst="line">
            <a:avLst/>
          </a:prstGeom>
          <a:noFill/>
          <a:ln w="28575">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41354" name="Group 394">
            <a:extLst>
              <a:ext uri="{FF2B5EF4-FFF2-40B4-BE49-F238E27FC236}">
                <a16:creationId xmlns:a16="http://schemas.microsoft.com/office/drawing/2014/main" id="{4F05F2D9-397E-4929-B2EA-12FCEB87C592}"/>
              </a:ext>
            </a:extLst>
          </p:cNvPr>
          <p:cNvGrpSpPr>
            <a:grpSpLocks/>
          </p:cNvGrpSpPr>
          <p:nvPr/>
        </p:nvGrpSpPr>
        <p:grpSpPr bwMode="auto">
          <a:xfrm>
            <a:off x="5410200" y="2667000"/>
            <a:ext cx="304800" cy="366713"/>
            <a:chOff x="2640" y="624"/>
            <a:chExt cx="192" cy="231"/>
          </a:xfrm>
        </p:grpSpPr>
        <p:sp>
          <p:nvSpPr>
            <p:cNvPr id="21562" name="Text Box 395">
              <a:extLst>
                <a:ext uri="{FF2B5EF4-FFF2-40B4-BE49-F238E27FC236}">
                  <a16:creationId xmlns:a16="http://schemas.microsoft.com/office/drawing/2014/main" id="{876446A7-2D9F-4D4C-B6E6-63F97FF20BF6}"/>
                </a:ext>
              </a:extLst>
            </p:cNvPr>
            <p:cNvSpPr txBox="1">
              <a:spLocks noChangeArrowheads="1"/>
            </p:cNvSpPr>
            <p:nvPr/>
          </p:nvSpPr>
          <p:spPr bwMode="auto">
            <a:xfrm>
              <a:off x="2640" y="624"/>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66FF66"/>
                  </a:solidFill>
                </a:rPr>
                <a:t>E</a:t>
              </a:r>
              <a:endParaRPr lang="en-US" altLang="en-US" sz="1800" b="1" baseline="-25000">
                <a:solidFill>
                  <a:srgbClr val="66FF66"/>
                </a:solidFill>
              </a:endParaRPr>
            </a:p>
          </p:txBody>
        </p:sp>
        <p:sp>
          <p:nvSpPr>
            <p:cNvPr id="21563" name="Line 396">
              <a:extLst>
                <a:ext uri="{FF2B5EF4-FFF2-40B4-BE49-F238E27FC236}">
                  <a16:creationId xmlns:a16="http://schemas.microsoft.com/office/drawing/2014/main" id="{E7D6A008-2AA4-4166-B8A1-217A6D4EB6D0}"/>
                </a:ext>
              </a:extLst>
            </p:cNvPr>
            <p:cNvSpPr>
              <a:spLocks noChangeShapeType="1"/>
            </p:cNvSpPr>
            <p:nvPr/>
          </p:nvSpPr>
          <p:spPr bwMode="auto">
            <a:xfrm>
              <a:off x="2688" y="624"/>
              <a:ext cx="144" cy="0"/>
            </a:xfrm>
            <a:prstGeom prst="line">
              <a:avLst/>
            </a:prstGeom>
            <a:noFill/>
            <a:ln w="12700">
              <a:solidFill>
                <a:srgbClr val="66FF66"/>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41357" name="Text Box 397">
            <a:extLst>
              <a:ext uri="{FF2B5EF4-FFF2-40B4-BE49-F238E27FC236}">
                <a16:creationId xmlns:a16="http://schemas.microsoft.com/office/drawing/2014/main" id="{C87A7EAA-20C6-4475-93DA-E91AD3EAC151}"/>
              </a:ext>
            </a:extLst>
          </p:cNvPr>
          <p:cNvSpPr txBox="1">
            <a:spLocks noChangeArrowheads="1"/>
          </p:cNvSpPr>
          <p:nvPr/>
        </p:nvSpPr>
        <p:spPr bwMode="auto">
          <a:xfrm>
            <a:off x="914400" y="3200400"/>
            <a:ext cx="457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00FF"/>
                </a:solidFill>
              </a:rPr>
              <a:t>V</a:t>
            </a:r>
            <a:r>
              <a:rPr lang="en-US" altLang="en-US" sz="1800" b="1" baseline="-25000">
                <a:solidFill>
                  <a:srgbClr val="0000FF"/>
                </a:solidFill>
              </a:rPr>
              <a:t>1</a:t>
            </a:r>
          </a:p>
        </p:txBody>
      </p:sp>
      <p:sp>
        <p:nvSpPr>
          <p:cNvPr id="41358" name="Rectangle 398">
            <a:extLst>
              <a:ext uri="{FF2B5EF4-FFF2-40B4-BE49-F238E27FC236}">
                <a16:creationId xmlns:a16="http://schemas.microsoft.com/office/drawing/2014/main" id="{6F9B9B92-1216-45B4-81AB-0A34A5D80A93}"/>
              </a:ext>
            </a:extLst>
          </p:cNvPr>
          <p:cNvSpPr>
            <a:spLocks noChangeArrowheads="1"/>
          </p:cNvSpPr>
          <p:nvPr/>
        </p:nvSpPr>
        <p:spPr bwMode="auto">
          <a:xfrm>
            <a:off x="2438400" y="3200400"/>
            <a:ext cx="4206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00FF"/>
                </a:solidFill>
              </a:rPr>
              <a:t>V</a:t>
            </a:r>
            <a:r>
              <a:rPr lang="en-US" altLang="en-US" sz="1800" b="1" baseline="-25000">
                <a:solidFill>
                  <a:srgbClr val="0000FF"/>
                </a:solidFill>
              </a:rPr>
              <a:t>2</a:t>
            </a:r>
          </a:p>
        </p:txBody>
      </p:sp>
      <p:sp>
        <p:nvSpPr>
          <p:cNvPr id="41359" name="Rectangle 399">
            <a:extLst>
              <a:ext uri="{FF2B5EF4-FFF2-40B4-BE49-F238E27FC236}">
                <a16:creationId xmlns:a16="http://schemas.microsoft.com/office/drawing/2014/main" id="{66A4CEC6-A781-4409-B21B-7F1F9892B21E}"/>
              </a:ext>
            </a:extLst>
          </p:cNvPr>
          <p:cNvSpPr>
            <a:spLocks noChangeArrowheads="1"/>
          </p:cNvSpPr>
          <p:nvPr/>
        </p:nvSpPr>
        <p:spPr bwMode="auto">
          <a:xfrm>
            <a:off x="3962400" y="3124200"/>
            <a:ext cx="4206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00FF"/>
                </a:solidFill>
              </a:rPr>
              <a:t>V</a:t>
            </a:r>
            <a:r>
              <a:rPr lang="en-US" altLang="en-US" sz="1800" b="1" baseline="-25000">
                <a:solidFill>
                  <a:srgbClr val="0000FF"/>
                </a:solidFill>
              </a:rPr>
              <a:t>3</a:t>
            </a:r>
          </a:p>
        </p:txBody>
      </p:sp>
      <p:sp>
        <p:nvSpPr>
          <p:cNvPr id="41360" name="Text Box 400">
            <a:extLst>
              <a:ext uri="{FF2B5EF4-FFF2-40B4-BE49-F238E27FC236}">
                <a16:creationId xmlns:a16="http://schemas.microsoft.com/office/drawing/2014/main" id="{22F5992B-12CB-43D5-96C5-51D044E4837D}"/>
              </a:ext>
            </a:extLst>
          </p:cNvPr>
          <p:cNvSpPr txBox="1">
            <a:spLocks noChangeArrowheads="1"/>
          </p:cNvSpPr>
          <p:nvPr/>
        </p:nvSpPr>
        <p:spPr bwMode="auto">
          <a:xfrm>
            <a:off x="5638800" y="6400800"/>
            <a:ext cx="3276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000" b="1">
                <a:solidFill>
                  <a:srgbClr val="99FF33"/>
                </a:solidFill>
              </a:rPr>
              <a:t>ii) For an isolated charge:</a:t>
            </a:r>
          </a:p>
        </p:txBody>
      </p:sp>
      <p:grpSp>
        <p:nvGrpSpPr>
          <p:cNvPr id="41429" name="Group 469">
            <a:extLst>
              <a:ext uri="{FF2B5EF4-FFF2-40B4-BE49-F238E27FC236}">
                <a16:creationId xmlns:a16="http://schemas.microsoft.com/office/drawing/2014/main" id="{7B6F40F4-3830-4E8C-9943-15283B3AE8F8}"/>
              </a:ext>
            </a:extLst>
          </p:cNvPr>
          <p:cNvGrpSpPr>
            <a:grpSpLocks/>
          </p:cNvGrpSpPr>
          <p:nvPr/>
        </p:nvGrpSpPr>
        <p:grpSpPr bwMode="auto">
          <a:xfrm>
            <a:off x="7239000" y="3290888"/>
            <a:ext cx="304800" cy="366712"/>
            <a:chOff x="2640" y="624"/>
            <a:chExt cx="192" cy="231"/>
          </a:xfrm>
        </p:grpSpPr>
        <p:sp>
          <p:nvSpPr>
            <p:cNvPr id="21560" name="Text Box 470">
              <a:extLst>
                <a:ext uri="{FF2B5EF4-FFF2-40B4-BE49-F238E27FC236}">
                  <a16:creationId xmlns:a16="http://schemas.microsoft.com/office/drawing/2014/main" id="{7F077C9F-CF30-4A20-8CA9-4F3A77339D29}"/>
                </a:ext>
              </a:extLst>
            </p:cNvPr>
            <p:cNvSpPr txBox="1">
              <a:spLocks noChangeArrowheads="1"/>
            </p:cNvSpPr>
            <p:nvPr/>
          </p:nvSpPr>
          <p:spPr bwMode="auto">
            <a:xfrm>
              <a:off x="2640" y="624"/>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66FF66"/>
                  </a:solidFill>
                </a:rPr>
                <a:t>E</a:t>
              </a:r>
              <a:endParaRPr lang="en-US" altLang="en-US" sz="1800" b="1" baseline="-25000">
                <a:solidFill>
                  <a:srgbClr val="66FF66"/>
                </a:solidFill>
              </a:endParaRPr>
            </a:p>
          </p:txBody>
        </p:sp>
        <p:sp>
          <p:nvSpPr>
            <p:cNvPr id="21561" name="Line 471">
              <a:extLst>
                <a:ext uri="{FF2B5EF4-FFF2-40B4-BE49-F238E27FC236}">
                  <a16:creationId xmlns:a16="http://schemas.microsoft.com/office/drawing/2014/main" id="{7134BB3E-1EEC-4736-843C-6FB6B0A12BE5}"/>
                </a:ext>
              </a:extLst>
            </p:cNvPr>
            <p:cNvSpPr>
              <a:spLocks noChangeShapeType="1"/>
            </p:cNvSpPr>
            <p:nvPr/>
          </p:nvSpPr>
          <p:spPr bwMode="auto">
            <a:xfrm>
              <a:off x="2688" y="624"/>
              <a:ext cx="144" cy="0"/>
            </a:xfrm>
            <a:prstGeom prst="line">
              <a:avLst/>
            </a:prstGeom>
            <a:noFill/>
            <a:ln w="12700">
              <a:solidFill>
                <a:srgbClr val="66FF66"/>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41432" name="Text Box 472">
            <a:extLst>
              <a:ext uri="{FF2B5EF4-FFF2-40B4-BE49-F238E27FC236}">
                <a16:creationId xmlns:a16="http://schemas.microsoft.com/office/drawing/2014/main" id="{1B4AE4D9-EC2B-4BCA-B161-CC5E8167FB66}"/>
              </a:ext>
            </a:extLst>
          </p:cNvPr>
          <p:cNvSpPr txBox="1">
            <a:spLocks noChangeArrowheads="1"/>
          </p:cNvSpPr>
          <p:nvPr/>
        </p:nvSpPr>
        <p:spPr bwMode="auto">
          <a:xfrm>
            <a:off x="609600" y="4572000"/>
            <a:ext cx="3733800" cy="406400"/>
          </a:xfrm>
          <a:prstGeom prst="rect">
            <a:avLst/>
          </a:prstGeom>
          <a:noFill/>
          <a:ln w="9525">
            <a:solidFill>
              <a:srgbClr val="66FF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000" b="1">
                <a:solidFill>
                  <a:srgbClr val="66FFFF"/>
                </a:solidFill>
              </a:rPr>
              <a:t>Plane Equipotential Surfaces</a:t>
            </a:r>
          </a:p>
        </p:txBody>
      </p:sp>
      <p:sp>
        <p:nvSpPr>
          <p:cNvPr id="41433" name="Line 473">
            <a:extLst>
              <a:ext uri="{FF2B5EF4-FFF2-40B4-BE49-F238E27FC236}">
                <a16:creationId xmlns:a16="http://schemas.microsoft.com/office/drawing/2014/main" id="{9957D56E-A02F-46DC-B3B5-ADF419F2756C}"/>
              </a:ext>
            </a:extLst>
          </p:cNvPr>
          <p:cNvSpPr>
            <a:spLocks noChangeShapeType="1"/>
          </p:cNvSpPr>
          <p:nvPr/>
        </p:nvSpPr>
        <p:spPr bwMode="auto">
          <a:xfrm flipH="1" flipV="1">
            <a:off x="1295400" y="3581400"/>
            <a:ext cx="1143000" cy="990600"/>
          </a:xfrm>
          <a:prstGeom prst="line">
            <a:avLst/>
          </a:prstGeom>
          <a:noFill/>
          <a:ln w="19050">
            <a:solidFill>
              <a:srgbClr val="66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1434" name="Line 474">
            <a:extLst>
              <a:ext uri="{FF2B5EF4-FFF2-40B4-BE49-F238E27FC236}">
                <a16:creationId xmlns:a16="http://schemas.microsoft.com/office/drawing/2014/main" id="{5E145E11-33CF-49EA-93E0-68E8DC60416D}"/>
              </a:ext>
            </a:extLst>
          </p:cNvPr>
          <p:cNvSpPr>
            <a:spLocks noChangeShapeType="1"/>
          </p:cNvSpPr>
          <p:nvPr/>
        </p:nvSpPr>
        <p:spPr bwMode="auto">
          <a:xfrm flipV="1">
            <a:off x="2438400" y="3429000"/>
            <a:ext cx="533400" cy="1143000"/>
          </a:xfrm>
          <a:prstGeom prst="line">
            <a:avLst/>
          </a:prstGeom>
          <a:noFill/>
          <a:ln w="19050">
            <a:solidFill>
              <a:srgbClr val="66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1435" name="Line 475">
            <a:extLst>
              <a:ext uri="{FF2B5EF4-FFF2-40B4-BE49-F238E27FC236}">
                <a16:creationId xmlns:a16="http://schemas.microsoft.com/office/drawing/2014/main" id="{D6307074-CAC0-466A-9480-F8D58D27A49B}"/>
              </a:ext>
            </a:extLst>
          </p:cNvPr>
          <p:cNvSpPr>
            <a:spLocks noChangeShapeType="1"/>
          </p:cNvSpPr>
          <p:nvPr/>
        </p:nvSpPr>
        <p:spPr bwMode="auto">
          <a:xfrm flipV="1">
            <a:off x="2438400" y="3505200"/>
            <a:ext cx="1447800" cy="1066800"/>
          </a:xfrm>
          <a:prstGeom prst="line">
            <a:avLst/>
          </a:prstGeom>
          <a:noFill/>
          <a:ln w="19050">
            <a:solidFill>
              <a:srgbClr val="66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1436" name="Text Box 476">
            <a:extLst>
              <a:ext uri="{FF2B5EF4-FFF2-40B4-BE49-F238E27FC236}">
                <a16:creationId xmlns:a16="http://schemas.microsoft.com/office/drawing/2014/main" id="{18415C82-6915-49B0-A214-147F6F155245}"/>
              </a:ext>
            </a:extLst>
          </p:cNvPr>
          <p:cNvSpPr txBox="1">
            <a:spLocks noChangeArrowheads="1"/>
          </p:cNvSpPr>
          <p:nvPr/>
        </p:nvSpPr>
        <p:spPr bwMode="auto">
          <a:xfrm>
            <a:off x="533400" y="5867400"/>
            <a:ext cx="4191000" cy="406400"/>
          </a:xfrm>
          <a:prstGeom prst="rect">
            <a:avLst/>
          </a:prstGeom>
          <a:noFill/>
          <a:ln w="9525">
            <a:solidFill>
              <a:srgbClr val="00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000" b="1">
                <a:solidFill>
                  <a:srgbClr val="00CC00"/>
                </a:solidFill>
              </a:rPr>
              <a:t>Spherical Equipotential Surfaces</a:t>
            </a:r>
          </a:p>
        </p:txBody>
      </p:sp>
      <p:sp>
        <p:nvSpPr>
          <p:cNvPr id="41437" name="Line 477">
            <a:extLst>
              <a:ext uri="{FF2B5EF4-FFF2-40B4-BE49-F238E27FC236}">
                <a16:creationId xmlns:a16="http://schemas.microsoft.com/office/drawing/2014/main" id="{C593A244-DD50-4262-A656-C3E3D897F3AA}"/>
              </a:ext>
            </a:extLst>
          </p:cNvPr>
          <p:cNvSpPr>
            <a:spLocks noChangeShapeType="1"/>
          </p:cNvSpPr>
          <p:nvPr/>
        </p:nvSpPr>
        <p:spPr bwMode="auto">
          <a:xfrm flipV="1">
            <a:off x="3276600" y="4876800"/>
            <a:ext cx="2362200" cy="990600"/>
          </a:xfrm>
          <a:prstGeom prst="line">
            <a:avLst/>
          </a:prstGeom>
          <a:noFill/>
          <a:ln w="19050">
            <a:solidFill>
              <a:srgbClr val="00CC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1438" name="Line 478">
            <a:extLst>
              <a:ext uri="{FF2B5EF4-FFF2-40B4-BE49-F238E27FC236}">
                <a16:creationId xmlns:a16="http://schemas.microsoft.com/office/drawing/2014/main" id="{479BEB8E-AFA9-413C-B2D0-A7A831804455}"/>
              </a:ext>
            </a:extLst>
          </p:cNvPr>
          <p:cNvSpPr>
            <a:spLocks noChangeShapeType="1"/>
          </p:cNvSpPr>
          <p:nvPr/>
        </p:nvSpPr>
        <p:spPr bwMode="auto">
          <a:xfrm flipV="1">
            <a:off x="3276600" y="5029200"/>
            <a:ext cx="3048000" cy="838200"/>
          </a:xfrm>
          <a:prstGeom prst="line">
            <a:avLst/>
          </a:prstGeom>
          <a:noFill/>
          <a:ln w="19050">
            <a:solidFill>
              <a:srgbClr val="00CC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41422" name="Group 462">
            <a:extLst>
              <a:ext uri="{FF2B5EF4-FFF2-40B4-BE49-F238E27FC236}">
                <a16:creationId xmlns:a16="http://schemas.microsoft.com/office/drawing/2014/main" id="{EE8F150F-6208-4582-ABDC-1189A55DE7B8}"/>
              </a:ext>
            </a:extLst>
          </p:cNvPr>
          <p:cNvGrpSpPr>
            <a:grpSpLocks/>
          </p:cNvGrpSpPr>
          <p:nvPr/>
        </p:nvGrpSpPr>
        <p:grpSpPr bwMode="auto">
          <a:xfrm>
            <a:off x="5638800" y="3124200"/>
            <a:ext cx="3200400" cy="3124200"/>
            <a:chOff x="3024" y="2208"/>
            <a:chExt cx="1920" cy="1872"/>
          </a:xfrm>
        </p:grpSpPr>
        <p:sp>
          <p:nvSpPr>
            <p:cNvPr id="21555" name="Oval 463">
              <a:extLst>
                <a:ext uri="{FF2B5EF4-FFF2-40B4-BE49-F238E27FC236}">
                  <a16:creationId xmlns:a16="http://schemas.microsoft.com/office/drawing/2014/main" id="{19C9489D-B702-477D-B0D2-FB24A4514A89}"/>
                </a:ext>
              </a:extLst>
            </p:cNvPr>
            <p:cNvSpPr>
              <a:spLocks noChangeArrowheads="1"/>
            </p:cNvSpPr>
            <p:nvPr/>
          </p:nvSpPr>
          <p:spPr bwMode="auto">
            <a:xfrm>
              <a:off x="3408" y="2592"/>
              <a:ext cx="1152" cy="1152"/>
            </a:xfrm>
            <a:prstGeom prst="ellipse">
              <a:avLst/>
            </a:prstGeom>
            <a:noFill/>
            <a:ln w="38100">
              <a:solidFill>
                <a:srgbClr val="3399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1556" name="Oval 464">
              <a:extLst>
                <a:ext uri="{FF2B5EF4-FFF2-40B4-BE49-F238E27FC236}">
                  <a16:creationId xmlns:a16="http://schemas.microsoft.com/office/drawing/2014/main" id="{70C02002-57D6-4D5B-BC4C-6BCEB93FFC10}"/>
                </a:ext>
              </a:extLst>
            </p:cNvPr>
            <p:cNvSpPr>
              <a:spLocks noChangeArrowheads="1"/>
            </p:cNvSpPr>
            <p:nvPr/>
          </p:nvSpPr>
          <p:spPr bwMode="auto">
            <a:xfrm>
              <a:off x="3792" y="2976"/>
              <a:ext cx="384" cy="384"/>
            </a:xfrm>
            <a:prstGeom prst="ellipse">
              <a:avLst/>
            </a:prstGeom>
            <a:noFill/>
            <a:ln w="38100">
              <a:solidFill>
                <a:srgbClr val="3399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1557" name="Oval 465">
              <a:extLst>
                <a:ext uri="{FF2B5EF4-FFF2-40B4-BE49-F238E27FC236}">
                  <a16:creationId xmlns:a16="http://schemas.microsoft.com/office/drawing/2014/main" id="{DA24918B-F203-43B0-8EBF-03998D5ADFD6}"/>
                </a:ext>
              </a:extLst>
            </p:cNvPr>
            <p:cNvSpPr>
              <a:spLocks noChangeArrowheads="1"/>
            </p:cNvSpPr>
            <p:nvPr/>
          </p:nvSpPr>
          <p:spPr bwMode="auto">
            <a:xfrm>
              <a:off x="3888" y="3072"/>
              <a:ext cx="192" cy="192"/>
            </a:xfrm>
            <a:prstGeom prst="ellipse">
              <a:avLst/>
            </a:prstGeom>
            <a:noFill/>
            <a:ln w="38100">
              <a:solidFill>
                <a:srgbClr val="3399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1558" name="Oval 466">
              <a:extLst>
                <a:ext uri="{FF2B5EF4-FFF2-40B4-BE49-F238E27FC236}">
                  <a16:creationId xmlns:a16="http://schemas.microsoft.com/office/drawing/2014/main" id="{FA92DB97-6B50-4B2C-9EB1-EA3AD6460271}"/>
                </a:ext>
              </a:extLst>
            </p:cNvPr>
            <p:cNvSpPr>
              <a:spLocks noChangeArrowheads="1"/>
            </p:cNvSpPr>
            <p:nvPr/>
          </p:nvSpPr>
          <p:spPr bwMode="auto">
            <a:xfrm>
              <a:off x="3024" y="2208"/>
              <a:ext cx="1920" cy="1872"/>
            </a:xfrm>
            <a:prstGeom prst="ellipse">
              <a:avLst/>
            </a:prstGeom>
            <a:noFill/>
            <a:ln w="38100">
              <a:solidFill>
                <a:srgbClr val="3399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1559" name="Oval 467">
              <a:extLst>
                <a:ext uri="{FF2B5EF4-FFF2-40B4-BE49-F238E27FC236}">
                  <a16:creationId xmlns:a16="http://schemas.microsoft.com/office/drawing/2014/main" id="{D12CA770-1124-48C5-8FC3-344E376D357F}"/>
                </a:ext>
              </a:extLst>
            </p:cNvPr>
            <p:cNvSpPr>
              <a:spLocks noChangeArrowheads="1"/>
            </p:cNvSpPr>
            <p:nvPr/>
          </p:nvSpPr>
          <p:spPr bwMode="auto">
            <a:xfrm>
              <a:off x="3648" y="2832"/>
              <a:ext cx="672" cy="672"/>
            </a:xfrm>
            <a:prstGeom prst="ellipse">
              <a:avLst/>
            </a:prstGeom>
            <a:noFill/>
            <a:ln w="38100">
              <a:solidFill>
                <a:srgbClr val="3399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grpSp>
        <p:nvGrpSpPr>
          <p:cNvPr id="41443" name="Group 483">
            <a:extLst>
              <a:ext uri="{FF2B5EF4-FFF2-40B4-BE49-F238E27FC236}">
                <a16:creationId xmlns:a16="http://schemas.microsoft.com/office/drawing/2014/main" id="{6BD49176-82DF-4A4C-8929-48A0B6A1A693}"/>
              </a:ext>
            </a:extLst>
          </p:cNvPr>
          <p:cNvGrpSpPr>
            <a:grpSpLocks/>
          </p:cNvGrpSpPr>
          <p:nvPr/>
        </p:nvGrpSpPr>
        <p:grpSpPr bwMode="auto">
          <a:xfrm>
            <a:off x="5559425" y="3021013"/>
            <a:ext cx="3355975" cy="3303587"/>
            <a:chOff x="3502" y="1903"/>
            <a:chExt cx="2114" cy="2081"/>
          </a:xfrm>
        </p:grpSpPr>
        <p:grpSp>
          <p:nvGrpSpPr>
            <p:cNvPr id="21542" name="Group 481">
              <a:extLst>
                <a:ext uri="{FF2B5EF4-FFF2-40B4-BE49-F238E27FC236}">
                  <a16:creationId xmlns:a16="http://schemas.microsoft.com/office/drawing/2014/main" id="{B9A97535-9B24-4870-A3CA-1F1592173DAF}"/>
                </a:ext>
              </a:extLst>
            </p:cNvPr>
            <p:cNvGrpSpPr>
              <a:grpSpLocks/>
            </p:cNvGrpSpPr>
            <p:nvPr/>
          </p:nvGrpSpPr>
          <p:grpSpPr bwMode="auto">
            <a:xfrm>
              <a:off x="3502" y="1903"/>
              <a:ext cx="2114" cy="2064"/>
              <a:chOff x="3502" y="1903"/>
              <a:chExt cx="2114" cy="2064"/>
            </a:xfrm>
          </p:grpSpPr>
          <p:sp>
            <p:nvSpPr>
              <p:cNvPr id="21546" name="Line 426">
                <a:extLst>
                  <a:ext uri="{FF2B5EF4-FFF2-40B4-BE49-F238E27FC236}">
                    <a16:creationId xmlns:a16="http://schemas.microsoft.com/office/drawing/2014/main" id="{78BBF8F9-1985-42B4-B2E6-2F795FD4425E}"/>
                  </a:ext>
                </a:extLst>
              </p:cNvPr>
              <p:cNvSpPr>
                <a:spLocks noChangeShapeType="1"/>
              </p:cNvSpPr>
              <p:nvPr/>
            </p:nvSpPr>
            <p:spPr bwMode="auto">
              <a:xfrm>
                <a:off x="4560" y="1903"/>
                <a:ext cx="0" cy="2064"/>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1547" name="Line 427">
                <a:extLst>
                  <a:ext uri="{FF2B5EF4-FFF2-40B4-BE49-F238E27FC236}">
                    <a16:creationId xmlns:a16="http://schemas.microsoft.com/office/drawing/2014/main" id="{F8A93F2C-9385-4094-8D79-906AD001A5E4}"/>
                  </a:ext>
                </a:extLst>
              </p:cNvPr>
              <p:cNvSpPr>
                <a:spLocks noChangeShapeType="1"/>
              </p:cNvSpPr>
              <p:nvPr/>
            </p:nvSpPr>
            <p:spPr bwMode="auto">
              <a:xfrm rot="-5400000">
                <a:off x="4558" y="1905"/>
                <a:ext cx="3" cy="2112"/>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1548" name="Line 428">
                <a:extLst>
                  <a:ext uri="{FF2B5EF4-FFF2-40B4-BE49-F238E27FC236}">
                    <a16:creationId xmlns:a16="http://schemas.microsoft.com/office/drawing/2014/main" id="{59784290-C66A-43D3-B31E-C2C2E5B51736}"/>
                  </a:ext>
                </a:extLst>
              </p:cNvPr>
              <p:cNvSpPr>
                <a:spLocks noChangeShapeType="1"/>
              </p:cNvSpPr>
              <p:nvPr/>
            </p:nvSpPr>
            <p:spPr bwMode="auto">
              <a:xfrm rot="-2759326">
                <a:off x="4540" y="1902"/>
                <a:ext cx="4" cy="2079"/>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1549" name="Line 430">
                <a:extLst>
                  <a:ext uri="{FF2B5EF4-FFF2-40B4-BE49-F238E27FC236}">
                    <a16:creationId xmlns:a16="http://schemas.microsoft.com/office/drawing/2014/main" id="{861E137C-7F50-449C-943C-D659AAA20BDA}"/>
                  </a:ext>
                </a:extLst>
              </p:cNvPr>
              <p:cNvSpPr>
                <a:spLocks noChangeShapeType="1"/>
              </p:cNvSpPr>
              <p:nvPr/>
            </p:nvSpPr>
            <p:spPr bwMode="auto">
              <a:xfrm rot="5400000" flipH="1" flipV="1">
                <a:off x="4528" y="2367"/>
                <a:ext cx="64" cy="0"/>
              </a:xfrm>
              <a:prstGeom prst="line">
                <a:avLst/>
              </a:prstGeom>
              <a:noFill/>
              <a:ln w="28575">
                <a:solidFill>
                  <a:srgbClr val="FFFF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1550" name="Line 431">
                <a:extLst>
                  <a:ext uri="{FF2B5EF4-FFF2-40B4-BE49-F238E27FC236}">
                    <a16:creationId xmlns:a16="http://schemas.microsoft.com/office/drawing/2014/main" id="{BDE8638E-BA6B-49BC-9E11-0306951A9744}"/>
                  </a:ext>
                </a:extLst>
              </p:cNvPr>
              <p:cNvSpPr>
                <a:spLocks noChangeShapeType="1"/>
              </p:cNvSpPr>
              <p:nvPr/>
            </p:nvSpPr>
            <p:spPr bwMode="auto">
              <a:xfrm rot="16200000" flipH="1">
                <a:off x="4528" y="3552"/>
                <a:ext cx="63" cy="0"/>
              </a:xfrm>
              <a:prstGeom prst="line">
                <a:avLst/>
              </a:prstGeom>
              <a:noFill/>
              <a:ln w="28575">
                <a:solidFill>
                  <a:srgbClr val="FFFF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1551" name="Line 432">
                <a:extLst>
                  <a:ext uri="{FF2B5EF4-FFF2-40B4-BE49-F238E27FC236}">
                    <a16:creationId xmlns:a16="http://schemas.microsoft.com/office/drawing/2014/main" id="{1A89A68D-9D53-4E3C-B645-2E061E323BE4}"/>
                  </a:ext>
                </a:extLst>
              </p:cNvPr>
              <p:cNvSpPr>
                <a:spLocks noChangeShapeType="1"/>
              </p:cNvSpPr>
              <p:nvPr/>
            </p:nvSpPr>
            <p:spPr bwMode="auto">
              <a:xfrm rot="10800000" flipH="1">
                <a:off x="5103" y="2962"/>
                <a:ext cx="67" cy="0"/>
              </a:xfrm>
              <a:prstGeom prst="line">
                <a:avLst/>
              </a:prstGeom>
              <a:noFill/>
              <a:ln w="28575">
                <a:solidFill>
                  <a:srgbClr val="FFFF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1552" name="Line 433">
                <a:extLst>
                  <a:ext uri="{FF2B5EF4-FFF2-40B4-BE49-F238E27FC236}">
                    <a16:creationId xmlns:a16="http://schemas.microsoft.com/office/drawing/2014/main" id="{E85B418C-6F15-4C4C-BF78-77EE7F566238}"/>
                  </a:ext>
                </a:extLst>
              </p:cNvPr>
              <p:cNvSpPr>
                <a:spLocks noChangeShapeType="1"/>
              </p:cNvSpPr>
              <p:nvPr/>
            </p:nvSpPr>
            <p:spPr bwMode="auto">
              <a:xfrm rot="10800000">
                <a:off x="3936" y="2962"/>
                <a:ext cx="66" cy="0"/>
              </a:xfrm>
              <a:prstGeom prst="line">
                <a:avLst/>
              </a:prstGeom>
              <a:noFill/>
              <a:ln w="28575">
                <a:solidFill>
                  <a:srgbClr val="FFFF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1553" name="Line 434">
                <a:extLst>
                  <a:ext uri="{FF2B5EF4-FFF2-40B4-BE49-F238E27FC236}">
                    <a16:creationId xmlns:a16="http://schemas.microsoft.com/office/drawing/2014/main" id="{BCFFC21A-7501-421D-B1FD-F5A63EB2BE4A}"/>
                  </a:ext>
                </a:extLst>
              </p:cNvPr>
              <p:cNvSpPr>
                <a:spLocks noChangeShapeType="1"/>
              </p:cNvSpPr>
              <p:nvPr/>
            </p:nvSpPr>
            <p:spPr bwMode="auto">
              <a:xfrm rot="2749369" flipH="1">
                <a:off x="4097" y="2542"/>
                <a:ext cx="64" cy="1"/>
              </a:xfrm>
              <a:prstGeom prst="line">
                <a:avLst/>
              </a:prstGeom>
              <a:noFill/>
              <a:ln w="28575">
                <a:solidFill>
                  <a:srgbClr val="FFFF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1554" name="Line 435">
                <a:extLst>
                  <a:ext uri="{FF2B5EF4-FFF2-40B4-BE49-F238E27FC236}">
                    <a16:creationId xmlns:a16="http://schemas.microsoft.com/office/drawing/2014/main" id="{86044CE8-50BA-4C25-8A6D-31F40BB213D6}"/>
                  </a:ext>
                </a:extLst>
              </p:cNvPr>
              <p:cNvSpPr>
                <a:spLocks noChangeShapeType="1"/>
              </p:cNvSpPr>
              <p:nvPr/>
            </p:nvSpPr>
            <p:spPr bwMode="auto">
              <a:xfrm rot="-8052422" flipH="1" flipV="1">
                <a:off x="4960" y="3359"/>
                <a:ext cx="64" cy="0"/>
              </a:xfrm>
              <a:prstGeom prst="line">
                <a:avLst/>
              </a:prstGeom>
              <a:noFill/>
              <a:ln w="28575">
                <a:solidFill>
                  <a:srgbClr val="FFFF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21543" name="Line 424">
              <a:extLst>
                <a:ext uri="{FF2B5EF4-FFF2-40B4-BE49-F238E27FC236}">
                  <a16:creationId xmlns:a16="http://schemas.microsoft.com/office/drawing/2014/main" id="{9761A508-8D59-4E0B-B33B-7F880B42CEF3}"/>
                </a:ext>
              </a:extLst>
            </p:cNvPr>
            <p:cNvSpPr>
              <a:spLocks noChangeShapeType="1"/>
            </p:cNvSpPr>
            <p:nvPr/>
          </p:nvSpPr>
          <p:spPr bwMode="auto">
            <a:xfrm rot="-8317262">
              <a:off x="4559" y="1911"/>
              <a:ext cx="28" cy="2073"/>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1544" name="Line 425">
              <a:extLst>
                <a:ext uri="{FF2B5EF4-FFF2-40B4-BE49-F238E27FC236}">
                  <a16:creationId xmlns:a16="http://schemas.microsoft.com/office/drawing/2014/main" id="{149593CC-0AED-4115-A0BF-9929B4D2F5A1}"/>
                </a:ext>
              </a:extLst>
            </p:cNvPr>
            <p:cNvSpPr>
              <a:spLocks noChangeShapeType="1"/>
            </p:cNvSpPr>
            <p:nvPr/>
          </p:nvSpPr>
          <p:spPr bwMode="auto">
            <a:xfrm rot="-2895652" flipH="1" flipV="1">
              <a:off x="4145" y="3402"/>
              <a:ext cx="64" cy="1"/>
            </a:xfrm>
            <a:prstGeom prst="line">
              <a:avLst/>
            </a:prstGeom>
            <a:noFill/>
            <a:ln w="28575">
              <a:solidFill>
                <a:srgbClr val="FFFF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1545" name="Line 436">
              <a:extLst>
                <a:ext uri="{FF2B5EF4-FFF2-40B4-BE49-F238E27FC236}">
                  <a16:creationId xmlns:a16="http://schemas.microsoft.com/office/drawing/2014/main" id="{8D4AB2A3-81FE-477C-AED5-D1D227910F09}"/>
                </a:ext>
              </a:extLst>
            </p:cNvPr>
            <p:cNvSpPr>
              <a:spLocks noChangeShapeType="1"/>
            </p:cNvSpPr>
            <p:nvPr/>
          </p:nvSpPr>
          <p:spPr bwMode="auto">
            <a:xfrm rot="8147578" flipH="1" flipV="1">
              <a:off x="4906" y="2527"/>
              <a:ext cx="66" cy="0"/>
            </a:xfrm>
            <a:prstGeom prst="line">
              <a:avLst/>
            </a:prstGeom>
            <a:noFill/>
            <a:ln w="28575">
              <a:solidFill>
                <a:srgbClr val="FFFF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1444" name="Group 484">
            <a:extLst>
              <a:ext uri="{FF2B5EF4-FFF2-40B4-BE49-F238E27FC236}">
                <a16:creationId xmlns:a16="http://schemas.microsoft.com/office/drawing/2014/main" id="{6369B2B3-4597-48DE-A6C4-4FB7A96500E2}"/>
              </a:ext>
            </a:extLst>
          </p:cNvPr>
          <p:cNvGrpSpPr>
            <a:grpSpLocks/>
          </p:cNvGrpSpPr>
          <p:nvPr/>
        </p:nvGrpSpPr>
        <p:grpSpPr bwMode="auto">
          <a:xfrm>
            <a:off x="7086600" y="4543425"/>
            <a:ext cx="320675" cy="336550"/>
            <a:chOff x="4464" y="2850"/>
            <a:chExt cx="202" cy="212"/>
          </a:xfrm>
        </p:grpSpPr>
        <p:sp>
          <p:nvSpPr>
            <p:cNvPr id="21540" name="Oval 429">
              <a:extLst>
                <a:ext uri="{FF2B5EF4-FFF2-40B4-BE49-F238E27FC236}">
                  <a16:creationId xmlns:a16="http://schemas.microsoft.com/office/drawing/2014/main" id="{166B3779-1AD4-4095-9603-8C039EB9A5C0}"/>
                </a:ext>
              </a:extLst>
            </p:cNvPr>
            <p:cNvSpPr>
              <a:spLocks noChangeArrowheads="1"/>
            </p:cNvSpPr>
            <p:nvPr/>
          </p:nvSpPr>
          <p:spPr bwMode="auto">
            <a:xfrm>
              <a:off x="4495" y="2889"/>
              <a:ext cx="133" cy="127"/>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1541" name="Text Box 480">
              <a:extLst>
                <a:ext uri="{FF2B5EF4-FFF2-40B4-BE49-F238E27FC236}">
                  <a16:creationId xmlns:a16="http://schemas.microsoft.com/office/drawing/2014/main" id="{45DD0E6B-857A-445D-9F56-B6BA7F278DC4}"/>
                </a:ext>
              </a:extLst>
            </p:cNvPr>
            <p:cNvSpPr txBox="1">
              <a:spLocks noChangeArrowheads="1"/>
            </p:cNvSpPr>
            <p:nvPr/>
          </p:nvSpPr>
          <p:spPr bwMode="auto">
            <a:xfrm>
              <a:off x="4464" y="2850"/>
              <a:ext cx="20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600" b="1">
                  <a:solidFill>
                    <a:schemeClr val="bg1"/>
                  </a:solidFill>
                </a:rPr>
                <a:t>+</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41336"/>
                                        </p:tgtEl>
                                        <p:attrNameLst>
                                          <p:attrName>style.visibility</p:attrName>
                                        </p:attrNameLst>
                                      </p:cBhvr>
                                      <p:to>
                                        <p:strVal val="visible"/>
                                      </p:to>
                                    </p:set>
                                    <p:animEffect transition="in" filter="slide(fromTop)">
                                      <p:cBhvr>
                                        <p:cTn id="7" dur="500"/>
                                        <p:tgtEl>
                                          <p:spTgt spid="4133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41337"/>
                                        </p:tgtEl>
                                        <p:attrNameLst>
                                          <p:attrName>style.visibility</p:attrName>
                                        </p:attrNameLst>
                                      </p:cBhvr>
                                      <p:to>
                                        <p:strVal val="visible"/>
                                      </p:to>
                                    </p:set>
                                    <p:animEffect transition="in" filter="wipe(up)">
                                      <p:cBhvr>
                                        <p:cTn id="12" dur="500"/>
                                        <p:tgtEl>
                                          <p:spTgt spid="4133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3" presetClass="entr" presetSubtype="0" fill="hold" grpId="0" nodeType="clickEffect">
                                  <p:stCondLst>
                                    <p:cond delay="0"/>
                                  </p:stCondLst>
                                  <p:childTnLst>
                                    <p:set>
                                      <p:cBhvr>
                                        <p:cTn id="16" dur="1" fill="hold">
                                          <p:stCondLst>
                                            <p:cond delay="0"/>
                                          </p:stCondLst>
                                        </p:cTn>
                                        <p:tgtEl>
                                          <p:spTgt spid="41338"/>
                                        </p:tgtEl>
                                        <p:attrNameLst>
                                          <p:attrName>style.visibility</p:attrName>
                                        </p:attrNameLst>
                                      </p:cBhvr>
                                      <p:to>
                                        <p:strVal val="visible"/>
                                      </p:to>
                                    </p:set>
                                    <p:anim calcmode="lin" valueType="num">
                                      <p:cBhvr>
                                        <p:cTn id="17" dur="500" fill="hold"/>
                                        <p:tgtEl>
                                          <p:spTgt spid="41338"/>
                                        </p:tgtEl>
                                        <p:attrNameLst>
                                          <p:attrName>ppt_w</p:attrName>
                                        </p:attrNameLst>
                                      </p:cBhvr>
                                      <p:tavLst>
                                        <p:tav tm="0">
                                          <p:val>
                                            <p:fltVal val="0"/>
                                          </p:val>
                                        </p:tav>
                                        <p:tav tm="100000">
                                          <p:val>
                                            <p:strVal val="#ppt_w"/>
                                          </p:val>
                                        </p:tav>
                                      </p:tavLst>
                                    </p:anim>
                                    <p:anim calcmode="lin" valueType="num">
                                      <p:cBhvr>
                                        <p:cTn id="18" dur="500" fill="hold"/>
                                        <p:tgtEl>
                                          <p:spTgt spid="41338"/>
                                        </p:tgtEl>
                                        <p:attrNameLst>
                                          <p:attrName>ppt_h</p:attrName>
                                        </p:attrNameLst>
                                      </p:cBhvr>
                                      <p:tavLst>
                                        <p:tav tm="0">
                                          <p:val>
                                            <p:fltVal val="0"/>
                                          </p:val>
                                        </p:tav>
                                        <p:tav tm="100000">
                                          <p:val>
                                            <p:strVal val="#ppt_h"/>
                                          </p:val>
                                        </p:tav>
                                      </p:tavLst>
                                    </p:anim>
                                    <p:animEffect transition="in" filter="fade">
                                      <p:cBhvr>
                                        <p:cTn id="19" dur="500"/>
                                        <p:tgtEl>
                                          <p:spTgt spid="41338"/>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8" fill="hold" nodeType="clickEffect">
                                  <p:stCondLst>
                                    <p:cond delay="0"/>
                                  </p:stCondLst>
                                  <p:childTnLst>
                                    <p:set>
                                      <p:cBhvr>
                                        <p:cTn id="23" dur="1" fill="hold">
                                          <p:stCondLst>
                                            <p:cond delay="0"/>
                                          </p:stCondLst>
                                        </p:cTn>
                                        <p:tgtEl>
                                          <p:spTgt spid="41339"/>
                                        </p:tgtEl>
                                        <p:attrNameLst>
                                          <p:attrName>style.visibility</p:attrName>
                                        </p:attrNameLst>
                                      </p:cBhvr>
                                      <p:to>
                                        <p:strVal val="visible"/>
                                      </p:to>
                                    </p:set>
                                    <p:animEffect transition="in" filter="wipe(left)">
                                      <p:cBhvr>
                                        <p:cTn id="24" dur="500"/>
                                        <p:tgtEl>
                                          <p:spTgt spid="41339"/>
                                        </p:tgtEl>
                                      </p:cBhvr>
                                    </p:animEffect>
                                  </p:childTnLst>
                                </p:cTn>
                              </p:par>
                              <p:par>
                                <p:cTn id="25" presetID="22" presetClass="entr" presetSubtype="8" fill="hold" nodeType="withEffect">
                                  <p:stCondLst>
                                    <p:cond delay="0"/>
                                  </p:stCondLst>
                                  <p:childTnLst>
                                    <p:set>
                                      <p:cBhvr>
                                        <p:cTn id="26" dur="1" fill="hold">
                                          <p:stCondLst>
                                            <p:cond delay="0"/>
                                          </p:stCondLst>
                                        </p:cTn>
                                        <p:tgtEl>
                                          <p:spTgt spid="41340"/>
                                        </p:tgtEl>
                                        <p:attrNameLst>
                                          <p:attrName>style.visibility</p:attrName>
                                        </p:attrNameLst>
                                      </p:cBhvr>
                                      <p:to>
                                        <p:strVal val="visible"/>
                                      </p:to>
                                    </p:set>
                                    <p:animEffect transition="in" filter="wipe(left)">
                                      <p:cBhvr>
                                        <p:cTn id="27" dur="500"/>
                                        <p:tgtEl>
                                          <p:spTgt spid="41340"/>
                                        </p:tgtEl>
                                      </p:cBhvr>
                                    </p:animEffect>
                                  </p:childTnLst>
                                </p:cTn>
                              </p:par>
                              <p:par>
                                <p:cTn id="28" presetID="22" presetClass="entr" presetSubtype="8" fill="hold" nodeType="withEffect">
                                  <p:stCondLst>
                                    <p:cond delay="0"/>
                                  </p:stCondLst>
                                  <p:childTnLst>
                                    <p:set>
                                      <p:cBhvr>
                                        <p:cTn id="29" dur="1" fill="hold">
                                          <p:stCondLst>
                                            <p:cond delay="0"/>
                                          </p:stCondLst>
                                        </p:cTn>
                                        <p:tgtEl>
                                          <p:spTgt spid="41341"/>
                                        </p:tgtEl>
                                        <p:attrNameLst>
                                          <p:attrName>style.visibility</p:attrName>
                                        </p:attrNameLst>
                                      </p:cBhvr>
                                      <p:to>
                                        <p:strVal val="visible"/>
                                      </p:to>
                                    </p:set>
                                    <p:animEffect transition="in" filter="wipe(left)">
                                      <p:cBhvr>
                                        <p:cTn id="30" dur="500"/>
                                        <p:tgtEl>
                                          <p:spTgt spid="41341"/>
                                        </p:tgtEl>
                                      </p:cBhvr>
                                    </p:animEffect>
                                  </p:childTnLst>
                                </p:cTn>
                              </p:par>
                            </p:childTnLst>
                          </p:cTn>
                        </p:par>
                        <p:par>
                          <p:cTn id="31" fill="hold" nodeType="afterGroup">
                            <p:stCondLst>
                              <p:cond delay="500"/>
                            </p:stCondLst>
                            <p:childTnLst>
                              <p:par>
                                <p:cTn id="32" presetID="1" presetClass="entr" presetSubtype="0" fill="hold" grpId="0" nodeType="afterEffect">
                                  <p:stCondLst>
                                    <p:cond delay="0"/>
                                  </p:stCondLst>
                                  <p:childTnLst>
                                    <p:set>
                                      <p:cBhvr>
                                        <p:cTn id="33" dur="1" fill="hold">
                                          <p:stCondLst>
                                            <p:cond delay="0"/>
                                          </p:stCondLst>
                                        </p:cTn>
                                        <p:tgtEl>
                                          <p:spTgt spid="41342"/>
                                        </p:tgtEl>
                                        <p:attrNameLst>
                                          <p:attrName>style.visibility</p:attrName>
                                        </p:attrNameLst>
                                      </p:cBhvr>
                                      <p:to>
                                        <p:strVal val="visible"/>
                                      </p:to>
                                    </p:set>
                                  </p:childTnLst>
                                </p:cTn>
                              </p:par>
                            </p:childTnLst>
                          </p:cTn>
                        </p:par>
                        <p:par>
                          <p:cTn id="34" fill="hold" nodeType="afterGroup">
                            <p:stCondLst>
                              <p:cond delay="500"/>
                            </p:stCondLst>
                            <p:childTnLst>
                              <p:par>
                                <p:cTn id="35" presetID="22" presetClass="entr" presetSubtype="8" fill="hold" nodeType="afterEffect">
                                  <p:stCondLst>
                                    <p:cond delay="0"/>
                                  </p:stCondLst>
                                  <p:childTnLst>
                                    <p:set>
                                      <p:cBhvr>
                                        <p:cTn id="36" dur="1" fill="hold">
                                          <p:stCondLst>
                                            <p:cond delay="0"/>
                                          </p:stCondLst>
                                        </p:cTn>
                                        <p:tgtEl>
                                          <p:spTgt spid="41343"/>
                                        </p:tgtEl>
                                        <p:attrNameLst>
                                          <p:attrName>style.visibility</p:attrName>
                                        </p:attrNameLst>
                                      </p:cBhvr>
                                      <p:to>
                                        <p:strVal val="visible"/>
                                      </p:to>
                                    </p:set>
                                    <p:animEffect transition="in" filter="wipe(left)">
                                      <p:cBhvr>
                                        <p:cTn id="37" dur="500"/>
                                        <p:tgtEl>
                                          <p:spTgt spid="41343"/>
                                        </p:tgtEl>
                                      </p:cBhvr>
                                    </p:animEffect>
                                  </p:childTnLst>
                                </p:cTn>
                              </p:par>
                              <p:par>
                                <p:cTn id="38" presetID="22" presetClass="entr" presetSubtype="8" fill="hold" nodeType="withEffect">
                                  <p:stCondLst>
                                    <p:cond delay="0"/>
                                  </p:stCondLst>
                                  <p:childTnLst>
                                    <p:set>
                                      <p:cBhvr>
                                        <p:cTn id="39" dur="1" fill="hold">
                                          <p:stCondLst>
                                            <p:cond delay="0"/>
                                          </p:stCondLst>
                                        </p:cTn>
                                        <p:tgtEl>
                                          <p:spTgt spid="41344"/>
                                        </p:tgtEl>
                                        <p:attrNameLst>
                                          <p:attrName>style.visibility</p:attrName>
                                        </p:attrNameLst>
                                      </p:cBhvr>
                                      <p:to>
                                        <p:strVal val="visible"/>
                                      </p:to>
                                    </p:set>
                                    <p:animEffect transition="in" filter="wipe(left)">
                                      <p:cBhvr>
                                        <p:cTn id="40" dur="500"/>
                                        <p:tgtEl>
                                          <p:spTgt spid="41344"/>
                                        </p:tgtEl>
                                      </p:cBhvr>
                                    </p:animEffect>
                                  </p:childTnLst>
                                </p:cTn>
                              </p:par>
                              <p:par>
                                <p:cTn id="41" presetID="22" presetClass="entr" presetSubtype="8" fill="hold" nodeType="withEffect">
                                  <p:stCondLst>
                                    <p:cond delay="0"/>
                                  </p:stCondLst>
                                  <p:childTnLst>
                                    <p:set>
                                      <p:cBhvr>
                                        <p:cTn id="42" dur="1" fill="hold">
                                          <p:stCondLst>
                                            <p:cond delay="0"/>
                                          </p:stCondLst>
                                        </p:cTn>
                                        <p:tgtEl>
                                          <p:spTgt spid="41345"/>
                                        </p:tgtEl>
                                        <p:attrNameLst>
                                          <p:attrName>style.visibility</p:attrName>
                                        </p:attrNameLst>
                                      </p:cBhvr>
                                      <p:to>
                                        <p:strVal val="visible"/>
                                      </p:to>
                                    </p:set>
                                    <p:animEffect transition="in" filter="wipe(left)">
                                      <p:cBhvr>
                                        <p:cTn id="43" dur="500"/>
                                        <p:tgtEl>
                                          <p:spTgt spid="41345"/>
                                        </p:tgtEl>
                                      </p:cBhvr>
                                    </p:animEffect>
                                  </p:childTnLst>
                                </p:cTn>
                              </p:par>
                            </p:childTnLst>
                          </p:cTn>
                        </p:par>
                        <p:par>
                          <p:cTn id="44" fill="hold" nodeType="afterGroup">
                            <p:stCondLst>
                              <p:cond delay="1000"/>
                            </p:stCondLst>
                            <p:childTnLst>
                              <p:par>
                                <p:cTn id="45" presetID="1" presetClass="entr" presetSubtype="0" fill="hold" grpId="0" nodeType="afterEffect">
                                  <p:stCondLst>
                                    <p:cond delay="0"/>
                                  </p:stCondLst>
                                  <p:childTnLst>
                                    <p:set>
                                      <p:cBhvr>
                                        <p:cTn id="46" dur="1" fill="hold">
                                          <p:stCondLst>
                                            <p:cond delay="0"/>
                                          </p:stCondLst>
                                        </p:cTn>
                                        <p:tgtEl>
                                          <p:spTgt spid="41346"/>
                                        </p:tgtEl>
                                        <p:attrNameLst>
                                          <p:attrName>style.visibility</p:attrName>
                                        </p:attrNameLst>
                                      </p:cBhvr>
                                      <p:to>
                                        <p:strVal val="visible"/>
                                      </p:to>
                                    </p:set>
                                  </p:childTnLst>
                                </p:cTn>
                              </p:par>
                            </p:childTnLst>
                          </p:cTn>
                        </p:par>
                        <p:par>
                          <p:cTn id="47" fill="hold" nodeType="afterGroup">
                            <p:stCondLst>
                              <p:cond delay="1000"/>
                            </p:stCondLst>
                            <p:childTnLst>
                              <p:par>
                                <p:cTn id="48" presetID="22" presetClass="entr" presetSubtype="8" fill="hold" nodeType="afterEffect">
                                  <p:stCondLst>
                                    <p:cond delay="0"/>
                                  </p:stCondLst>
                                  <p:childTnLst>
                                    <p:set>
                                      <p:cBhvr>
                                        <p:cTn id="49" dur="1" fill="hold">
                                          <p:stCondLst>
                                            <p:cond delay="0"/>
                                          </p:stCondLst>
                                        </p:cTn>
                                        <p:tgtEl>
                                          <p:spTgt spid="41347"/>
                                        </p:tgtEl>
                                        <p:attrNameLst>
                                          <p:attrName>style.visibility</p:attrName>
                                        </p:attrNameLst>
                                      </p:cBhvr>
                                      <p:to>
                                        <p:strVal val="visible"/>
                                      </p:to>
                                    </p:set>
                                    <p:animEffect transition="in" filter="wipe(left)">
                                      <p:cBhvr>
                                        <p:cTn id="50" dur="500"/>
                                        <p:tgtEl>
                                          <p:spTgt spid="41347"/>
                                        </p:tgtEl>
                                      </p:cBhvr>
                                    </p:animEffect>
                                  </p:childTnLst>
                                </p:cTn>
                              </p:par>
                              <p:par>
                                <p:cTn id="51" presetID="22" presetClass="entr" presetSubtype="8" fill="hold" nodeType="withEffect">
                                  <p:stCondLst>
                                    <p:cond delay="0"/>
                                  </p:stCondLst>
                                  <p:childTnLst>
                                    <p:set>
                                      <p:cBhvr>
                                        <p:cTn id="52" dur="1" fill="hold">
                                          <p:stCondLst>
                                            <p:cond delay="0"/>
                                          </p:stCondLst>
                                        </p:cTn>
                                        <p:tgtEl>
                                          <p:spTgt spid="41348"/>
                                        </p:tgtEl>
                                        <p:attrNameLst>
                                          <p:attrName>style.visibility</p:attrName>
                                        </p:attrNameLst>
                                      </p:cBhvr>
                                      <p:to>
                                        <p:strVal val="visible"/>
                                      </p:to>
                                    </p:set>
                                    <p:animEffect transition="in" filter="wipe(left)">
                                      <p:cBhvr>
                                        <p:cTn id="53" dur="500"/>
                                        <p:tgtEl>
                                          <p:spTgt spid="41348"/>
                                        </p:tgtEl>
                                      </p:cBhvr>
                                    </p:animEffect>
                                  </p:childTnLst>
                                </p:cTn>
                              </p:par>
                              <p:par>
                                <p:cTn id="54" presetID="22" presetClass="entr" presetSubtype="8" fill="hold" nodeType="withEffect">
                                  <p:stCondLst>
                                    <p:cond delay="0"/>
                                  </p:stCondLst>
                                  <p:childTnLst>
                                    <p:set>
                                      <p:cBhvr>
                                        <p:cTn id="55" dur="1" fill="hold">
                                          <p:stCondLst>
                                            <p:cond delay="0"/>
                                          </p:stCondLst>
                                        </p:cTn>
                                        <p:tgtEl>
                                          <p:spTgt spid="41349"/>
                                        </p:tgtEl>
                                        <p:attrNameLst>
                                          <p:attrName>style.visibility</p:attrName>
                                        </p:attrNameLst>
                                      </p:cBhvr>
                                      <p:to>
                                        <p:strVal val="visible"/>
                                      </p:to>
                                    </p:set>
                                    <p:animEffect transition="in" filter="wipe(left)">
                                      <p:cBhvr>
                                        <p:cTn id="56" dur="500"/>
                                        <p:tgtEl>
                                          <p:spTgt spid="41349"/>
                                        </p:tgtEl>
                                      </p:cBhvr>
                                    </p:animEffect>
                                  </p:childTnLst>
                                </p:cTn>
                              </p:par>
                            </p:childTnLst>
                          </p:cTn>
                        </p:par>
                        <p:par>
                          <p:cTn id="57" fill="hold" nodeType="afterGroup">
                            <p:stCondLst>
                              <p:cond delay="1500"/>
                            </p:stCondLst>
                            <p:childTnLst>
                              <p:par>
                                <p:cTn id="58" presetID="1" presetClass="entr" presetSubtype="0" fill="hold" grpId="0" nodeType="afterEffect">
                                  <p:stCondLst>
                                    <p:cond delay="0"/>
                                  </p:stCondLst>
                                  <p:childTnLst>
                                    <p:set>
                                      <p:cBhvr>
                                        <p:cTn id="59" dur="1" fill="hold">
                                          <p:stCondLst>
                                            <p:cond delay="0"/>
                                          </p:stCondLst>
                                        </p:cTn>
                                        <p:tgtEl>
                                          <p:spTgt spid="41350"/>
                                        </p:tgtEl>
                                        <p:attrNameLst>
                                          <p:attrName>style.visibility</p:attrName>
                                        </p:attrNameLst>
                                      </p:cBhvr>
                                      <p:to>
                                        <p:strVal val="visible"/>
                                      </p:to>
                                    </p:set>
                                  </p:childTnLst>
                                </p:cTn>
                              </p:par>
                            </p:childTnLst>
                          </p:cTn>
                        </p:par>
                        <p:par>
                          <p:cTn id="60" fill="hold" nodeType="afterGroup">
                            <p:stCondLst>
                              <p:cond delay="1500"/>
                            </p:stCondLst>
                            <p:childTnLst>
                              <p:par>
                                <p:cTn id="61" presetID="22" presetClass="entr" presetSubtype="8" fill="hold" nodeType="afterEffect">
                                  <p:stCondLst>
                                    <p:cond delay="0"/>
                                  </p:stCondLst>
                                  <p:childTnLst>
                                    <p:set>
                                      <p:cBhvr>
                                        <p:cTn id="62" dur="1" fill="hold">
                                          <p:stCondLst>
                                            <p:cond delay="0"/>
                                          </p:stCondLst>
                                        </p:cTn>
                                        <p:tgtEl>
                                          <p:spTgt spid="41351"/>
                                        </p:tgtEl>
                                        <p:attrNameLst>
                                          <p:attrName>style.visibility</p:attrName>
                                        </p:attrNameLst>
                                      </p:cBhvr>
                                      <p:to>
                                        <p:strVal val="visible"/>
                                      </p:to>
                                    </p:set>
                                    <p:animEffect transition="in" filter="wipe(left)">
                                      <p:cBhvr>
                                        <p:cTn id="63" dur="500"/>
                                        <p:tgtEl>
                                          <p:spTgt spid="41351"/>
                                        </p:tgtEl>
                                      </p:cBhvr>
                                    </p:animEffect>
                                  </p:childTnLst>
                                </p:cTn>
                              </p:par>
                              <p:par>
                                <p:cTn id="64" presetID="22" presetClass="entr" presetSubtype="8" fill="hold" nodeType="withEffect">
                                  <p:stCondLst>
                                    <p:cond delay="0"/>
                                  </p:stCondLst>
                                  <p:childTnLst>
                                    <p:set>
                                      <p:cBhvr>
                                        <p:cTn id="65" dur="1" fill="hold">
                                          <p:stCondLst>
                                            <p:cond delay="0"/>
                                          </p:stCondLst>
                                        </p:cTn>
                                        <p:tgtEl>
                                          <p:spTgt spid="41352"/>
                                        </p:tgtEl>
                                        <p:attrNameLst>
                                          <p:attrName>style.visibility</p:attrName>
                                        </p:attrNameLst>
                                      </p:cBhvr>
                                      <p:to>
                                        <p:strVal val="visible"/>
                                      </p:to>
                                    </p:set>
                                    <p:animEffect transition="in" filter="wipe(left)">
                                      <p:cBhvr>
                                        <p:cTn id="66" dur="500"/>
                                        <p:tgtEl>
                                          <p:spTgt spid="41352"/>
                                        </p:tgtEl>
                                      </p:cBhvr>
                                    </p:animEffect>
                                  </p:childTnLst>
                                </p:cTn>
                              </p:par>
                              <p:par>
                                <p:cTn id="67" presetID="22" presetClass="entr" presetSubtype="8" fill="hold" nodeType="withEffect">
                                  <p:stCondLst>
                                    <p:cond delay="0"/>
                                  </p:stCondLst>
                                  <p:childTnLst>
                                    <p:set>
                                      <p:cBhvr>
                                        <p:cTn id="68" dur="1" fill="hold">
                                          <p:stCondLst>
                                            <p:cond delay="0"/>
                                          </p:stCondLst>
                                        </p:cTn>
                                        <p:tgtEl>
                                          <p:spTgt spid="41353"/>
                                        </p:tgtEl>
                                        <p:attrNameLst>
                                          <p:attrName>style.visibility</p:attrName>
                                        </p:attrNameLst>
                                      </p:cBhvr>
                                      <p:to>
                                        <p:strVal val="visible"/>
                                      </p:to>
                                    </p:set>
                                    <p:animEffect transition="in" filter="wipe(left)">
                                      <p:cBhvr>
                                        <p:cTn id="69" dur="500"/>
                                        <p:tgtEl>
                                          <p:spTgt spid="41353"/>
                                        </p:tgtEl>
                                      </p:cBhvr>
                                    </p:animEffect>
                                  </p:childTnLst>
                                </p:cTn>
                              </p:par>
                            </p:childTnLst>
                          </p:cTn>
                        </p:par>
                        <p:par>
                          <p:cTn id="70" fill="hold" nodeType="afterGroup">
                            <p:stCondLst>
                              <p:cond delay="2000"/>
                            </p:stCondLst>
                            <p:childTnLst>
                              <p:par>
                                <p:cTn id="71" presetID="9" presetClass="entr" presetSubtype="0" fill="hold" nodeType="afterEffect">
                                  <p:stCondLst>
                                    <p:cond delay="0"/>
                                  </p:stCondLst>
                                  <p:childTnLst>
                                    <p:set>
                                      <p:cBhvr>
                                        <p:cTn id="72" dur="1" fill="hold">
                                          <p:stCondLst>
                                            <p:cond delay="0"/>
                                          </p:stCondLst>
                                        </p:cTn>
                                        <p:tgtEl>
                                          <p:spTgt spid="41354"/>
                                        </p:tgtEl>
                                        <p:attrNameLst>
                                          <p:attrName>style.visibility</p:attrName>
                                        </p:attrNameLst>
                                      </p:cBhvr>
                                      <p:to>
                                        <p:strVal val="visible"/>
                                      </p:to>
                                    </p:set>
                                    <p:animEffect transition="in" filter="dissolve">
                                      <p:cBhvr>
                                        <p:cTn id="73" dur="500"/>
                                        <p:tgtEl>
                                          <p:spTgt spid="41354"/>
                                        </p:tgtEl>
                                      </p:cBhvr>
                                    </p:animEffect>
                                  </p:childTnLst>
                                </p:cTn>
                              </p:par>
                            </p:childTnLst>
                          </p:cTn>
                        </p:par>
                      </p:childTnLst>
                    </p:cTn>
                  </p:par>
                  <p:par>
                    <p:cTn id="74" fill="hold" nodeType="clickPar">
                      <p:stCondLst>
                        <p:cond delay="indefinite"/>
                      </p:stCondLst>
                      <p:childTnLst>
                        <p:par>
                          <p:cTn id="75" fill="hold" nodeType="withGroup">
                            <p:stCondLst>
                              <p:cond delay="0"/>
                            </p:stCondLst>
                            <p:childTnLst>
                              <p:par>
                                <p:cTn id="76" presetID="53" presetClass="entr" presetSubtype="0" fill="hold" grpId="0" nodeType="clickEffect">
                                  <p:stCondLst>
                                    <p:cond delay="0"/>
                                  </p:stCondLst>
                                  <p:childTnLst>
                                    <p:set>
                                      <p:cBhvr>
                                        <p:cTn id="77" dur="1" fill="hold">
                                          <p:stCondLst>
                                            <p:cond delay="0"/>
                                          </p:stCondLst>
                                        </p:cTn>
                                        <p:tgtEl>
                                          <p:spTgt spid="41357"/>
                                        </p:tgtEl>
                                        <p:attrNameLst>
                                          <p:attrName>style.visibility</p:attrName>
                                        </p:attrNameLst>
                                      </p:cBhvr>
                                      <p:to>
                                        <p:strVal val="visible"/>
                                      </p:to>
                                    </p:set>
                                    <p:anim calcmode="lin" valueType="num">
                                      <p:cBhvr>
                                        <p:cTn id="78" dur="500" fill="hold"/>
                                        <p:tgtEl>
                                          <p:spTgt spid="41357"/>
                                        </p:tgtEl>
                                        <p:attrNameLst>
                                          <p:attrName>ppt_w</p:attrName>
                                        </p:attrNameLst>
                                      </p:cBhvr>
                                      <p:tavLst>
                                        <p:tav tm="0">
                                          <p:val>
                                            <p:fltVal val="0"/>
                                          </p:val>
                                        </p:tav>
                                        <p:tav tm="100000">
                                          <p:val>
                                            <p:strVal val="#ppt_w"/>
                                          </p:val>
                                        </p:tav>
                                      </p:tavLst>
                                    </p:anim>
                                    <p:anim calcmode="lin" valueType="num">
                                      <p:cBhvr>
                                        <p:cTn id="79" dur="500" fill="hold"/>
                                        <p:tgtEl>
                                          <p:spTgt spid="41357"/>
                                        </p:tgtEl>
                                        <p:attrNameLst>
                                          <p:attrName>ppt_h</p:attrName>
                                        </p:attrNameLst>
                                      </p:cBhvr>
                                      <p:tavLst>
                                        <p:tav tm="0">
                                          <p:val>
                                            <p:fltVal val="0"/>
                                          </p:val>
                                        </p:tav>
                                        <p:tav tm="100000">
                                          <p:val>
                                            <p:strVal val="#ppt_h"/>
                                          </p:val>
                                        </p:tav>
                                      </p:tavLst>
                                    </p:anim>
                                    <p:animEffect transition="in" filter="fade">
                                      <p:cBhvr>
                                        <p:cTn id="80" dur="500"/>
                                        <p:tgtEl>
                                          <p:spTgt spid="41357"/>
                                        </p:tgtEl>
                                      </p:cBhvr>
                                    </p:animEffect>
                                  </p:childTnLst>
                                </p:cTn>
                              </p:par>
                            </p:childTnLst>
                          </p:cTn>
                        </p:par>
                        <p:par>
                          <p:cTn id="81" fill="hold" nodeType="afterGroup">
                            <p:stCondLst>
                              <p:cond delay="500"/>
                            </p:stCondLst>
                            <p:childTnLst>
                              <p:par>
                                <p:cTn id="82" presetID="53" presetClass="entr" presetSubtype="0" fill="hold" grpId="0" nodeType="afterEffect">
                                  <p:stCondLst>
                                    <p:cond delay="0"/>
                                  </p:stCondLst>
                                  <p:childTnLst>
                                    <p:set>
                                      <p:cBhvr>
                                        <p:cTn id="83" dur="1" fill="hold">
                                          <p:stCondLst>
                                            <p:cond delay="0"/>
                                          </p:stCondLst>
                                        </p:cTn>
                                        <p:tgtEl>
                                          <p:spTgt spid="41358"/>
                                        </p:tgtEl>
                                        <p:attrNameLst>
                                          <p:attrName>style.visibility</p:attrName>
                                        </p:attrNameLst>
                                      </p:cBhvr>
                                      <p:to>
                                        <p:strVal val="visible"/>
                                      </p:to>
                                    </p:set>
                                    <p:anim calcmode="lin" valueType="num">
                                      <p:cBhvr>
                                        <p:cTn id="84" dur="500" fill="hold"/>
                                        <p:tgtEl>
                                          <p:spTgt spid="41358"/>
                                        </p:tgtEl>
                                        <p:attrNameLst>
                                          <p:attrName>ppt_w</p:attrName>
                                        </p:attrNameLst>
                                      </p:cBhvr>
                                      <p:tavLst>
                                        <p:tav tm="0">
                                          <p:val>
                                            <p:fltVal val="0"/>
                                          </p:val>
                                        </p:tav>
                                        <p:tav tm="100000">
                                          <p:val>
                                            <p:strVal val="#ppt_w"/>
                                          </p:val>
                                        </p:tav>
                                      </p:tavLst>
                                    </p:anim>
                                    <p:anim calcmode="lin" valueType="num">
                                      <p:cBhvr>
                                        <p:cTn id="85" dur="500" fill="hold"/>
                                        <p:tgtEl>
                                          <p:spTgt spid="41358"/>
                                        </p:tgtEl>
                                        <p:attrNameLst>
                                          <p:attrName>ppt_h</p:attrName>
                                        </p:attrNameLst>
                                      </p:cBhvr>
                                      <p:tavLst>
                                        <p:tav tm="0">
                                          <p:val>
                                            <p:fltVal val="0"/>
                                          </p:val>
                                        </p:tav>
                                        <p:tav tm="100000">
                                          <p:val>
                                            <p:strVal val="#ppt_h"/>
                                          </p:val>
                                        </p:tav>
                                      </p:tavLst>
                                    </p:anim>
                                    <p:animEffect transition="in" filter="fade">
                                      <p:cBhvr>
                                        <p:cTn id="86" dur="500"/>
                                        <p:tgtEl>
                                          <p:spTgt spid="41358"/>
                                        </p:tgtEl>
                                      </p:cBhvr>
                                    </p:animEffect>
                                  </p:childTnLst>
                                </p:cTn>
                              </p:par>
                            </p:childTnLst>
                          </p:cTn>
                        </p:par>
                        <p:par>
                          <p:cTn id="87" fill="hold" nodeType="afterGroup">
                            <p:stCondLst>
                              <p:cond delay="1000"/>
                            </p:stCondLst>
                            <p:childTnLst>
                              <p:par>
                                <p:cTn id="88" presetID="53" presetClass="entr" presetSubtype="0" fill="hold" grpId="0" nodeType="afterEffect">
                                  <p:stCondLst>
                                    <p:cond delay="0"/>
                                  </p:stCondLst>
                                  <p:childTnLst>
                                    <p:set>
                                      <p:cBhvr>
                                        <p:cTn id="89" dur="1" fill="hold">
                                          <p:stCondLst>
                                            <p:cond delay="0"/>
                                          </p:stCondLst>
                                        </p:cTn>
                                        <p:tgtEl>
                                          <p:spTgt spid="41359"/>
                                        </p:tgtEl>
                                        <p:attrNameLst>
                                          <p:attrName>style.visibility</p:attrName>
                                        </p:attrNameLst>
                                      </p:cBhvr>
                                      <p:to>
                                        <p:strVal val="visible"/>
                                      </p:to>
                                    </p:set>
                                    <p:anim calcmode="lin" valueType="num">
                                      <p:cBhvr>
                                        <p:cTn id="90" dur="500" fill="hold"/>
                                        <p:tgtEl>
                                          <p:spTgt spid="41359"/>
                                        </p:tgtEl>
                                        <p:attrNameLst>
                                          <p:attrName>ppt_w</p:attrName>
                                        </p:attrNameLst>
                                      </p:cBhvr>
                                      <p:tavLst>
                                        <p:tav tm="0">
                                          <p:val>
                                            <p:fltVal val="0"/>
                                          </p:val>
                                        </p:tav>
                                        <p:tav tm="100000">
                                          <p:val>
                                            <p:strVal val="#ppt_w"/>
                                          </p:val>
                                        </p:tav>
                                      </p:tavLst>
                                    </p:anim>
                                    <p:anim calcmode="lin" valueType="num">
                                      <p:cBhvr>
                                        <p:cTn id="91" dur="500" fill="hold"/>
                                        <p:tgtEl>
                                          <p:spTgt spid="41359"/>
                                        </p:tgtEl>
                                        <p:attrNameLst>
                                          <p:attrName>ppt_h</p:attrName>
                                        </p:attrNameLst>
                                      </p:cBhvr>
                                      <p:tavLst>
                                        <p:tav tm="0">
                                          <p:val>
                                            <p:fltVal val="0"/>
                                          </p:val>
                                        </p:tav>
                                        <p:tav tm="100000">
                                          <p:val>
                                            <p:strVal val="#ppt_h"/>
                                          </p:val>
                                        </p:tav>
                                      </p:tavLst>
                                    </p:anim>
                                    <p:animEffect transition="in" filter="fade">
                                      <p:cBhvr>
                                        <p:cTn id="92" dur="500"/>
                                        <p:tgtEl>
                                          <p:spTgt spid="41359"/>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53" presetClass="entr" presetSubtype="0" fill="hold" grpId="0" nodeType="clickEffect">
                                  <p:stCondLst>
                                    <p:cond delay="0"/>
                                  </p:stCondLst>
                                  <p:childTnLst>
                                    <p:set>
                                      <p:cBhvr>
                                        <p:cTn id="96" dur="1" fill="hold">
                                          <p:stCondLst>
                                            <p:cond delay="0"/>
                                          </p:stCondLst>
                                        </p:cTn>
                                        <p:tgtEl>
                                          <p:spTgt spid="41432"/>
                                        </p:tgtEl>
                                        <p:attrNameLst>
                                          <p:attrName>style.visibility</p:attrName>
                                        </p:attrNameLst>
                                      </p:cBhvr>
                                      <p:to>
                                        <p:strVal val="visible"/>
                                      </p:to>
                                    </p:set>
                                    <p:anim calcmode="lin" valueType="num">
                                      <p:cBhvr>
                                        <p:cTn id="97" dur="500" fill="hold"/>
                                        <p:tgtEl>
                                          <p:spTgt spid="41432"/>
                                        </p:tgtEl>
                                        <p:attrNameLst>
                                          <p:attrName>ppt_w</p:attrName>
                                        </p:attrNameLst>
                                      </p:cBhvr>
                                      <p:tavLst>
                                        <p:tav tm="0">
                                          <p:val>
                                            <p:fltVal val="0"/>
                                          </p:val>
                                        </p:tav>
                                        <p:tav tm="100000">
                                          <p:val>
                                            <p:strVal val="#ppt_w"/>
                                          </p:val>
                                        </p:tav>
                                      </p:tavLst>
                                    </p:anim>
                                    <p:anim calcmode="lin" valueType="num">
                                      <p:cBhvr>
                                        <p:cTn id="98" dur="500" fill="hold"/>
                                        <p:tgtEl>
                                          <p:spTgt spid="41432"/>
                                        </p:tgtEl>
                                        <p:attrNameLst>
                                          <p:attrName>ppt_h</p:attrName>
                                        </p:attrNameLst>
                                      </p:cBhvr>
                                      <p:tavLst>
                                        <p:tav tm="0">
                                          <p:val>
                                            <p:fltVal val="0"/>
                                          </p:val>
                                        </p:tav>
                                        <p:tav tm="100000">
                                          <p:val>
                                            <p:strVal val="#ppt_h"/>
                                          </p:val>
                                        </p:tav>
                                      </p:tavLst>
                                    </p:anim>
                                    <p:animEffect transition="in" filter="fade">
                                      <p:cBhvr>
                                        <p:cTn id="99" dur="500"/>
                                        <p:tgtEl>
                                          <p:spTgt spid="41432"/>
                                        </p:tgtEl>
                                      </p:cBhvr>
                                    </p:animEffect>
                                  </p:childTnLst>
                                </p:cTn>
                              </p:par>
                            </p:childTnLst>
                          </p:cTn>
                        </p:par>
                        <p:par>
                          <p:cTn id="100" fill="hold" nodeType="afterGroup">
                            <p:stCondLst>
                              <p:cond delay="500"/>
                            </p:stCondLst>
                            <p:childTnLst>
                              <p:par>
                                <p:cTn id="101" presetID="22" presetClass="entr" presetSubtype="4" fill="hold" nodeType="afterEffect">
                                  <p:stCondLst>
                                    <p:cond delay="0"/>
                                  </p:stCondLst>
                                  <p:childTnLst>
                                    <p:set>
                                      <p:cBhvr>
                                        <p:cTn id="102" dur="1" fill="hold">
                                          <p:stCondLst>
                                            <p:cond delay="0"/>
                                          </p:stCondLst>
                                        </p:cTn>
                                        <p:tgtEl>
                                          <p:spTgt spid="41433"/>
                                        </p:tgtEl>
                                        <p:attrNameLst>
                                          <p:attrName>style.visibility</p:attrName>
                                        </p:attrNameLst>
                                      </p:cBhvr>
                                      <p:to>
                                        <p:strVal val="visible"/>
                                      </p:to>
                                    </p:set>
                                    <p:animEffect transition="in" filter="wipe(down)">
                                      <p:cBhvr>
                                        <p:cTn id="103" dur="500"/>
                                        <p:tgtEl>
                                          <p:spTgt spid="41433"/>
                                        </p:tgtEl>
                                      </p:cBhvr>
                                    </p:animEffect>
                                  </p:childTnLst>
                                </p:cTn>
                              </p:par>
                              <p:par>
                                <p:cTn id="104" presetID="22" presetClass="entr" presetSubtype="4" fill="hold" nodeType="withEffect">
                                  <p:stCondLst>
                                    <p:cond delay="0"/>
                                  </p:stCondLst>
                                  <p:childTnLst>
                                    <p:set>
                                      <p:cBhvr>
                                        <p:cTn id="105" dur="1" fill="hold">
                                          <p:stCondLst>
                                            <p:cond delay="0"/>
                                          </p:stCondLst>
                                        </p:cTn>
                                        <p:tgtEl>
                                          <p:spTgt spid="41434"/>
                                        </p:tgtEl>
                                        <p:attrNameLst>
                                          <p:attrName>style.visibility</p:attrName>
                                        </p:attrNameLst>
                                      </p:cBhvr>
                                      <p:to>
                                        <p:strVal val="visible"/>
                                      </p:to>
                                    </p:set>
                                    <p:animEffect transition="in" filter="wipe(down)">
                                      <p:cBhvr>
                                        <p:cTn id="106" dur="500"/>
                                        <p:tgtEl>
                                          <p:spTgt spid="41434"/>
                                        </p:tgtEl>
                                      </p:cBhvr>
                                    </p:animEffect>
                                  </p:childTnLst>
                                </p:cTn>
                              </p:par>
                              <p:par>
                                <p:cTn id="107" presetID="22" presetClass="entr" presetSubtype="4" fill="hold" nodeType="withEffect">
                                  <p:stCondLst>
                                    <p:cond delay="0"/>
                                  </p:stCondLst>
                                  <p:childTnLst>
                                    <p:set>
                                      <p:cBhvr>
                                        <p:cTn id="108" dur="1" fill="hold">
                                          <p:stCondLst>
                                            <p:cond delay="0"/>
                                          </p:stCondLst>
                                        </p:cTn>
                                        <p:tgtEl>
                                          <p:spTgt spid="41435"/>
                                        </p:tgtEl>
                                        <p:attrNameLst>
                                          <p:attrName>style.visibility</p:attrName>
                                        </p:attrNameLst>
                                      </p:cBhvr>
                                      <p:to>
                                        <p:strVal val="visible"/>
                                      </p:to>
                                    </p:set>
                                    <p:animEffect transition="in" filter="wipe(down)">
                                      <p:cBhvr>
                                        <p:cTn id="109" dur="500"/>
                                        <p:tgtEl>
                                          <p:spTgt spid="41435"/>
                                        </p:tgtEl>
                                      </p:cBhvr>
                                    </p:animEffect>
                                  </p:childTnLst>
                                </p:cTn>
                              </p:par>
                            </p:childTnLst>
                          </p:cTn>
                        </p:par>
                      </p:childTnLst>
                    </p:cTn>
                  </p:par>
                  <p:par>
                    <p:cTn id="110" fill="hold" nodeType="clickPar">
                      <p:stCondLst>
                        <p:cond delay="indefinite"/>
                      </p:stCondLst>
                      <p:childTnLst>
                        <p:par>
                          <p:cTn id="111" fill="hold" nodeType="withGroup">
                            <p:stCondLst>
                              <p:cond delay="0"/>
                            </p:stCondLst>
                            <p:childTnLst>
                              <p:par>
                                <p:cTn id="112" presetID="22" presetClass="entr" presetSubtype="8" fill="hold" grpId="0" nodeType="clickEffect">
                                  <p:stCondLst>
                                    <p:cond delay="0"/>
                                  </p:stCondLst>
                                  <p:childTnLst>
                                    <p:set>
                                      <p:cBhvr>
                                        <p:cTn id="113" dur="1" fill="hold">
                                          <p:stCondLst>
                                            <p:cond delay="0"/>
                                          </p:stCondLst>
                                        </p:cTn>
                                        <p:tgtEl>
                                          <p:spTgt spid="41360"/>
                                        </p:tgtEl>
                                        <p:attrNameLst>
                                          <p:attrName>style.visibility</p:attrName>
                                        </p:attrNameLst>
                                      </p:cBhvr>
                                      <p:to>
                                        <p:strVal val="visible"/>
                                      </p:to>
                                    </p:set>
                                    <p:animEffect transition="in" filter="wipe(left)">
                                      <p:cBhvr>
                                        <p:cTn id="114" dur="500"/>
                                        <p:tgtEl>
                                          <p:spTgt spid="41360"/>
                                        </p:tgtEl>
                                      </p:cBhvr>
                                    </p:animEffect>
                                  </p:childTnLst>
                                </p:cTn>
                              </p:par>
                            </p:childTnLst>
                          </p:cTn>
                        </p:par>
                      </p:childTnLst>
                    </p:cTn>
                  </p:par>
                  <p:par>
                    <p:cTn id="115" fill="hold" nodeType="clickPar">
                      <p:stCondLst>
                        <p:cond delay="indefinite"/>
                      </p:stCondLst>
                      <p:childTnLst>
                        <p:par>
                          <p:cTn id="116" fill="hold" nodeType="withGroup">
                            <p:stCondLst>
                              <p:cond delay="0"/>
                            </p:stCondLst>
                            <p:childTnLst>
                              <p:par>
                                <p:cTn id="117" presetID="53" presetClass="entr" presetSubtype="0" fill="hold" nodeType="clickEffect">
                                  <p:stCondLst>
                                    <p:cond delay="0"/>
                                  </p:stCondLst>
                                  <p:childTnLst>
                                    <p:set>
                                      <p:cBhvr>
                                        <p:cTn id="118" dur="1" fill="hold">
                                          <p:stCondLst>
                                            <p:cond delay="0"/>
                                          </p:stCondLst>
                                        </p:cTn>
                                        <p:tgtEl>
                                          <p:spTgt spid="41444"/>
                                        </p:tgtEl>
                                        <p:attrNameLst>
                                          <p:attrName>style.visibility</p:attrName>
                                        </p:attrNameLst>
                                      </p:cBhvr>
                                      <p:to>
                                        <p:strVal val="visible"/>
                                      </p:to>
                                    </p:set>
                                    <p:anim calcmode="lin" valueType="num">
                                      <p:cBhvr>
                                        <p:cTn id="119" dur="500" fill="hold"/>
                                        <p:tgtEl>
                                          <p:spTgt spid="41444"/>
                                        </p:tgtEl>
                                        <p:attrNameLst>
                                          <p:attrName>ppt_w</p:attrName>
                                        </p:attrNameLst>
                                      </p:cBhvr>
                                      <p:tavLst>
                                        <p:tav tm="0">
                                          <p:val>
                                            <p:fltVal val="0"/>
                                          </p:val>
                                        </p:tav>
                                        <p:tav tm="100000">
                                          <p:val>
                                            <p:strVal val="#ppt_w"/>
                                          </p:val>
                                        </p:tav>
                                      </p:tavLst>
                                    </p:anim>
                                    <p:anim calcmode="lin" valueType="num">
                                      <p:cBhvr>
                                        <p:cTn id="120" dur="500" fill="hold"/>
                                        <p:tgtEl>
                                          <p:spTgt spid="41444"/>
                                        </p:tgtEl>
                                        <p:attrNameLst>
                                          <p:attrName>ppt_h</p:attrName>
                                        </p:attrNameLst>
                                      </p:cBhvr>
                                      <p:tavLst>
                                        <p:tav tm="0">
                                          <p:val>
                                            <p:fltVal val="0"/>
                                          </p:val>
                                        </p:tav>
                                        <p:tav tm="100000">
                                          <p:val>
                                            <p:strVal val="#ppt_h"/>
                                          </p:val>
                                        </p:tav>
                                      </p:tavLst>
                                    </p:anim>
                                    <p:animEffect transition="in" filter="fade">
                                      <p:cBhvr>
                                        <p:cTn id="121" dur="500"/>
                                        <p:tgtEl>
                                          <p:spTgt spid="41444"/>
                                        </p:tgtEl>
                                      </p:cBhvr>
                                    </p:animEffect>
                                  </p:childTnLst>
                                </p:cTn>
                              </p:par>
                            </p:childTnLst>
                          </p:cTn>
                        </p:par>
                      </p:childTnLst>
                    </p:cTn>
                  </p:par>
                  <p:par>
                    <p:cTn id="122" fill="hold" nodeType="clickPar">
                      <p:stCondLst>
                        <p:cond delay="indefinite"/>
                      </p:stCondLst>
                      <p:childTnLst>
                        <p:par>
                          <p:cTn id="123" fill="hold" nodeType="withGroup">
                            <p:stCondLst>
                              <p:cond delay="0"/>
                            </p:stCondLst>
                            <p:childTnLst>
                              <p:par>
                                <p:cTn id="124" presetID="4" presetClass="entr" presetSubtype="32" fill="hold" nodeType="clickEffect">
                                  <p:stCondLst>
                                    <p:cond delay="0"/>
                                  </p:stCondLst>
                                  <p:childTnLst>
                                    <p:set>
                                      <p:cBhvr>
                                        <p:cTn id="125" dur="1" fill="hold">
                                          <p:stCondLst>
                                            <p:cond delay="0"/>
                                          </p:stCondLst>
                                        </p:cTn>
                                        <p:tgtEl>
                                          <p:spTgt spid="41443"/>
                                        </p:tgtEl>
                                        <p:attrNameLst>
                                          <p:attrName>style.visibility</p:attrName>
                                        </p:attrNameLst>
                                      </p:cBhvr>
                                      <p:to>
                                        <p:strVal val="visible"/>
                                      </p:to>
                                    </p:set>
                                    <p:animEffect transition="in" filter="box(out)">
                                      <p:cBhvr>
                                        <p:cTn id="126" dur="500"/>
                                        <p:tgtEl>
                                          <p:spTgt spid="41443"/>
                                        </p:tgtEl>
                                      </p:cBhvr>
                                    </p:animEffect>
                                  </p:childTnLst>
                                </p:cTn>
                              </p:par>
                            </p:childTnLst>
                          </p:cTn>
                        </p:par>
                        <p:par>
                          <p:cTn id="127" fill="hold" nodeType="afterGroup">
                            <p:stCondLst>
                              <p:cond delay="500"/>
                            </p:stCondLst>
                            <p:childTnLst>
                              <p:par>
                                <p:cTn id="128" presetID="9" presetClass="entr" presetSubtype="0" fill="hold" nodeType="afterEffect">
                                  <p:stCondLst>
                                    <p:cond delay="0"/>
                                  </p:stCondLst>
                                  <p:childTnLst>
                                    <p:set>
                                      <p:cBhvr>
                                        <p:cTn id="129" dur="1" fill="hold">
                                          <p:stCondLst>
                                            <p:cond delay="0"/>
                                          </p:stCondLst>
                                        </p:cTn>
                                        <p:tgtEl>
                                          <p:spTgt spid="41429"/>
                                        </p:tgtEl>
                                        <p:attrNameLst>
                                          <p:attrName>style.visibility</p:attrName>
                                        </p:attrNameLst>
                                      </p:cBhvr>
                                      <p:to>
                                        <p:strVal val="visible"/>
                                      </p:to>
                                    </p:set>
                                    <p:animEffect transition="in" filter="dissolve">
                                      <p:cBhvr>
                                        <p:cTn id="130" dur="500"/>
                                        <p:tgtEl>
                                          <p:spTgt spid="41429"/>
                                        </p:tgtEl>
                                      </p:cBhvr>
                                    </p:animEffect>
                                  </p:childTnLst>
                                </p:cTn>
                              </p:par>
                            </p:childTnLst>
                          </p:cTn>
                        </p:par>
                      </p:childTnLst>
                    </p:cTn>
                  </p:par>
                  <p:par>
                    <p:cTn id="131" fill="hold" nodeType="clickPar">
                      <p:stCondLst>
                        <p:cond delay="indefinite"/>
                      </p:stCondLst>
                      <p:childTnLst>
                        <p:par>
                          <p:cTn id="132" fill="hold" nodeType="withGroup">
                            <p:stCondLst>
                              <p:cond delay="0"/>
                            </p:stCondLst>
                            <p:childTnLst>
                              <p:par>
                                <p:cTn id="133" presetID="4" presetClass="entr" presetSubtype="32" fill="hold" nodeType="clickEffect">
                                  <p:stCondLst>
                                    <p:cond delay="0"/>
                                  </p:stCondLst>
                                  <p:childTnLst>
                                    <p:set>
                                      <p:cBhvr>
                                        <p:cTn id="134" dur="1" fill="hold">
                                          <p:stCondLst>
                                            <p:cond delay="0"/>
                                          </p:stCondLst>
                                        </p:cTn>
                                        <p:tgtEl>
                                          <p:spTgt spid="41422"/>
                                        </p:tgtEl>
                                        <p:attrNameLst>
                                          <p:attrName>style.visibility</p:attrName>
                                        </p:attrNameLst>
                                      </p:cBhvr>
                                      <p:to>
                                        <p:strVal val="visible"/>
                                      </p:to>
                                    </p:set>
                                    <p:animEffect transition="in" filter="box(out)">
                                      <p:cBhvr>
                                        <p:cTn id="135" dur="500"/>
                                        <p:tgtEl>
                                          <p:spTgt spid="41422"/>
                                        </p:tgtEl>
                                      </p:cBhvr>
                                    </p:animEffect>
                                  </p:childTnLst>
                                </p:cTn>
                              </p:par>
                            </p:childTnLst>
                          </p:cTn>
                        </p:par>
                      </p:childTnLst>
                    </p:cTn>
                  </p:par>
                  <p:par>
                    <p:cTn id="136" fill="hold" nodeType="clickPar">
                      <p:stCondLst>
                        <p:cond delay="indefinite"/>
                      </p:stCondLst>
                      <p:childTnLst>
                        <p:par>
                          <p:cTn id="137" fill="hold" nodeType="withGroup">
                            <p:stCondLst>
                              <p:cond delay="0"/>
                            </p:stCondLst>
                            <p:childTnLst>
                              <p:par>
                                <p:cTn id="138" presetID="53" presetClass="entr" presetSubtype="0" fill="hold" grpId="0" nodeType="clickEffect">
                                  <p:stCondLst>
                                    <p:cond delay="0"/>
                                  </p:stCondLst>
                                  <p:childTnLst>
                                    <p:set>
                                      <p:cBhvr>
                                        <p:cTn id="139" dur="1" fill="hold">
                                          <p:stCondLst>
                                            <p:cond delay="0"/>
                                          </p:stCondLst>
                                        </p:cTn>
                                        <p:tgtEl>
                                          <p:spTgt spid="41436"/>
                                        </p:tgtEl>
                                        <p:attrNameLst>
                                          <p:attrName>style.visibility</p:attrName>
                                        </p:attrNameLst>
                                      </p:cBhvr>
                                      <p:to>
                                        <p:strVal val="visible"/>
                                      </p:to>
                                    </p:set>
                                    <p:anim calcmode="lin" valueType="num">
                                      <p:cBhvr>
                                        <p:cTn id="140" dur="500" fill="hold"/>
                                        <p:tgtEl>
                                          <p:spTgt spid="41436"/>
                                        </p:tgtEl>
                                        <p:attrNameLst>
                                          <p:attrName>ppt_w</p:attrName>
                                        </p:attrNameLst>
                                      </p:cBhvr>
                                      <p:tavLst>
                                        <p:tav tm="0">
                                          <p:val>
                                            <p:fltVal val="0"/>
                                          </p:val>
                                        </p:tav>
                                        <p:tav tm="100000">
                                          <p:val>
                                            <p:strVal val="#ppt_w"/>
                                          </p:val>
                                        </p:tav>
                                      </p:tavLst>
                                    </p:anim>
                                    <p:anim calcmode="lin" valueType="num">
                                      <p:cBhvr>
                                        <p:cTn id="141" dur="500" fill="hold"/>
                                        <p:tgtEl>
                                          <p:spTgt spid="41436"/>
                                        </p:tgtEl>
                                        <p:attrNameLst>
                                          <p:attrName>ppt_h</p:attrName>
                                        </p:attrNameLst>
                                      </p:cBhvr>
                                      <p:tavLst>
                                        <p:tav tm="0">
                                          <p:val>
                                            <p:fltVal val="0"/>
                                          </p:val>
                                        </p:tav>
                                        <p:tav tm="100000">
                                          <p:val>
                                            <p:strVal val="#ppt_h"/>
                                          </p:val>
                                        </p:tav>
                                      </p:tavLst>
                                    </p:anim>
                                    <p:animEffect transition="in" filter="fade">
                                      <p:cBhvr>
                                        <p:cTn id="142" dur="500"/>
                                        <p:tgtEl>
                                          <p:spTgt spid="41436"/>
                                        </p:tgtEl>
                                      </p:cBhvr>
                                    </p:animEffect>
                                  </p:childTnLst>
                                </p:cTn>
                              </p:par>
                            </p:childTnLst>
                          </p:cTn>
                        </p:par>
                        <p:par>
                          <p:cTn id="143" fill="hold" nodeType="afterGroup">
                            <p:stCondLst>
                              <p:cond delay="500"/>
                            </p:stCondLst>
                            <p:childTnLst>
                              <p:par>
                                <p:cTn id="144" presetID="22" presetClass="entr" presetSubtype="4" fill="hold" nodeType="afterEffect">
                                  <p:stCondLst>
                                    <p:cond delay="0"/>
                                  </p:stCondLst>
                                  <p:childTnLst>
                                    <p:set>
                                      <p:cBhvr>
                                        <p:cTn id="145" dur="1" fill="hold">
                                          <p:stCondLst>
                                            <p:cond delay="0"/>
                                          </p:stCondLst>
                                        </p:cTn>
                                        <p:tgtEl>
                                          <p:spTgt spid="41437"/>
                                        </p:tgtEl>
                                        <p:attrNameLst>
                                          <p:attrName>style.visibility</p:attrName>
                                        </p:attrNameLst>
                                      </p:cBhvr>
                                      <p:to>
                                        <p:strVal val="visible"/>
                                      </p:to>
                                    </p:set>
                                    <p:animEffect transition="in" filter="wipe(down)">
                                      <p:cBhvr>
                                        <p:cTn id="146" dur="500"/>
                                        <p:tgtEl>
                                          <p:spTgt spid="41437"/>
                                        </p:tgtEl>
                                      </p:cBhvr>
                                    </p:animEffect>
                                  </p:childTnLst>
                                </p:cTn>
                              </p:par>
                              <p:par>
                                <p:cTn id="147" presetID="22" presetClass="entr" presetSubtype="4" fill="hold" nodeType="withEffect">
                                  <p:stCondLst>
                                    <p:cond delay="0"/>
                                  </p:stCondLst>
                                  <p:childTnLst>
                                    <p:set>
                                      <p:cBhvr>
                                        <p:cTn id="148" dur="1" fill="hold">
                                          <p:stCondLst>
                                            <p:cond delay="0"/>
                                          </p:stCondLst>
                                        </p:cTn>
                                        <p:tgtEl>
                                          <p:spTgt spid="41438"/>
                                        </p:tgtEl>
                                        <p:attrNameLst>
                                          <p:attrName>style.visibility</p:attrName>
                                        </p:attrNameLst>
                                      </p:cBhvr>
                                      <p:to>
                                        <p:strVal val="visible"/>
                                      </p:to>
                                    </p:set>
                                    <p:animEffect transition="in" filter="wipe(down)">
                                      <p:cBhvr>
                                        <p:cTn id="149" dur="500"/>
                                        <p:tgtEl>
                                          <p:spTgt spid="414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336" grpId="0"/>
      <p:bldP spid="41337" grpId="0"/>
      <p:bldP spid="41338" grpId="0"/>
      <p:bldP spid="41342" grpId="0" animBg="1"/>
      <p:bldP spid="41346" grpId="0" animBg="1"/>
      <p:bldP spid="41350" grpId="0" animBg="1"/>
      <p:bldP spid="41357" grpId="0"/>
      <p:bldP spid="41358" grpId="0"/>
      <p:bldP spid="41359" grpId="0"/>
      <p:bldP spid="41360" grpId="0"/>
      <p:bldP spid="41432" grpId="0" animBg="1"/>
      <p:bldP spid="4143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6" name="Text Box 4">
            <a:extLst>
              <a:ext uri="{FF2B5EF4-FFF2-40B4-BE49-F238E27FC236}">
                <a16:creationId xmlns:a16="http://schemas.microsoft.com/office/drawing/2014/main" id="{10064C6A-74AB-4A70-A2D5-74BBE3AEC1A8}"/>
              </a:ext>
            </a:extLst>
          </p:cNvPr>
          <p:cNvSpPr txBox="1">
            <a:spLocks noChangeArrowheads="1"/>
          </p:cNvSpPr>
          <p:nvPr/>
        </p:nvSpPr>
        <p:spPr bwMode="auto">
          <a:xfrm>
            <a:off x="152400" y="76200"/>
            <a:ext cx="52578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200" b="1">
                <a:solidFill>
                  <a:srgbClr val="FFCC99"/>
                </a:solidFill>
              </a:rPr>
              <a:t>Properties of Equipotential Surfaces:</a:t>
            </a:r>
          </a:p>
        </p:txBody>
      </p:sp>
      <p:sp>
        <p:nvSpPr>
          <p:cNvPr id="69637" name="Text Box 5">
            <a:extLst>
              <a:ext uri="{FF2B5EF4-FFF2-40B4-BE49-F238E27FC236}">
                <a16:creationId xmlns:a16="http://schemas.microsoft.com/office/drawing/2014/main" id="{AC1F12E7-9360-4D61-9C67-342AF8A677AD}"/>
              </a:ext>
            </a:extLst>
          </p:cNvPr>
          <p:cNvSpPr txBox="1">
            <a:spLocks noChangeArrowheads="1"/>
          </p:cNvSpPr>
          <p:nvPr/>
        </p:nvSpPr>
        <p:spPr bwMode="auto">
          <a:xfrm>
            <a:off x="76200" y="3321050"/>
            <a:ext cx="8001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00"/>
                </a:solidFill>
              </a:rPr>
              <a:t>2.  The electric field is always perpendicular to the element d</a:t>
            </a:r>
            <a:r>
              <a:rPr lang="en-US" altLang="en-US" sz="1800" b="1">
                <a:solidFill>
                  <a:srgbClr val="FF9900"/>
                </a:solidFill>
                <a:latin typeface="ItalicC" pitchFamily="2" charset="0"/>
              </a:rPr>
              <a:t>l</a:t>
            </a:r>
            <a:r>
              <a:rPr lang="en-US" altLang="en-US" sz="1800" b="1">
                <a:solidFill>
                  <a:srgbClr val="FF9900"/>
                </a:solidFill>
              </a:rPr>
              <a:t> of the equipotential surface.</a:t>
            </a:r>
          </a:p>
        </p:txBody>
      </p:sp>
      <p:sp>
        <p:nvSpPr>
          <p:cNvPr id="69638" name="Text Box 6">
            <a:extLst>
              <a:ext uri="{FF2B5EF4-FFF2-40B4-BE49-F238E27FC236}">
                <a16:creationId xmlns:a16="http://schemas.microsoft.com/office/drawing/2014/main" id="{D4616D0E-6911-4A36-B105-1A54AB826305}"/>
              </a:ext>
            </a:extLst>
          </p:cNvPr>
          <p:cNvSpPr txBox="1">
            <a:spLocks noChangeArrowheads="1"/>
          </p:cNvSpPr>
          <p:nvPr/>
        </p:nvSpPr>
        <p:spPr bwMode="auto">
          <a:xfrm>
            <a:off x="76200" y="623888"/>
            <a:ext cx="8763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99FF33"/>
                </a:solidFill>
              </a:rPr>
              <a:t>1.</a:t>
            </a:r>
            <a:r>
              <a:rPr lang="en-US" altLang="en-US" sz="1800" b="1"/>
              <a:t>  </a:t>
            </a:r>
            <a:r>
              <a:rPr lang="en-US" altLang="en-US" sz="1800" b="1">
                <a:solidFill>
                  <a:srgbClr val="99FF33"/>
                </a:solidFill>
              </a:rPr>
              <a:t>No work is done in moving a test charge from one point to another on an equipotential surface. </a:t>
            </a:r>
          </a:p>
        </p:txBody>
      </p:sp>
      <p:grpSp>
        <p:nvGrpSpPr>
          <p:cNvPr id="69639" name="Group 7">
            <a:extLst>
              <a:ext uri="{FF2B5EF4-FFF2-40B4-BE49-F238E27FC236}">
                <a16:creationId xmlns:a16="http://schemas.microsoft.com/office/drawing/2014/main" id="{C3BDA754-8BA4-45FF-89B7-583522275272}"/>
              </a:ext>
            </a:extLst>
          </p:cNvPr>
          <p:cNvGrpSpPr>
            <a:grpSpLocks/>
          </p:cNvGrpSpPr>
          <p:nvPr/>
        </p:nvGrpSpPr>
        <p:grpSpPr bwMode="auto">
          <a:xfrm>
            <a:off x="2971800" y="1233488"/>
            <a:ext cx="2514600" cy="762000"/>
            <a:chOff x="2544" y="2496"/>
            <a:chExt cx="1584" cy="480"/>
          </a:xfrm>
        </p:grpSpPr>
        <p:sp>
          <p:nvSpPr>
            <p:cNvPr id="23595" name="Rectangle 8">
              <a:extLst>
                <a:ext uri="{FF2B5EF4-FFF2-40B4-BE49-F238E27FC236}">
                  <a16:creationId xmlns:a16="http://schemas.microsoft.com/office/drawing/2014/main" id="{B2FC9863-4E4A-41D1-8821-CB56E2737311}"/>
                </a:ext>
              </a:extLst>
            </p:cNvPr>
            <p:cNvSpPr>
              <a:spLocks noChangeArrowheads="1"/>
            </p:cNvSpPr>
            <p:nvPr/>
          </p:nvSpPr>
          <p:spPr bwMode="auto">
            <a:xfrm>
              <a:off x="2544" y="2496"/>
              <a:ext cx="1584" cy="480"/>
            </a:xfrm>
            <a:prstGeom prst="rect">
              <a:avLst/>
            </a:prstGeom>
            <a:noFill/>
            <a:ln w="28575">
              <a:solidFill>
                <a:srgbClr val="00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nvGrpSpPr>
            <p:cNvPr id="23596" name="Group 9">
              <a:extLst>
                <a:ext uri="{FF2B5EF4-FFF2-40B4-BE49-F238E27FC236}">
                  <a16:creationId xmlns:a16="http://schemas.microsoft.com/office/drawing/2014/main" id="{8F94EC88-1822-4333-B903-AE712F1AE01F}"/>
                </a:ext>
              </a:extLst>
            </p:cNvPr>
            <p:cNvGrpSpPr>
              <a:grpSpLocks/>
            </p:cNvGrpSpPr>
            <p:nvPr/>
          </p:nvGrpSpPr>
          <p:grpSpPr bwMode="auto">
            <a:xfrm>
              <a:off x="2592" y="2496"/>
              <a:ext cx="1488" cy="432"/>
              <a:chOff x="2208" y="2976"/>
              <a:chExt cx="1488" cy="432"/>
            </a:xfrm>
          </p:grpSpPr>
          <p:sp>
            <p:nvSpPr>
              <p:cNvPr id="23597" name="Text Box 10">
                <a:extLst>
                  <a:ext uri="{FF2B5EF4-FFF2-40B4-BE49-F238E27FC236}">
                    <a16:creationId xmlns:a16="http://schemas.microsoft.com/office/drawing/2014/main" id="{48E22C1D-CC04-406F-9C84-12432B7D0522}"/>
                  </a:ext>
                </a:extLst>
              </p:cNvPr>
              <p:cNvSpPr txBox="1">
                <a:spLocks noChangeArrowheads="1"/>
              </p:cNvSpPr>
              <p:nvPr/>
            </p:nvSpPr>
            <p:spPr bwMode="auto">
              <a:xfrm>
                <a:off x="3264" y="2976"/>
                <a:ext cx="43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W</a:t>
                </a:r>
                <a:r>
                  <a:rPr lang="en-US" altLang="en-US" sz="1800" b="1" baseline="-25000">
                    <a:solidFill>
                      <a:srgbClr val="FF99FF"/>
                    </a:solidFill>
                    <a:cs typeface="Arial" panose="020B0604020202020204" pitchFamily="34" charset="0"/>
                  </a:rPr>
                  <a:t>A</a:t>
                </a:r>
                <a:r>
                  <a:rPr lang="en-US" altLang="en-US" sz="1800" b="1" baseline="-25000">
                    <a:solidFill>
                      <a:srgbClr val="FF99FF"/>
                    </a:solidFill>
                  </a:rPr>
                  <a:t>B</a:t>
                </a:r>
                <a:endParaRPr lang="en-US" altLang="en-US" sz="1800" b="1">
                  <a:solidFill>
                    <a:srgbClr val="FF99FF"/>
                  </a:solidFill>
                </a:endParaRPr>
              </a:p>
            </p:txBody>
          </p:sp>
          <p:sp>
            <p:nvSpPr>
              <p:cNvPr id="23598" name="Rectangle 11">
                <a:extLst>
                  <a:ext uri="{FF2B5EF4-FFF2-40B4-BE49-F238E27FC236}">
                    <a16:creationId xmlns:a16="http://schemas.microsoft.com/office/drawing/2014/main" id="{3DA3CE96-6608-4C6C-ABF4-DC640B7A1473}"/>
                  </a:ext>
                </a:extLst>
              </p:cNvPr>
              <p:cNvSpPr>
                <a:spLocks noChangeArrowheads="1"/>
              </p:cNvSpPr>
              <p:nvPr/>
            </p:nvSpPr>
            <p:spPr bwMode="auto">
              <a:xfrm>
                <a:off x="3312" y="3177"/>
                <a:ext cx="25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FF"/>
                    </a:solidFill>
                  </a:rPr>
                  <a:t>q</a:t>
                </a:r>
                <a:r>
                  <a:rPr lang="en-US" altLang="en-US" sz="1800" b="1" baseline="-25000">
                    <a:solidFill>
                      <a:srgbClr val="FF99FF"/>
                    </a:solidFill>
                  </a:rPr>
                  <a:t>0</a:t>
                </a:r>
              </a:p>
            </p:txBody>
          </p:sp>
          <p:sp>
            <p:nvSpPr>
              <p:cNvPr id="23599" name="Line 12">
                <a:extLst>
                  <a:ext uri="{FF2B5EF4-FFF2-40B4-BE49-F238E27FC236}">
                    <a16:creationId xmlns:a16="http://schemas.microsoft.com/office/drawing/2014/main" id="{A4DDE292-C612-4D94-A812-D14420BFCE1F}"/>
                  </a:ext>
                </a:extLst>
              </p:cNvPr>
              <p:cNvSpPr>
                <a:spLocks noChangeShapeType="1"/>
              </p:cNvSpPr>
              <p:nvPr/>
            </p:nvSpPr>
            <p:spPr bwMode="auto">
              <a:xfrm>
                <a:off x="3264" y="3216"/>
                <a:ext cx="336" cy="0"/>
              </a:xfrm>
              <a:prstGeom prst="line">
                <a:avLst/>
              </a:prstGeom>
              <a:noFill/>
              <a:ln w="19050">
                <a:solidFill>
                  <a:srgbClr val="FF99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3600" name="Text Box 13">
                <a:extLst>
                  <a:ext uri="{FF2B5EF4-FFF2-40B4-BE49-F238E27FC236}">
                    <a16:creationId xmlns:a16="http://schemas.microsoft.com/office/drawing/2014/main" id="{63F534EC-3EC6-48CD-B529-65CC1ECE668D}"/>
                  </a:ext>
                </a:extLst>
              </p:cNvPr>
              <p:cNvSpPr txBox="1">
                <a:spLocks noChangeArrowheads="1"/>
              </p:cNvSpPr>
              <p:nvPr/>
            </p:nvSpPr>
            <p:spPr bwMode="auto">
              <a:xfrm>
                <a:off x="2208" y="3081"/>
                <a:ext cx="105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FF"/>
                    </a:solidFill>
                  </a:rPr>
                  <a:t>V</a:t>
                </a:r>
                <a:r>
                  <a:rPr lang="en-US" altLang="en-US" sz="1800" b="1" baseline="-25000">
                    <a:solidFill>
                      <a:srgbClr val="FF99FF"/>
                    </a:solidFill>
                  </a:rPr>
                  <a:t>B</a:t>
                </a:r>
                <a:r>
                  <a:rPr lang="en-US" altLang="en-US" sz="1800" b="1">
                    <a:solidFill>
                      <a:srgbClr val="FF99FF"/>
                    </a:solidFill>
                  </a:rPr>
                  <a:t> - V</a:t>
                </a:r>
                <a:r>
                  <a:rPr lang="en-US" altLang="en-US" sz="1800" b="1" baseline="-25000">
                    <a:solidFill>
                      <a:srgbClr val="FF99FF"/>
                    </a:solidFill>
                  </a:rPr>
                  <a:t>A</a:t>
                </a:r>
                <a:r>
                  <a:rPr lang="en-US" altLang="en-US" sz="1800" b="1">
                    <a:solidFill>
                      <a:srgbClr val="FF99FF"/>
                    </a:solidFill>
                  </a:rPr>
                  <a:t> = </a:t>
                </a:r>
                <a:r>
                  <a:rPr lang="en-US" altLang="en-US" sz="1800" b="1">
                    <a:solidFill>
                      <a:srgbClr val="FF99FF"/>
                    </a:solidFill>
                    <a:cs typeface="Arial" panose="020B0604020202020204" pitchFamily="34" charset="0"/>
                  </a:rPr>
                  <a:t>∆V =</a:t>
                </a:r>
              </a:p>
            </p:txBody>
          </p:sp>
        </p:grpSp>
      </p:grpSp>
      <p:sp>
        <p:nvSpPr>
          <p:cNvPr id="69646" name="Text Box 14">
            <a:extLst>
              <a:ext uri="{FF2B5EF4-FFF2-40B4-BE49-F238E27FC236}">
                <a16:creationId xmlns:a16="http://schemas.microsoft.com/office/drawing/2014/main" id="{7AE2F801-91B0-4515-9E1A-11CE248EB1E2}"/>
              </a:ext>
            </a:extLst>
          </p:cNvPr>
          <p:cNvSpPr txBox="1">
            <a:spLocks noChangeArrowheads="1"/>
          </p:cNvSpPr>
          <p:nvPr/>
        </p:nvSpPr>
        <p:spPr bwMode="auto">
          <a:xfrm>
            <a:off x="457200" y="2071688"/>
            <a:ext cx="75438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99"/>
                </a:solidFill>
              </a:rPr>
              <a:t>If A and B are two points on the equipotential surface, then V</a:t>
            </a:r>
            <a:r>
              <a:rPr lang="en-US" altLang="en-US" sz="1800" b="1" baseline="-25000">
                <a:solidFill>
                  <a:srgbClr val="FFFF99"/>
                </a:solidFill>
              </a:rPr>
              <a:t>B</a:t>
            </a:r>
            <a:r>
              <a:rPr lang="en-US" altLang="en-US" sz="1800" b="1">
                <a:solidFill>
                  <a:srgbClr val="FFFF99"/>
                </a:solidFill>
              </a:rPr>
              <a:t> = V</a:t>
            </a:r>
            <a:r>
              <a:rPr lang="en-US" altLang="en-US" sz="1800" b="1" baseline="-25000">
                <a:solidFill>
                  <a:srgbClr val="FFFF99"/>
                </a:solidFill>
              </a:rPr>
              <a:t>A </a:t>
            </a:r>
            <a:r>
              <a:rPr lang="en-US" altLang="en-US" sz="1800" b="1">
                <a:solidFill>
                  <a:srgbClr val="FFFF99"/>
                </a:solidFill>
              </a:rPr>
              <a:t>. </a:t>
            </a:r>
          </a:p>
        </p:txBody>
      </p:sp>
      <p:grpSp>
        <p:nvGrpSpPr>
          <p:cNvPr id="69683" name="Group 51">
            <a:extLst>
              <a:ext uri="{FF2B5EF4-FFF2-40B4-BE49-F238E27FC236}">
                <a16:creationId xmlns:a16="http://schemas.microsoft.com/office/drawing/2014/main" id="{9F559CBA-5B64-4E40-9925-4B7E6D440B7B}"/>
              </a:ext>
            </a:extLst>
          </p:cNvPr>
          <p:cNvGrpSpPr>
            <a:grpSpLocks/>
          </p:cNvGrpSpPr>
          <p:nvPr/>
        </p:nvGrpSpPr>
        <p:grpSpPr bwMode="auto">
          <a:xfrm>
            <a:off x="3886200" y="2452688"/>
            <a:ext cx="1066800" cy="685800"/>
            <a:chOff x="2448" y="1545"/>
            <a:chExt cx="672" cy="432"/>
          </a:xfrm>
        </p:grpSpPr>
        <p:sp>
          <p:nvSpPr>
            <p:cNvPr id="23591" name="Text Box 16">
              <a:extLst>
                <a:ext uri="{FF2B5EF4-FFF2-40B4-BE49-F238E27FC236}">
                  <a16:creationId xmlns:a16="http://schemas.microsoft.com/office/drawing/2014/main" id="{D15BA62C-9A60-4F8E-BCD4-F7FA0C6640F1}"/>
                </a:ext>
              </a:extLst>
            </p:cNvPr>
            <p:cNvSpPr txBox="1">
              <a:spLocks noChangeArrowheads="1"/>
            </p:cNvSpPr>
            <p:nvPr/>
          </p:nvSpPr>
          <p:spPr bwMode="auto">
            <a:xfrm>
              <a:off x="2448" y="1545"/>
              <a:ext cx="43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FF"/>
                  </a:solidFill>
                </a:rPr>
                <a:t>W</a:t>
              </a:r>
              <a:r>
                <a:rPr lang="en-US" altLang="en-US" sz="1800" b="1" baseline="-25000">
                  <a:solidFill>
                    <a:srgbClr val="66FFFF"/>
                  </a:solidFill>
                  <a:cs typeface="Arial" panose="020B0604020202020204" pitchFamily="34" charset="0"/>
                </a:rPr>
                <a:t>A</a:t>
              </a:r>
              <a:r>
                <a:rPr lang="en-US" altLang="en-US" sz="1800" b="1" baseline="-25000">
                  <a:solidFill>
                    <a:srgbClr val="66FFFF"/>
                  </a:solidFill>
                </a:rPr>
                <a:t>B</a:t>
              </a:r>
              <a:endParaRPr lang="en-US" altLang="en-US" sz="1800" b="1">
                <a:solidFill>
                  <a:srgbClr val="66FFFF"/>
                </a:solidFill>
              </a:endParaRPr>
            </a:p>
          </p:txBody>
        </p:sp>
        <p:sp>
          <p:nvSpPr>
            <p:cNvPr id="23592" name="Rectangle 17">
              <a:extLst>
                <a:ext uri="{FF2B5EF4-FFF2-40B4-BE49-F238E27FC236}">
                  <a16:creationId xmlns:a16="http://schemas.microsoft.com/office/drawing/2014/main" id="{1FF0B467-1C35-449B-BEC8-3D671C949655}"/>
                </a:ext>
              </a:extLst>
            </p:cNvPr>
            <p:cNvSpPr>
              <a:spLocks noChangeArrowheads="1"/>
            </p:cNvSpPr>
            <p:nvPr/>
          </p:nvSpPr>
          <p:spPr bwMode="auto">
            <a:xfrm>
              <a:off x="2496" y="1746"/>
              <a:ext cx="25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66FFFF"/>
                  </a:solidFill>
                </a:rPr>
                <a:t>q</a:t>
              </a:r>
              <a:r>
                <a:rPr lang="en-US" altLang="en-US" sz="1800" b="1" baseline="-25000">
                  <a:solidFill>
                    <a:srgbClr val="66FFFF"/>
                  </a:solidFill>
                </a:rPr>
                <a:t>0</a:t>
              </a:r>
            </a:p>
          </p:txBody>
        </p:sp>
        <p:sp>
          <p:nvSpPr>
            <p:cNvPr id="23593" name="Line 18">
              <a:extLst>
                <a:ext uri="{FF2B5EF4-FFF2-40B4-BE49-F238E27FC236}">
                  <a16:creationId xmlns:a16="http://schemas.microsoft.com/office/drawing/2014/main" id="{4361D4D4-B9C2-44BF-AFB5-87A25A46A2A3}"/>
                </a:ext>
              </a:extLst>
            </p:cNvPr>
            <p:cNvSpPr>
              <a:spLocks noChangeShapeType="1"/>
            </p:cNvSpPr>
            <p:nvPr/>
          </p:nvSpPr>
          <p:spPr bwMode="auto">
            <a:xfrm>
              <a:off x="2448" y="1785"/>
              <a:ext cx="336" cy="0"/>
            </a:xfrm>
            <a:prstGeom prst="line">
              <a:avLst/>
            </a:prstGeom>
            <a:noFill/>
            <a:ln w="19050">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3594" name="Text Box 19">
              <a:extLst>
                <a:ext uri="{FF2B5EF4-FFF2-40B4-BE49-F238E27FC236}">
                  <a16:creationId xmlns:a16="http://schemas.microsoft.com/office/drawing/2014/main" id="{CB6B99E4-2B37-4594-ACBF-E20C328E2BC2}"/>
                </a:ext>
              </a:extLst>
            </p:cNvPr>
            <p:cNvSpPr txBox="1">
              <a:spLocks noChangeArrowheads="1"/>
            </p:cNvSpPr>
            <p:nvPr/>
          </p:nvSpPr>
          <p:spPr bwMode="auto">
            <a:xfrm>
              <a:off x="2784" y="1669"/>
              <a:ext cx="33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66FFFF"/>
                  </a:solidFill>
                </a:rPr>
                <a:t>= 0 </a:t>
              </a:r>
              <a:endParaRPr lang="en-US" altLang="en-US" sz="1800" b="1">
                <a:solidFill>
                  <a:srgbClr val="66FFFF"/>
                </a:solidFill>
                <a:cs typeface="Arial" panose="020B0604020202020204" pitchFamily="34" charset="0"/>
              </a:endParaRPr>
            </a:p>
          </p:txBody>
        </p:sp>
      </p:grpSp>
      <p:grpSp>
        <p:nvGrpSpPr>
          <p:cNvPr id="69652" name="Group 20">
            <a:extLst>
              <a:ext uri="{FF2B5EF4-FFF2-40B4-BE49-F238E27FC236}">
                <a16:creationId xmlns:a16="http://schemas.microsoft.com/office/drawing/2014/main" id="{E4053521-3A1C-45D9-A751-12BE2D685F91}"/>
              </a:ext>
            </a:extLst>
          </p:cNvPr>
          <p:cNvGrpSpPr>
            <a:grpSpLocks/>
          </p:cNvGrpSpPr>
          <p:nvPr/>
        </p:nvGrpSpPr>
        <p:grpSpPr bwMode="auto">
          <a:xfrm>
            <a:off x="3429000" y="2757488"/>
            <a:ext cx="152400" cy="152400"/>
            <a:chOff x="2304" y="2688"/>
            <a:chExt cx="96" cy="96"/>
          </a:xfrm>
        </p:grpSpPr>
        <p:sp>
          <p:nvSpPr>
            <p:cNvPr id="23588" name="Oval 21">
              <a:extLst>
                <a:ext uri="{FF2B5EF4-FFF2-40B4-BE49-F238E27FC236}">
                  <a16:creationId xmlns:a16="http://schemas.microsoft.com/office/drawing/2014/main" id="{1F630FCD-2144-477A-A52B-BCC3FD2C382B}"/>
                </a:ext>
              </a:extLst>
            </p:cNvPr>
            <p:cNvSpPr>
              <a:spLocks noChangeArrowheads="1"/>
            </p:cNvSpPr>
            <p:nvPr/>
          </p:nvSpPr>
          <p:spPr bwMode="auto">
            <a:xfrm>
              <a:off x="2304" y="2752"/>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3589" name="Oval 22">
              <a:extLst>
                <a:ext uri="{FF2B5EF4-FFF2-40B4-BE49-F238E27FC236}">
                  <a16:creationId xmlns:a16="http://schemas.microsoft.com/office/drawing/2014/main" id="{1A26537E-9423-4A87-80C7-648FC5238EA7}"/>
                </a:ext>
              </a:extLst>
            </p:cNvPr>
            <p:cNvSpPr>
              <a:spLocks noChangeArrowheads="1"/>
            </p:cNvSpPr>
            <p:nvPr/>
          </p:nvSpPr>
          <p:spPr bwMode="auto">
            <a:xfrm>
              <a:off x="2368" y="2752"/>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3590" name="Oval 23">
              <a:extLst>
                <a:ext uri="{FF2B5EF4-FFF2-40B4-BE49-F238E27FC236}">
                  <a16:creationId xmlns:a16="http://schemas.microsoft.com/office/drawing/2014/main" id="{BB01440B-D1F7-4B4B-9C97-3D8A11D4AE3D}"/>
                </a:ext>
              </a:extLst>
            </p:cNvPr>
            <p:cNvSpPr>
              <a:spLocks noChangeArrowheads="1"/>
            </p:cNvSpPr>
            <p:nvPr/>
          </p:nvSpPr>
          <p:spPr bwMode="auto">
            <a:xfrm>
              <a:off x="2336" y="2688"/>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69656" name="Text Box 24">
            <a:extLst>
              <a:ext uri="{FF2B5EF4-FFF2-40B4-BE49-F238E27FC236}">
                <a16:creationId xmlns:a16="http://schemas.microsoft.com/office/drawing/2014/main" id="{B661515D-E656-4F1F-91FC-72530BF15759}"/>
              </a:ext>
            </a:extLst>
          </p:cNvPr>
          <p:cNvSpPr txBox="1">
            <a:spLocks noChangeArrowheads="1"/>
          </p:cNvSpPr>
          <p:nvPr/>
        </p:nvSpPr>
        <p:spPr bwMode="auto">
          <a:xfrm>
            <a:off x="5257800" y="2681288"/>
            <a:ext cx="5334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00"/>
                </a:solidFill>
              </a:rPr>
              <a:t>or</a:t>
            </a:r>
          </a:p>
        </p:txBody>
      </p:sp>
      <p:grpSp>
        <p:nvGrpSpPr>
          <p:cNvPr id="69657" name="Group 25">
            <a:extLst>
              <a:ext uri="{FF2B5EF4-FFF2-40B4-BE49-F238E27FC236}">
                <a16:creationId xmlns:a16="http://schemas.microsoft.com/office/drawing/2014/main" id="{57F9DC6F-4663-48E8-AF5D-88EEF57A0459}"/>
              </a:ext>
            </a:extLst>
          </p:cNvPr>
          <p:cNvGrpSpPr>
            <a:grpSpLocks/>
          </p:cNvGrpSpPr>
          <p:nvPr/>
        </p:nvGrpSpPr>
        <p:grpSpPr bwMode="auto">
          <a:xfrm>
            <a:off x="5867400" y="2681288"/>
            <a:ext cx="1066800" cy="381000"/>
            <a:chOff x="3696" y="1632"/>
            <a:chExt cx="672" cy="240"/>
          </a:xfrm>
        </p:grpSpPr>
        <p:sp>
          <p:nvSpPr>
            <p:cNvPr id="23586" name="Text Box 26">
              <a:extLst>
                <a:ext uri="{FF2B5EF4-FFF2-40B4-BE49-F238E27FC236}">
                  <a16:creationId xmlns:a16="http://schemas.microsoft.com/office/drawing/2014/main" id="{AA6A5998-9055-43FF-8CC2-13280049D7CF}"/>
                </a:ext>
              </a:extLst>
            </p:cNvPr>
            <p:cNvSpPr txBox="1">
              <a:spLocks noChangeArrowheads="1"/>
            </p:cNvSpPr>
            <p:nvPr/>
          </p:nvSpPr>
          <p:spPr bwMode="auto">
            <a:xfrm>
              <a:off x="3696" y="1641"/>
              <a:ext cx="43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CCCCFF"/>
                  </a:solidFill>
                </a:rPr>
                <a:t>W</a:t>
              </a:r>
              <a:r>
                <a:rPr lang="en-US" altLang="en-US" sz="1800" b="1" baseline="-25000">
                  <a:solidFill>
                    <a:srgbClr val="CCCCFF"/>
                  </a:solidFill>
                  <a:cs typeface="Arial" panose="020B0604020202020204" pitchFamily="34" charset="0"/>
                </a:rPr>
                <a:t>A</a:t>
              </a:r>
              <a:r>
                <a:rPr lang="en-US" altLang="en-US" sz="1800" b="1" baseline="-25000">
                  <a:solidFill>
                    <a:srgbClr val="CCCCFF"/>
                  </a:solidFill>
                </a:rPr>
                <a:t>B</a:t>
              </a:r>
              <a:endParaRPr lang="en-US" altLang="en-US" sz="1800" b="1">
                <a:solidFill>
                  <a:srgbClr val="CCCCFF"/>
                </a:solidFill>
              </a:endParaRPr>
            </a:p>
          </p:txBody>
        </p:sp>
        <p:sp>
          <p:nvSpPr>
            <p:cNvPr id="23587" name="Text Box 27">
              <a:extLst>
                <a:ext uri="{FF2B5EF4-FFF2-40B4-BE49-F238E27FC236}">
                  <a16:creationId xmlns:a16="http://schemas.microsoft.com/office/drawing/2014/main" id="{C84CAF5E-16A9-4F8B-A239-A79804213C28}"/>
                </a:ext>
              </a:extLst>
            </p:cNvPr>
            <p:cNvSpPr txBox="1">
              <a:spLocks noChangeArrowheads="1"/>
            </p:cNvSpPr>
            <p:nvPr/>
          </p:nvSpPr>
          <p:spPr bwMode="auto">
            <a:xfrm>
              <a:off x="4032" y="1632"/>
              <a:ext cx="33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CCCCFF"/>
                  </a:solidFill>
                </a:rPr>
                <a:t>= 0 </a:t>
              </a:r>
              <a:endParaRPr lang="en-US" altLang="en-US" sz="1800" b="1">
                <a:solidFill>
                  <a:srgbClr val="CCCCFF"/>
                </a:solidFill>
                <a:cs typeface="Arial" panose="020B0604020202020204" pitchFamily="34" charset="0"/>
              </a:endParaRPr>
            </a:p>
          </p:txBody>
        </p:sp>
      </p:grpSp>
      <p:grpSp>
        <p:nvGrpSpPr>
          <p:cNvPr id="69660" name="Group 28">
            <a:extLst>
              <a:ext uri="{FF2B5EF4-FFF2-40B4-BE49-F238E27FC236}">
                <a16:creationId xmlns:a16="http://schemas.microsoft.com/office/drawing/2014/main" id="{90258E4A-580D-49B9-B2F9-FCCF36632ED4}"/>
              </a:ext>
            </a:extLst>
          </p:cNvPr>
          <p:cNvGrpSpPr>
            <a:grpSpLocks/>
          </p:cNvGrpSpPr>
          <p:nvPr/>
        </p:nvGrpSpPr>
        <p:grpSpPr bwMode="auto">
          <a:xfrm>
            <a:off x="2895600" y="4357688"/>
            <a:ext cx="2286000" cy="1143000"/>
            <a:chOff x="2400" y="2352"/>
            <a:chExt cx="1440" cy="720"/>
          </a:xfrm>
        </p:grpSpPr>
        <p:sp>
          <p:nvSpPr>
            <p:cNvPr id="23570" name="Text Box 29">
              <a:extLst>
                <a:ext uri="{FF2B5EF4-FFF2-40B4-BE49-F238E27FC236}">
                  <a16:creationId xmlns:a16="http://schemas.microsoft.com/office/drawing/2014/main" id="{0598D2CA-C88A-4A4D-8E30-9F703F0A61CD}"/>
                </a:ext>
              </a:extLst>
            </p:cNvPr>
            <p:cNvSpPr txBox="1">
              <a:spLocks noChangeArrowheads="1"/>
            </p:cNvSpPr>
            <p:nvPr/>
          </p:nvSpPr>
          <p:spPr bwMode="auto">
            <a:xfrm>
              <a:off x="2400" y="2592"/>
              <a:ext cx="62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W</a:t>
              </a:r>
              <a:r>
                <a:rPr lang="en-US" altLang="en-US" sz="1800" b="1" baseline="-25000">
                  <a:solidFill>
                    <a:srgbClr val="FF99FF"/>
                  </a:solidFill>
                </a:rPr>
                <a:t>AB</a:t>
              </a:r>
              <a:r>
                <a:rPr lang="en-US" altLang="en-US" sz="1800" b="1">
                  <a:solidFill>
                    <a:srgbClr val="FF99FF"/>
                  </a:solidFill>
                </a:rPr>
                <a:t> = - </a:t>
              </a:r>
            </a:p>
          </p:txBody>
        </p:sp>
        <p:grpSp>
          <p:nvGrpSpPr>
            <p:cNvPr id="23571" name="Group 30">
              <a:extLst>
                <a:ext uri="{FF2B5EF4-FFF2-40B4-BE49-F238E27FC236}">
                  <a16:creationId xmlns:a16="http://schemas.microsoft.com/office/drawing/2014/main" id="{93C43176-4C88-4668-AC75-73F190154379}"/>
                </a:ext>
              </a:extLst>
            </p:cNvPr>
            <p:cNvGrpSpPr>
              <a:grpSpLocks/>
            </p:cNvGrpSpPr>
            <p:nvPr/>
          </p:nvGrpSpPr>
          <p:grpSpPr bwMode="auto">
            <a:xfrm rot="10800000">
              <a:off x="2976" y="2544"/>
              <a:ext cx="144" cy="336"/>
              <a:chOff x="2832" y="3312"/>
              <a:chExt cx="192" cy="432"/>
            </a:xfrm>
          </p:grpSpPr>
          <p:sp>
            <p:nvSpPr>
              <p:cNvPr id="23579" name="Line 31">
                <a:extLst>
                  <a:ext uri="{FF2B5EF4-FFF2-40B4-BE49-F238E27FC236}">
                    <a16:creationId xmlns:a16="http://schemas.microsoft.com/office/drawing/2014/main" id="{0DD09165-85BE-4455-809A-52135157D58F}"/>
                  </a:ext>
                </a:extLst>
              </p:cNvPr>
              <p:cNvSpPr>
                <a:spLocks noChangeShapeType="1"/>
              </p:cNvSpPr>
              <p:nvPr/>
            </p:nvSpPr>
            <p:spPr bwMode="auto">
              <a:xfrm>
                <a:off x="2928" y="3408"/>
                <a:ext cx="0" cy="240"/>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23580" name="Group 32">
                <a:extLst>
                  <a:ext uri="{FF2B5EF4-FFF2-40B4-BE49-F238E27FC236}">
                    <a16:creationId xmlns:a16="http://schemas.microsoft.com/office/drawing/2014/main" id="{11DC6E0A-0006-40FD-AEB5-F969C00CC877}"/>
                  </a:ext>
                </a:extLst>
              </p:cNvPr>
              <p:cNvGrpSpPr>
                <a:grpSpLocks/>
              </p:cNvGrpSpPr>
              <p:nvPr/>
            </p:nvGrpSpPr>
            <p:grpSpPr bwMode="auto">
              <a:xfrm>
                <a:off x="2928" y="3312"/>
                <a:ext cx="96" cy="96"/>
                <a:chOff x="3168" y="3312"/>
                <a:chExt cx="96" cy="96"/>
              </a:xfrm>
            </p:grpSpPr>
            <p:sp>
              <p:nvSpPr>
                <p:cNvPr id="23584" name="Arc 33">
                  <a:extLst>
                    <a:ext uri="{FF2B5EF4-FFF2-40B4-BE49-F238E27FC236}">
                      <a16:creationId xmlns:a16="http://schemas.microsoft.com/office/drawing/2014/main" id="{1082C3B5-1F5D-4409-8C4F-B6F07DF8B343}"/>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3585" name="Arc 34">
                  <a:extLst>
                    <a:ext uri="{FF2B5EF4-FFF2-40B4-BE49-F238E27FC236}">
                      <a16:creationId xmlns:a16="http://schemas.microsoft.com/office/drawing/2014/main" id="{B7D2511F-96B9-49BC-BAA9-197EBD4979F0}"/>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23581" name="Group 35">
                <a:extLst>
                  <a:ext uri="{FF2B5EF4-FFF2-40B4-BE49-F238E27FC236}">
                    <a16:creationId xmlns:a16="http://schemas.microsoft.com/office/drawing/2014/main" id="{B108DA26-BDC4-4CFF-B5A2-34B8A5B4FF12}"/>
                  </a:ext>
                </a:extLst>
              </p:cNvPr>
              <p:cNvGrpSpPr>
                <a:grpSpLocks/>
              </p:cNvGrpSpPr>
              <p:nvPr/>
            </p:nvGrpSpPr>
            <p:grpSpPr bwMode="auto">
              <a:xfrm flipH="1" flipV="1">
                <a:off x="2832" y="3648"/>
                <a:ext cx="96" cy="96"/>
                <a:chOff x="3168" y="3312"/>
                <a:chExt cx="96" cy="96"/>
              </a:xfrm>
            </p:grpSpPr>
            <p:sp>
              <p:nvSpPr>
                <p:cNvPr id="23582" name="Arc 36">
                  <a:extLst>
                    <a:ext uri="{FF2B5EF4-FFF2-40B4-BE49-F238E27FC236}">
                      <a16:creationId xmlns:a16="http://schemas.microsoft.com/office/drawing/2014/main" id="{F31E1E08-3D46-48D1-B883-72F830D8A131}"/>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3583" name="Arc 37">
                  <a:extLst>
                    <a:ext uri="{FF2B5EF4-FFF2-40B4-BE49-F238E27FC236}">
                      <a16:creationId xmlns:a16="http://schemas.microsoft.com/office/drawing/2014/main" id="{A5354CCF-3FE9-40D2-86E2-589B0726698B}"/>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grpSp>
          <p:nvGrpSpPr>
            <p:cNvPr id="23572" name="Group 38">
              <a:extLst>
                <a:ext uri="{FF2B5EF4-FFF2-40B4-BE49-F238E27FC236}">
                  <a16:creationId xmlns:a16="http://schemas.microsoft.com/office/drawing/2014/main" id="{FF044FD0-37DA-4CB2-BC6A-55AE755265B4}"/>
                </a:ext>
              </a:extLst>
            </p:cNvPr>
            <p:cNvGrpSpPr>
              <a:grpSpLocks/>
            </p:cNvGrpSpPr>
            <p:nvPr/>
          </p:nvGrpSpPr>
          <p:grpSpPr bwMode="auto">
            <a:xfrm>
              <a:off x="3072" y="2640"/>
              <a:ext cx="576" cy="231"/>
              <a:chOff x="1536" y="1824"/>
              <a:chExt cx="576" cy="231"/>
            </a:xfrm>
          </p:grpSpPr>
          <p:sp>
            <p:nvSpPr>
              <p:cNvPr id="23576" name="Text Box 39">
                <a:extLst>
                  <a:ext uri="{FF2B5EF4-FFF2-40B4-BE49-F238E27FC236}">
                    <a16:creationId xmlns:a16="http://schemas.microsoft.com/office/drawing/2014/main" id="{0354EA29-9256-4403-B572-6BCA43F378A7}"/>
                  </a:ext>
                </a:extLst>
              </p:cNvPr>
              <p:cNvSpPr txBox="1">
                <a:spLocks noChangeArrowheads="1"/>
              </p:cNvSpPr>
              <p:nvPr/>
            </p:nvSpPr>
            <p:spPr bwMode="auto">
              <a:xfrm>
                <a:off x="1536" y="1824"/>
                <a:ext cx="57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E . d</a:t>
                </a:r>
                <a:r>
                  <a:rPr lang="en-US" altLang="en-US" sz="1800" b="1">
                    <a:solidFill>
                      <a:srgbClr val="FF99FF"/>
                    </a:solidFill>
                    <a:latin typeface="ItalicC" pitchFamily="2" charset="0"/>
                  </a:rPr>
                  <a:t>l</a:t>
                </a:r>
              </a:p>
            </p:txBody>
          </p:sp>
          <p:sp>
            <p:nvSpPr>
              <p:cNvPr id="23577" name="Line 40">
                <a:extLst>
                  <a:ext uri="{FF2B5EF4-FFF2-40B4-BE49-F238E27FC236}">
                    <a16:creationId xmlns:a16="http://schemas.microsoft.com/office/drawing/2014/main" id="{EBD23DEF-EF20-4040-8B9B-C0F950873E22}"/>
                  </a:ext>
                </a:extLst>
              </p:cNvPr>
              <p:cNvSpPr>
                <a:spLocks noChangeShapeType="1"/>
              </p:cNvSpPr>
              <p:nvPr/>
            </p:nvSpPr>
            <p:spPr bwMode="auto">
              <a:xfrm>
                <a:off x="1584" y="1824"/>
                <a:ext cx="144" cy="0"/>
              </a:xfrm>
              <a:prstGeom prst="line">
                <a:avLst/>
              </a:prstGeom>
              <a:noFill/>
              <a:ln w="12700">
                <a:solidFill>
                  <a:srgbClr val="FF99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3578" name="Line 41">
                <a:extLst>
                  <a:ext uri="{FF2B5EF4-FFF2-40B4-BE49-F238E27FC236}">
                    <a16:creationId xmlns:a16="http://schemas.microsoft.com/office/drawing/2014/main" id="{03E4F1B1-72F5-472E-9470-62B28780F79A}"/>
                  </a:ext>
                </a:extLst>
              </p:cNvPr>
              <p:cNvSpPr>
                <a:spLocks noChangeShapeType="1"/>
              </p:cNvSpPr>
              <p:nvPr/>
            </p:nvSpPr>
            <p:spPr bwMode="auto">
              <a:xfrm>
                <a:off x="1824" y="1824"/>
                <a:ext cx="144" cy="0"/>
              </a:xfrm>
              <a:prstGeom prst="line">
                <a:avLst/>
              </a:prstGeom>
              <a:noFill/>
              <a:ln w="12700">
                <a:solidFill>
                  <a:srgbClr val="FF99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23573" name="Text Box 42">
              <a:extLst>
                <a:ext uri="{FF2B5EF4-FFF2-40B4-BE49-F238E27FC236}">
                  <a16:creationId xmlns:a16="http://schemas.microsoft.com/office/drawing/2014/main" id="{4D7612AC-D6EF-4456-ADC8-F2FC8595FFA7}"/>
                </a:ext>
              </a:extLst>
            </p:cNvPr>
            <p:cNvSpPr txBox="1">
              <a:spLocks noChangeArrowheads="1"/>
            </p:cNvSpPr>
            <p:nvPr/>
          </p:nvSpPr>
          <p:spPr bwMode="auto">
            <a:xfrm>
              <a:off x="2928" y="2880"/>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FF99FF"/>
                  </a:solidFill>
                </a:rPr>
                <a:t>A</a:t>
              </a:r>
            </a:p>
          </p:txBody>
        </p:sp>
        <p:sp>
          <p:nvSpPr>
            <p:cNvPr id="23574" name="Text Box 43">
              <a:extLst>
                <a:ext uri="{FF2B5EF4-FFF2-40B4-BE49-F238E27FC236}">
                  <a16:creationId xmlns:a16="http://schemas.microsoft.com/office/drawing/2014/main" id="{758EA39D-C72C-437E-82DA-1720063923AE}"/>
                </a:ext>
              </a:extLst>
            </p:cNvPr>
            <p:cNvSpPr txBox="1">
              <a:spLocks noChangeArrowheads="1"/>
            </p:cNvSpPr>
            <p:nvPr/>
          </p:nvSpPr>
          <p:spPr bwMode="auto">
            <a:xfrm>
              <a:off x="2976" y="2352"/>
              <a:ext cx="202"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FF99FF"/>
                  </a:solidFill>
                </a:rPr>
                <a:t>B</a:t>
              </a:r>
            </a:p>
          </p:txBody>
        </p:sp>
        <p:sp>
          <p:nvSpPr>
            <p:cNvPr id="23575" name="Text Box 44">
              <a:extLst>
                <a:ext uri="{FF2B5EF4-FFF2-40B4-BE49-F238E27FC236}">
                  <a16:creationId xmlns:a16="http://schemas.microsoft.com/office/drawing/2014/main" id="{E33AD578-21FB-4A06-8FEE-B6C26365DC77}"/>
                </a:ext>
              </a:extLst>
            </p:cNvPr>
            <p:cNvSpPr txBox="1">
              <a:spLocks noChangeArrowheads="1"/>
            </p:cNvSpPr>
            <p:nvPr/>
          </p:nvSpPr>
          <p:spPr bwMode="auto">
            <a:xfrm>
              <a:off x="3504" y="2592"/>
              <a:ext cx="33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FF"/>
                  </a:solidFill>
                </a:rPr>
                <a:t>= 0 </a:t>
              </a:r>
              <a:endParaRPr lang="en-US" altLang="en-US" sz="1800" b="1">
                <a:solidFill>
                  <a:srgbClr val="FF99FF"/>
                </a:solidFill>
                <a:cs typeface="Arial" panose="020B0604020202020204" pitchFamily="34" charset="0"/>
              </a:endParaRPr>
            </a:p>
          </p:txBody>
        </p:sp>
      </p:grpSp>
      <p:sp>
        <p:nvSpPr>
          <p:cNvPr id="69677" name="Text Box 45">
            <a:extLst>
              <a:ext uri="{FF2B5EF4-FFF2-40B4-BE49-F238E27FC236}">
                <a16:creationId xmlns:a16="http://schemas.microsoft.com/office/drawing/2014/main" id="{9C68C6C9-E2DD-42E3-A420-9C1C39CBA379}"/>
              </a:ext>
            </a:extLst>
          </p:cNvPr>
          <p:cNvSpPr txBox="1">
            <a:spLocks noChangeArrowheads="1"/>
          </p:cNvSpPr>
          <p:nvPr/>
        </p:nvSpPr>
        <p:spPr bwMode="auto">
          <a:xfrm>
            <a:off x="381000" y="3990975"/>
            <a:ext cx="5410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CCCC"/>
                </a:solidFill>
              </a:rPr>
              <a:t>Since no work is done on equipotential surface,</a:t>
            </a:r>
          </a:p>
        </p:txBody>
      </p:sp>
      <p:sp>
        <p:nvSpPr>
          <p:cNvPr id="69678" name="Text Box 46">
            <a:extLst>
              <a:ext uri="{FF2B5EF4-FFF2-40B4-BE49-F238E27FC236}">
                <a16:creationId xmlns:a16="http://schemas.microsoft.com/office/drawing/2014/main" id="{D2780C14-5F05-4D68-ABB1-E9A8C769D735}"/>
              </a:ext>
            </a:extLst>
          </p:cNvPr>
          <p:cNvSpPr txBox="1">
            <a:spLocks noChangeArrowheads="1"/>
          </p:cNvSpPr>
          <p:nvPr/>
        </p:nvSpPr>
        <p:spPr bwMode="auto">
          <a:xfrm>
            <a:off x="5334000" y="4738688"/>
            <a:ext cx="5334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00"/>
                </a:solidFill>
              </a:rPr>
              <a:t>i.e.</a:t>
            </a:r>
          </a:p>
        </p:txBody>
      </p:sp>
      <p:sp>
        <p:nvSpPr>
          <p:cNvPr id="69679" name="Text Box 47">
            <a:extLst>
              <a:ext uri="{FF2B5EF4-FFF2-40B4-BE49-F238E27FC236}">
                <a16:creationId xmlns:a16="http://schemas.microsoft.com/office/drawing/2014/main" id="{C006D612-EF37-48F0-B014-17B0F6D45298}"/>
              </a:ext>
            </a:extLst>
          </p:cNvPr>
          <p:cNvSpPr txBox="1">
            <a:spLocks noChangeArrowheads="1"/>
          </p:cNvSpPr>
          <p:nvPr/>
        </p:nvSpPr>
        <p:spPr bwMode="auto">
          <a:xfrm>
            <a:off x="5943600" y="4770438"/>
            <a:ext cx="19050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CCFF"/>
                </a:solidFill>
              </a:rPr>
              <a:t>E  d</a:t>
            </a:r>
            <a:r>
              <a:rPr lang="en-US" altLang="en-US" sz="1800" b="1">
                <a:solidFill>
                  <a:srgbClr val="00CCFF"/>
                </a:solidFill>
                <a:latin typeface="ItalicC" pitchFamily="2" charset="0"/>
              </a:rPr>
              <a:t>l </a:t>
            </a:r>
            <a:r>
              <a:rPr lang="en-US" altLang="en-US" sz="1800" b="1">
                <a:solidFill>
                  <a:srgbClr val="00CCFF"/>
                </a:solidFill>
              </a:rPr>
              <a:t>cos </a:t>
            </a:r>
            <a:r>
              <a:rPr lang="el-GR" altLang="en-US" sz="1800" b="1">
                <a:solidFill>
                  <a:srgbClr val="00CCFF"/>
                </a:solidFill>
                <a:cs typeface="Arial" panose="020B0604020202020204" pitchFamily="34" charset="0"/>
              </a:rPr>
              <a:t>θ</a:t>
            </a:r>
            <a:r>
              <a:rPr lang="en-US" altLang="en-US" sz="1800" b="1">
                <a:solidFill>
                  <a:srgbClr val="00CCFF"/>
                </a:solidFill>
                <a:cs typeface="Arial" panose="020B0604020202020204" pitchFamily="34" charset="0"/>
              </a:rPr>
              <a:t> = 0</a:t>
            </a:r>
            <a:endParaRPr lang="el-GR" altLang="en-US" sz="1800" b="1">
              <a:solidFill>
                <a:srgbClr val="00CCFF"/>
              </a:solidFill>
              <a:cs typeface="Arial" panose="020B0604020202020204" pitchFamily="34" charset="0"/>
            </a:endParaRPr>
          </a:p>
        </p:txBody>
      </p:sp>
      <p:sp>
        <p:nvSpPr>
          <p:cNvPr id="69680" name="Text Box 48">
            <a:extLst>
              <a:ext uri="{FF2B5EF4-FFF2-40B4-BE49-F238E27FC236}">
                <a16:creationId xmlns:a16="http://schemas.microsoft.com/office/drawing/2014/main" id="{44679517-A160-4D93-A4CB-D9D4B44BBAF7}"/>
              </a:ext>
            </a:extLst>
          </p:cNvPr>
          <p:cNvSpPr txBox="1">
            <a:spLocks noChangeArrowheads="1"/>
          </p:cNvSpPr>
          <p:nvPr/>
        </p:nvSpPr>
        <p:spPr bwMode="auto">
          <a:xfrm>
            <a:off x="381000" y="5500688"/>
            <a:ext cx="42672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CCFF99"/>
                </a:solidFill>
              </a:rPr>
              <a:t>As E </a:t>
            </a:r>
            <a:r>
              <a:rPr lang="en-US" altLang="en-US" sz="1800" b="1">
                <a:solidFill>
                  <a:srgbClr val="CCFF99"/>
                </a:solidFill>
                <a:cs typeface="Arial" panose="020B0604020202020204" pitchFamily="34" charset="0"/>
              </a:rPr>
              <a:t>≠ 0 and d</a:t>
            </a:r>
            <a:r>
              <a:rPr lang="en-US" altLang="en-US" sz="1800" b="1">
                <a:solidFill>
                  <a:srgbClr val="CCFF99"/>
                </a:solidFill>
                <a:latin typeface="ItalicC" pitchFamily="2" charset="0"/>
                <a:cs typeface="Arial" panose="020B0604020202020204" pitchFamily="34" charset="0"/>
              </a:rPr>
              <a:t>l </a:t>
            </a:r>
            <a:r>
              <a:rPr lang="en-US" altLang="en-US" sz="1800" b="1">
                <a:solidFill>
                  <a:srgbClr val="CCFF99"/>
                </a:solidFill>
                <a:cs typeface="Arial" panose="020B0604020202020204" pitchFamily="34" charset="0"/>
              </a:rPr>
              <a:t>≠ 0,            </a:t>
            </a:r>
            <a:r>
              <a:rPr lang="en-US" altLang="en-US" sz="1800" b="1">
                <a:solidFill>
                  <a:srgbClr val="66FF33"/>
                </a:solidFill>
              </a:rPr>
              <a:t>cos </a:t>
            </a:r>
            <a:r>
              <a:rPr lang="el-GR" altLang="en-US" sz="1800" b="1">
                <a:solidFill>
                  <a:srgbClr val="66FF33"/>
                </a:solidFill>
              </a:rPr>
              <a:t>θ</a:t>
            </a:r>
            <a:r>
              <a:rPr lang="en-US" altLang="en-US" sz="1800" b="1">
                <a:solidFill>
                  <a:srgbClr val="66FF33"/>
                </a:solidFill>
              </a:rPr>
              <a:t> = 0</a:t>
            </a:r>
            <a:endParaRPr lang="en-US" altLang="en-US" sz="1800" b="1">
              <a:solidFill>
                <a:srgbClr val="66FF33"/>
              </a:solidFill>
              <a:cs typeface="Arial" panose="020B0604020202020204" pitchFamily="34" charset="0"/>
            </a:endParaRPr>
          </a:p>
        </p:txBody>
      </p:sp>
      <p:sp>
        <p:nvSpPr>
          <p:cNvPr id="69681" name="Text Box 49">
            <a:extLst>
              <a:ext uri="{FF2B5EF4-FFF2-40B4-BE49-F238E27FC236}">
                <a16:creationId xmlns:a16="http://schemas.microsoft.com/office/drawing/2014/main" id="{7507AD3F-076E-442F-8D5B-75482A5B4554}"/>
              </a:ext>
            </a:extLst>
          </p:cNvPr>
          <p:cNvSpPr txBox="1">
            <a:spLocks noChangeArrowheads="1"/>
          </p:cNvSpPr>
          <p:nvPr/>
        </p:nvSpPr>
        <p:spPr bwMode="auto">
          <a:xfrm>
            <a:off x="5334000" y="5438775"/>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00"/>
                </a:solidFill>
              </a:rPr>
              <a:t>or</a:t>
            </a:r>
          </a:p>
        </p:txBody>
      </p:sp>
      <p:sp>
        <p:nvSpPr>
          <p:cNvPr id="69682" name="Rectangle 50">
            <a:extLst>
              <a:ext uri="{FF2B5EF4-FFF2-40B4-BE49-F238E27FC236}">
                <a16:creationId xmlns:a16="http://schemas.microsoft.com/office/drawing/2014/main" id="{B36E953E-AB92-4C50-A130-57AD5A269B9D}"/>
              </a:ext>
            </a:extLst>
          </p:cNvPr>
          <p:cNvSpPr>
            <a:spLocks noChangeArrowheads="1"/>
          </p:cNvSpPr>
          <p:nvPr/>
        </p:nvSpPr>
        <p:spPr bwMode="auto">
          <a:xfrm>
            <a:off x="5867400" y="5438775"/>
            <a:ext cx="91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00CC00"/>
                </a:solidFill>
              </a:rPr>
              <a:t>θ</a:t>
            </a:r>
            <a:r>
              <a:rPr lang="en-US" altLang="en-US" sz="1800" b="1">
                <a:solidFill>
                  <a:srgbClr val="00CC00"/>
                </a:solidFill>
              </a:rPr>
              <a:t> = 90</a:t>
            </a:r>
            <a:r>
              <a:rPr lang="en-US" altLang="en-US" sz="1800" b="1">
                <a:solidFill>
                  <a:srgbClr val="00CC00"/>
                </a:solidFill>
                <a:cs typeface="Arial" panose="020B0604020202020204" pitchFamily="34"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69636"/>
                                        </p:tgtEl>
                                        <p:attrNameLst>
                                          <p:attrName>style.visibility</p:attrName>
                                        </p:attrNameLst>
                                      </p:cBhvr>
                                      <p:to>
                                        <p:strVal val="visible"/>
                                      </p:to>
                                    </p:set>
                                    <p:animEffect transition="in" filter="slide(fromTop)">
                                      <p:cBhvr>
                                        <p:cTn id="7" dur="500"/>
                                        <p:tgtEl>
                                          <p:spTgt spid="6963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69638"/>
                                        </p:tgtEl>
                                        <p:attrNameLst>
                                          <p:attrName>style.visibility</p:attrName>
                                        </p:attrNameLst>
                                      </p:cBhvr>
                                      <p:to>
                                        <p:strVal val="visible"/>
                                      </p:to>
                                    </p:set>
                                    <p:animEffect transition="in" filter="wipe(up)">
                                      <p:cBhvr>
                                        <p:cTn id="12" dur="500"/>
                                        <p:tgtEl>
                                          <p:spTgt spid="6963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3" presetClass="entr" presetSubtype="0" fill="hold" nodeType="clickEffect">
                                  <p:stCondLst>
                                    <p:cond delay="0"/>
                                  </p:stCondLst>
                                  <p:childTnLst>
                                    <p:set>
                                      <p:cBhvr>
                                        <p:cTn id="16" dur="1" fill="hold">
                                          <p:stCondLst>
                                            <p:cond delay="0"/>
                                          </p:stCondLst>
                                        </p:cTn>
                                        <p:tgtEl>
                                          <p:spTgt spid="69639"/>
                                        </p:tgtEl>
                                        <p:attrNameLst>
                                          <p:attrName>style.visibility</p:attrName>
                                        </p:attrNameLst>
                                      </p:cBhvr>
                                      <p:to>
                                        <p:strVal val="visible"/>
                                      </p:to>
                                    </p:set>
                                    <p:anim calcmode="lin" valueType="num">
                                      <p:cBhvr>
                                        <p:cTn id="17" dur="500" fill="hold"/>
                                        <p:tgtEl>
                                          <p:spTgt spid="69639"/>
                                        </p:tgtEl>
                                        <p:attrNameLst>
                                          <p:attrName>ppt_w</p:attrName>
                                        </p:attrNameLst>
                                      </p:cBhvr>
                                      <p:tavLst>
                                        <p:tav tm="0">
                                          <p:val>
                                            <p:fltVal val="0"/>
                                          </p:val>
                                        </p:tav>
                                        <p:tav tm="100000">
                                          <p:val>
                                            <p:strVal val="#ppt_w"/>
                                          </p:val>
                                        </p:tav>
                                      </p:tavLst>
                                    </p:anim>
                                    <p:anim calcmode="lin" valueType="num">
                                      <p:cBhvr>
                                        <p:cTn id="18" dur="500" fill="hold"/>
                                        <p:tgtEl>
                                          <p:spTgt spid="69639"/>
                                        </p:tgtEl>
                                        <p:attrNameLst>
                                          <p:attrName>ppt_h</p:attrName>
                                        </p:attrNameLst>
                                      </p:cBhvr>
                                      <p:tavLst>
                                        <p:tav tm="0">
                                          <p:val>
                                            <p:fltVal val="0"/>
                                          </p:val>
                                        </p:tav>
                                        <p:tav tm="100000">
                                          <p:val>
                                            <p:strVal val="#ppt_h"/>
                                          </p:val>
                                        </p:tav>
                                      </p:tavLst>
                                    </p:anim>
                                    <p:animEffect transition="in" filter="fade">
                                      <p:cBhvr>
                                        <p:cTn id="19" dur="500"/>
                                        <p:tgtEl>
                                          <p:spTgt spid="69639"/>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1" fill="hold" grpId="0" nodeType="clickEffect">
                                  <p:stCondLst>
                                    <p:cond delay="0"/>
                                  </p:stCondLst>
                                  <p:childTnLst>
                                    <p:set>
                                      <p:cBhvr>
                                        <p:cTn id="23" dur="1" fill="hold">
                                          <p:stCondLst>
                                            <p:cond delay="0"/>
                                          </p:stCondLst>
                                        </p:cTn>
                                        <p:tgtEl>
                                          <p:spTgt spid="69646"/>
                                        </p:tgtEl>
                                        <p:attrNameLst>
                                          <p:attrName>style.visibility</p:attrName>
                                        </p:attrNameLst>
                                      </p:cBhvr>
                                      <p:to>
                                        <p:strVal val="visible"/>
                                      </p:to>
                                    </p:set>
                                    <p:animEffect transition="in" filter="wipe(up)">
                                      <p:cBhvr>
                                        <p:cTn id="24" dur="500"/>
                                        <p:tgtEl>
                                          <p:spTgt spid="69646"/>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2" presetClass="entr" presetSubtype="8" fill="hold" nodeType="clickEffect">
                                  <p:stCondLst>
                                    <p:cond delay="0"/>
                                  </p:stCondLst>
                                  <p:childTnLst>
                                    <p:set>
                                      <p:cBhvr>
                                        <p:cTn id="28" dur="1" fill="hold">
                                          <p:stCondLst>
                                            <p:cond delay="0"/>
                                          </p:stCondLst>
                                        </p:cTn>
                                        <p:tgtEl>
                                          <p:spTgt spid="69652"/>
                                        </p:tgtEl>
                                        <p:attrNameLst>
                                          <p:attrName>style.visibility</p:attrName>
                                        </p:attrNameLst>
                                      </p:cBhvr>
                                      <p:to>
                                        <p:strVal val="visible"/>
                                      </p:to>
                                    </p:set>
                                    <p:animEffect transition="in" filter="wipe(left)">
                                      <p:cBhvr>
                                        <p:cTn id="29" dur="500"/>
                                        <p:tgtEl>
                                          <p:spTgt spid="69652"/>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2" presetClass="entr" presetSubtype="8" fill="hold" nodeType="clickEffect">
                                  <p:stCondLst>
                                    <p:cond delay="0"/>
                                  </p:stCondLst>
                                  <p:childTnLst>
                                    <p:set>
                                      <p:cBhvr>
                                        <p:cTn id="33" dur="1" fill="hold">
                                          <p:stCondLst>
                                            <p:cond delay="0"/>
                                          </p:stCondLst>
                                        </p:cTn>
                                        <p:tgtEl>
                                          <p:spTgt spid="69683"/>
                                        </p:tgtEl>
                                        <p:attrNameLst>
                                          <p:attrName>style.visibility</p:attrName>
                                        </p:attrNameLst>
                                      </p:cBhvr>
                                      <p:to>
                                        <p:strVal val="visible"/>
                                      </p:to>
                                    </p:set>
                                    <p:animEffect transition="in" filter="wipe(left)">
                                      <p:cBhvr>
                                        <p:cTn id="34" dur="500"/>
                                        <p:tgtEl>
                                          <p:spTgt spid="69683"/>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22" presetClass="entr" presetSubtype="8" fill="hold" grpId="0" nodeType="clickEffect">
                                  <p:stCondLst>
                                    <p:cond delay="0"/>
                                  </p:stCondLst>
                                  <p:childTnLst>
                                    <p:set>
                                      <p:cBhvr>
                                        <p:cTn id="38" dur="1" fill="hold">
                                          <p:stCondLst>
                                            <p:cond delay="0"/>
                                          </p:stCondLst>
                                        </p:cTn>
                                        <p:tgtEl>
                                          <p:spTgt spid="69656"/>
                                        </p:tgtEl>
                                        <p:attrNameLst>
                                          <p:attrName>style.visibility</p:attrName>
                                        </p:attrNameLst>
                                      </p:cBhvr>
                                      <p:to>
                                        <p:strVal val="visible"/>
                                      </p:to>
                                    </p:set>
                                    <p:animEffect transition="in" filter="wipe(left)">
                                      <p:cBhvr>
                                        <p:cTn id="39" dur="500"/>
                                        <p:tgtEl>
                                          <p:spTgt spid="69656"/>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22" presetClass="entr" presetSubtype="8" fill="hold" nodeType="clickEffect">
                                  <p:stCondLst>
                                    <p:cond delay="0"/>
                                  </p:stCondLst>
                                  <p:childTnLst>
                                    <p:set>
                                      <p:cBhvr>
                                        <p:cTn id="43" dur="1" fill="hold">
                                          <p:stCondLst>
                                            <p:cond delay="0"/>
                                          </p:stCondLst>
                                        </p:cTn>
                                        <p:tgtEl>
                                          <p:spTgt spid="69657"/>
                                        </p:tgtEl>
                                        <p:attrNameLst>
                                          <p:attrName>style.visibility</p:attrName>
                                        </p:attrNameLst>
                                      </p:cBhvr>
                                      <p:to>
                                        <p:strVal val="visible"/>
                                      </p:to>
                                    </p:set>
                                    <p:animEffect transition="in" filter="wipe(left)">
                                      <p:cBhvr>
                                        <p:cTn id="44" dur="500"/>
                                        <p:tgtEl>
                                          <p:spTgt spid="69657"/>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22" presetClass="entr" presetSubtype="1" fill="hold" grpId="0" nodeType="clickEffect">
                                  <p:stCondLst>
                                    <p:cond delay="0"/>
                                  </p:stCondLst>
                                  <p:childTnLst>
                                    <p:set>
                                      <p:cBhvr>
                                        <p:cTn id="48" dur="1" fill="hold">
                                          <p:stCondLst>
                                            <p:cond delay="0"/>
                                          </p:stCondLst>
                                        </p:cTn>
                                        <p:tgtEl>
                                          <p:spTgt spid="69637"/>
                                        </p:tgtEl>
                                        <p:attrNameLst>
                                          <p:attrName>style.visibility</p:attrName>
                                        </p:attrNameLst>
                                      </p:cBhvr>
                                      <p:to>
                                        <p:strVal val="visible"/>
                                      </p:to>
                                    </p:set>
                                    <p:animEffect transition="in" filter="wipe(up)">
                                      <p:cBhvr>
                                        <p:cTn id="49" dur="500"/>
                                        <p:tgtEl>
                                          <p:spTgt spid="69637"/>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22" presetClass="entr" presetSubtype="8" fill="hold" grpId="0" nodeType="clickEffect">
                                  <p:stCondLst>
                                    <p:cond delay="0"/>
                                  </p:stCondLst>
                                  <p:childTnLst>
                                    <p:set>
                                      <p:cBhvr>
                                        <p:cTn id="53" dur="1" fill="hold">
                                          <p:stCondLst>
                                            <p:cond delay="0"/>
                                          </p:stCondLst>
                                        </p:cTn>
                                        <p:tgtEl>
                                          <p:spTgt spid="69677"/>
                                        </p:tgtEl>
                                        <p:attrNameLst>
                                          <p:attrName>style.visibility</p:attrName>
                                        </p:attrNameLst>
                                      </p:cBhvr>
                                      <p:to>
                                        <p:strVal val="visible"/>
                                      </p:to>
                                    </p:set>
                                    <p:animEffect transition="in" filter="wipe(left)">
                                      <p:cBhvr>
                                        <p:cTn id="54" dur="500"/>
                                        <p:tgtEl>
                                          <p:spTgt spid="69677"/>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22" presetClass="entr" presetSubtype="8" fill="hold" nodeType="clickEffect">
                                  <p:stCondLst>
                                    <p:cond delay="0"/>
                                  </p:stCondLst>
                                  <p:childTnLst>
                                    <p:set>
                                      <p:cBhvr>
                                        <p:cTn id="58" dur="1" fill="hold">
                                          <p:stCondLst>
                                            <p:cond delay="0"/>
                                          </p:stCondLst>
                                        </p:cTn>
                                        <p:tgtEl>
                                          <p:spTgt spid="69660"/>
                                        </p:tgtEl>
                                        <p:attrNameLst>
                                          <p:attrName>style.visibility</p:attrName>
                                        </p:attrNameLst>
                                      </p:cBhvr>
                                      <p:to>
                                        <p:strVal val="visible"/>
                                      </p:to>
                                    </p:set>
                                    <p:animEffect transition="in" filter="wipe(left)">
                                      <p:cBhvr>
                                        <p:cTn id="59" dur="500"/>
                                        <p:tgtEl>
                                          <p:spTgt spid="69660"/>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22" presetClass="entr" presetSubtype="8" fill="hold" grpId="0" nodeType="clickEffect">
                                  <p:stCondLst>
                                    <p:cond delay="0"/>
                                  </p:stCondLst>
                                  <p:childTnLst>
                                    <p:set>
                                      <p:cBhvr>
                                        <p:cTn id="63" dur="1" fill="hold">
                                          <p:stCondLst>
                                            <p:cond delay="0"/>
                                          </p:stCondLst>
                                        </p:cTn>
                                        <p:tgtEl>
                                          <p:spTgt spid="69678"/>
                                        </p:tgtEl>
                                        <p:attrNameLst>
                                          <p:attrName>style.visibility</p:attrName>
                                        </p:attrNameLst>
                                      </p:cBhvr>
                                      <p:to>
                                        <p:strVal val="visible"/>
                                      </p:to>
                                    </p:set>
                                    <p:animEffect transition="in" filter="wipe(left)">
                                      <p:cBhvr>
                                        <p:cTn id="64" dur="500"/>
                                        <p:tgtEl>
                                          <p:spTgt spid="69678"/>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22" presetClass="entr" presetSubtype="8" fill="hold" grpId="0" nodeType="clickEffect">
                                  <p:stCondLst>
                                    <p:cond delay="0"/>
                                  </p:stCondLst>
                                  <p:childTnLst>
                                    <p:set>
                                      <p:cBhvr>
                                        <p:cTn id="68" dur="1" fill="hold">
                                          <p:stCondLst>
                                            <p:cond delay="0"/>
                                          </p:stCondLst>
                                        </p:cTn>
                                        <p:tgtEl>
                                          <p:spTgt spid="69679"/>
                                        </p:tgtEl>
                                        <p:attrNameLst>
                                          <p:attrName>style.visibility</p:attrName>
                                        </p:attrNameLst>
                                      </p:cBhvr>
                                      <p:to>
                                        <p:strVal val="visible"/>
                                      </p:to>
                                    </p:set>
                                    <p:animEffect transition="in" filter="wipe(left)">
                                      <p:cBhvr>
                                        <p:cTn id="69" dur="500"/>
                                        <p:tgtEl>
                                          <p:spTgt spid="69679"/>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22" presetClass="entr" presetSubtype="8" fill="hold" grpId="0" nodeType="clickEffect">
                                  <p:stCondLst>
                                    <p:cond delay="0"/>
                                  </p:stCondLst>
                                  <p:childTnLst>
                                    <p:set>
                                      <p:cBhvr>
                                        <p:cTn id="73" dur="1" fill="hold">
                                          <p:stCondLst>
                                            <p:cond delay="0"/>
                                          </p:stCondLst>
                                        </p:cTn>
                                        <p:tgtEl>
                                          <p:spTgt spid="69680"/>
                                        </p:tgtEl>
                                        <p:attrNameLst>
                                          <p:attrName>style.visibility</p:attrName>
                                        </p:attrNameLst>
                                      </p:cBhvr>
                                      <p:to>
                                        <p:strVal val="visible"/>
                                      </p:to>
                                    </p:set>
                                    <p:animEffect transition="in" filter="wipe(left)">
                                      <p:cBhvr>
                                        <p:cTn id="74" dur="500"/>
                                        <p:tgtEl>
                                          <p:spTgt spid="69680"/>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22" presetClass="entr" presetSubtype="8" fill="hold" grpId="0" nodeType="clickEffect">
                                  <p:stCondLst>
                                    <p:cond delay="0"/>
                                  </p:stCondLst>
                                  <p:childTnLst>
                                    <p:set>
                                      <p:cBhvr>
                                        <p:cTn id="78" dur="1" fill="hold">
                                          <p:stCondLst>
                                            <p:cond delay="0"/>
                                          </p:stCondLst>
                                        </p:cTn>
                                        <p:tgtEl>
                                          <p:spTgt spid="69681"/>
                                        </p:tgtEl>
                                        <p:attrNameLst>
                                          <p:attrName>style.visibility</p:attrName>
                                        </p:attrNameLst>
                                      </p:cBhvr>
                                      <p:to>
                                        <p:strVal val="visible"/>
                                      </p:to>
                                    </p:set>
                                    <p:animEffect transition="in" filter="wipe(left)">
                                      <p:cBhvr>
                                        <p:cTn id="79" dur="500"/>
                                        <p:tgtEl>
                                          <p:spTgt spid="69681"/>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22" presetClass="entr" presetSubtype="8" fill="hold" grpId="0" nodeType="clickEffect">
                                  <p:stCondLst>
                                    <p:cond delay="0"/>
                                  </p:stCondLst>
                                  <p:childTnLst>
                                    <p:set>
                                      <p:cBhvr>
                                        <p:cTn id="83" dur="1" fill="hold">
                                          <p:stCondLst>
                                            <p:cond delay="0"/>
                                          </p:stCondLst>
                                        </p:cTn>
                                        <p:tgtEl>
                                          <p:spTgt spid="69682"/>
                                        </p:tgtEl>
                                        <p:attrNameLst>
                                          <p:attrName>style.visibility</p:attrName>
                                        </p:attrNameLst>
                                      </p:cBhvr>
                                      <p:to>
                                        <p:strVal val="visible"/>
                                      </p:to>
                                    </p:set>
                                    <p:animEffect transition="in" filter="wipe(left)">
                                      <p:cBhvr>
                                        <p:cTn id="84" dur="500"/>
                                        <p:tgtEl>
                                          <p:spTgt spid="696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6" grpId="0"/>
      <p:bldP spid="69637" grpId="0"/>
      <p:bldP spid="69638" grpId="0"/>
      <p:bldP spid="69646" grpId="0"/>
      <p:bldP spid="69656" grpId="0"/>
      <p:bldP spid="69677" grpId="0"/>
      <p:bldP spid="69678" grpId="0"/>
      <p:bldP spid="69679" grpId="0"/>
      <p:bldP spid="69680" grpId="0"/>
      <p:bldP spid="69681" grpId="0"/>
      <p:bldP spid="6968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708" name="Text Box 100">
            <a:extLst>
              <a:ext uri="{FF2B5EF4-FFF2-40B4-BE49-F238E27FC236}">
                <a16:creationId xmlns:a16="http://schemas.microsoft.com/office/drawing/2014/main" id="{8FA9FA57-161B-4331-B13C-09310FA59D52}"/>
              </a:ext>
            </a:extLst>
          </p:cNvPr>
          <p:cNvSpPr txBox="1">
            <a:spLocks noChangeArrowheads="1"/>
          </p:cNvSpPr>
          <p:nvPr/>
        </p:nvSpPr>
        <p:spPr bwMode="auto">
          <a:xfrm>
            <a:off x="0" y="3581400"/>
            <a:ext cx="8458200" cy="1466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AutoNum type="arabicPeriod" startAt="4"/>
            </a:pPr>
            <a:r>
              <a:rPr lang="en-US" altLang="en-US" sz="1800" b="1">
                <a:solidFill>
                  <a:srgbClr val="00CC00"/>
                </a:solidFill>
              </a:rPr>
              <a:t>Two equipotential surfaces can not intersect.</a:t>
            </a:r>
          </a:p>
          <a:p>
            <a:pPr eaLnBrk="1" hangingPunct="1">
              <a:spcBef>
                <a:spcPct val="50000"/>
              </a:spcBef>
              <a:buFontTx/>
              <a:buNone/>
            </a:pPr>
            <a:r>
              <a:rPr lang="en-US" altLang="en-US" sz="1800" b="1"/>
              <a:t>      </a:t>
            </a:r>
            <a:r>
              <a:rPr lang="en-US" altLang="en-US" sz="1800" b="1">
                <a:solidFill>
                  <a:srgbClr val="9999FF"/>
                </a:solidFill>
              </a:rPr>
              <a:t>If two equipotential surfaces intersect, then at the points of intersection, there will be two values of the electric potential which is not possible.</a:t>
            </a:r>
          </a:p>
          <a:p>
            <a:pPr eaLnBrk="1" hangingPunct="1">
              <a:spcBef>
                <a:spcPct val="50000"/>
              </a:spcBef>
              <a:buFontTx/>
              <a:buNone/>
            </a:pPr>
            <a:r>
              <a:rPr lang="en-US" altLang="en-US" sz="1800" b="1"/>
              <a:t>      </a:t>
            </a:r>
            <a:r>
              <a:rPr lang="en-US" altLang="en-US" sz="1800" b="1">
                <a:solidFill>
                  <a:srgbClr val="CCCC00"/>
                </a:solidFill>
              </a:rPr>
              <a:t>(Refer to properties of electric lines of force)</a:t>
            </a:r>
          </a:p>
        </p:txBody>
      </p:sp>
      <p:sp>
        <p:nvSpPr>
          <p:cNvPr id="68709" name="Text Box 101">
            <a:extLst>
              <a:ext uri="{FF2B5EF4-FFF2-40B4-BE49-F238E27FC236}">
                <a16:creationId xmlns:a16="http://schemas.microsoft.com/office/drawing/2014/main" id="{37F9C84B-FE25-4B55-B3B9-0317EBB1BABE}"/>
              </a:ext>
            </a:extLst>
          </p:cNvPr>
          <p:cNvSpPr txBox="1">
            <a:spLocks noChangeArrowheads="1"/>
          </p:cNvSpPr>
          <p:nvPr/>
        </p:nvSpPr>
        <p:spPr bwMode="auto">
          <a:xfrm>
            <a:off x="76200" y="76200"/>
            <a:ext cx="8763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3.  Equipotential surfaces indicate regions of strong or weak electric fields.</a:t>
            </a:r>
          </a:p>
        </p:txBody>
      </p:sp>
      <p:grpSp>
        <p:nvGrpSpPr>
          <p:cNvPr id="68815" name="Group 207">
            <a:extLst>
              <a:ext uri="{FF2B5EF4-FFF2-40B4-BE49-F238E27FC236}">
                <a16:creationId xmlns:a16="http://schemas.microsoft.com/office/drawing/2014/main" id="{AB949638-91C9-4CC9-95F7-AF117E713F1F}"/>
              </a:ext>
            </a:extLst>
          </p:cNvPr>
          <p:cNvGrpSpPr>
            <a:grpSpLocks/>
          </p:cNvGrpSpPr>
          <p:nvPr/>
        </p:nvGrpSpPr>
        <p:grpSpPr bwMode="auto">
          <a:xfrm>
            <a:off x="2133600" y="838200"/>
            <a:ext cx="1371600" cy="685800"/>
            <a:chOff x="2544" y="720"/>
            <a:chExt cx="864" cy="432"/>
          </a:xfrm>
        </p:grpSpPr>
        <p:sp>
          <p:nvSpPr>
            <p:cNvPr id="25625" name="Text Box 105">
              <a:extLst>
                <a:ext uri="{FF2B5EF4-FFF2-40B4-BE49-F238E27FC236}">
                  <a16:creationId xmlns:a16="http://schemas.microsoft.com/office/drawing/2014/main" id="{4D2FC9A5-B971-4551-BFCD-CC0B161F9B54}"/>
                </a:ext>
              </a:extLst>
            </p:cNvPr>
            <p:cNvSpPr txBox="1">
              <a:spLocks noChangeArrowheads="1"/>
            </p:cNvSpPr>
            <p:nvPr/>
          </p:nvSpPr>
          <p:spPr bwMode="auto">
            <a:xfrm>
              <a:off x="2976" y="720"/>
              <a:ext cx="43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CCFF"/>
                  </a:solidFill>
                </a:rPr>
                <a:t>dV</a:t>
              </a:r>
            </a:p>
          </p:txBody>
        </p:sp>
        <p:sp>
          <p:nvSpPr>
            <p:cNvPr id="25626" name="Rectangle 106">
              <a:extLst>
                <a:ext uri="{FF2B5EF4-FFF2-40B4-BE49-F238E27FC236}">
                  <a16:creationId xmlns:a16="http://schemas.microsoft.com/office/drawing/2014/main" id="{D86E7938-AC09-4CC3-BDC1-6394DDC51B9A}"/>
                </a:ext>
              </a:extLst>
            </p:cNvPr>
            <p:cNvSpPr>
              <a:spLocks noChangeArrowheads="1"/>
            </p:cNvSpPr>
            <p:nvPr/>
          </p:nvSpPr>
          <p:spPr bwMode="auto">
            <a:xfrm>
              <a:off x="3004" y="921"/>
              <a:ext cx="26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CCFF"/>
                  </a:solidFill>
                </a:rPr>
                <a:t>dr</a:t>
              </a:r>
              <a:endParaRPr lang="en-US" altLang="en-US" sz="1800" b="1" baseline="-25000">
                <a:solidFill>
                  <a:srgbClr val="00CCFF"/>
                </a:solidFill>
              </a:endParaRPr>
            </a:p>
          </p:txBody>
        </p:sp>
        <p:sp>
          <p:nvSpPr>
            <p:cNvPr id="25627" name="Line 107">
              <a:extLst>
                <a:ext uri="{FF2B5EF4-FFF2-40B4-BE49-F238E27FC236}">
                  <a16:creationId xmlns:a16="http://schemas.microsoft.com/office/drawing/2014/main" id="{28435ADA-288C-4526-93BB-CEF90932D6C8}"/>
                </a:ext>
              </a:extLst>
            </p:cNvPr>
            <p:cNvSpPr>
              <a:spLocks noChangeShapeType="1"/>
            </p:cNvSpPr>
            <p:nvPr/>
          </p:nvSpPr>
          <p:spPr bwMode="auto">
            <a:xfrm>
              <a:off x="3024" y="960"/>
              <a:ext cx="240" cy="0"/>
            </a:xfrm>
            <a:prstGeom prst="line">
              <a:avLst/>
            </a:prstGeom>
            <a:noFill/>
            <a:ln w="19050">
              <a:solidFill>
                <a:srgbClr val="00C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5628" name="Text Box 108">
              <a:extLst>
                <a:ext uri="{FF2B5EF4-FFF2-40B4-BE49-F238E27FC236}">
                  <a16:creationId xmlns:a16="http://schemas.microsoft.com/office/drawing/2014/main" id="{8FF615AE-A6F9-47B5-BE77-30917D42D3F5}"/>
                </a:ext>
              </a:extLst>
            </p:cNvPr>
            <p:cNvSpPr txBox="1">
              <a:spLocks noChangeArrowheads="1"/>
            </p:cNvSpPr>
            <p:nvPr/>
          </p:nvSpPr>
          <p:spPr bwMode="auto">
            <a:xfrm>
              <a:off x="2544" y="825"/>
              <a:ext cx="48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CCFF"/>
                  </a:solidFill>
                </a:rPr>
                <a:t>E</a:t>
              </a:r>
              <a:r>
                <a:rPr lang="en-US" altLang="en-US" sz="1800" b="1">
                  <a:solidFill>
                    <a:srgbClr val="00CCFF"/>
                  </a:solidFill>
                  <a:cs typeface="Arial" panose="020B0604020202020204" pitchFamily="34" charset="0"/>
                </a:rPr>
                <a:t> = - </a:t>
              </a:r>
            </a:p>
          </p:txBody>
        </p:sp>
      </p:grpSp>
      <p:sp>
        <p:nvSpPr>
          <p:cNvPr id="68717" name="Text Box 109">
            <a:extLst>
              <a:ext uri="{FF2B5EF4-FFF2-40B4-BE49-F238E27FC236}">
                <a16:creationId xmlns:a16="http://schemas.microsoft.com/office/drawing/2014/main" id="{3FD56200-8FCB-4F22-B16D-2BA709C963D9}"/>
              </a:ext>
            </a:extLst>
          </p:cNvPr>
          <p:cNvSpPr txBox="1">
            <a:spLocks noChangeArrowheads="1"/>
          </p:cNvSpPr>
          <p:nvPr/>
        </p:nvSpPr>
        <p:spPr bwMode="auto">
          <a:xfrm>
            <a:off x="381000" y="457200"/>
            <a:ext cx="6477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00"/>
                </a:solidFill>
              </a:rPr>
              <a:t>Electric field is defined as the negative potential gradient.</a:t>
            </a:r>
          </a:p>
        </p:txBody>
      </p:sp>
      <p:grpSp>
        <p:nvGrpSpPr>
          <p:cNvPr id="68726" name="Group 118">
            <a:extLst>
              <a:ext uri="{FF2B5EF4-FFF2-40B4-BE49-F238E27FC236}">
                <a16:creationId xmlns:a16="http://schemas.microsoft.com/office/drawing/2014/main" id="{6C45ACAC-B114-421C-BAAB-DBF127618AD0}"/>
              </a:ext>
            </a:extLst>
          </p:cNvPr>
          <p:cNvGrpSpPr>
            <a:grpSpLocks/>
          </p:cNvGrpSpPr>
          <p:nvPr/>
        </p:nvGrpSpPr>
        <p:grpSpPr bwMode="auto">
          <a:xfrm>
            <a:off x="1676400" y="1111250"/>
            <a:ext cx="152400" cy="152400"/>
            <a:chOff x="2304" y="2688"/>
            <a:chExt cx="96" cy="96"/>
          </a:xfrm>
        </p:grpSpPr>
        <p:sp>
          <p:nvSpPr>
            <p:cNvPr id="25622" name="Oval 119">
              <a:extLst>
                <a:ext uri="{FF2B5EF4-FFF2-40B4-BE49-F238E27FC236}">
                  <a16:creationId xmlns:a16="http://schemas.microsoft.com/office/drawing/2014/main" id="{39627708-2932-42CF-AC15-F4868873DA5F}"/>
                </a:ext>
              </a:extLst>
            </p:cNvPr>
            <p:cNvSpPr>
              <a:spLocks noChangeArrowheads="1"/>
            </p:cNvSpPr>
            <p:nvPr/>
          </p:nvSpPr>
          <p:spPr bwMode="auto">
            <a:xfrm>
              <a:off x="2304" y="2752"/>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5623" name="Oval 120">
              <a:extLst>
                <a:ext uri="{FF2B5EF4-FFF2-40B4-BE49-F238E27FC236}">
                  <a16:creationId xmlns:a16="http://schemas.microsoft.com/office/drawing/2014/main" id="{E45E5396-D425-4A7E-9CF1-5B4CFB4B6CB6}"/>
                </a:ext>
              </a:extLst>
            </p:cNvPr>
            <p:cNvSpPr>
              <a:spLocks noChangeArrowheads="1"/>
            </p:cNvSpPr>
            <p:nvPr/>
          </p:nvSpPr>
          <p:spPr bwMode="auto">
            <a:xfrm>
              <a:off x="2368" y="2752"/>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5624" name="Oval 121">
              <a:extLst>
                <a:ext uri="{FF2B5EF4-FFF2-40B4-BE49-F238E27FC236}">
                  <a16:creationId xmlns:a16="http://schemas.microsoft.com/office/drawing/2014/main" id="{7B806302-0D0D-4FF8-9D22-4B85E1F5FE62}"/>
                </a:ext>
              </a:extLst>
            </p:cNvPr>
            <p:cNvSpPr>
              <a:spLocks noChangeArrowheads="1"/>
            </p:cNvSpPr>
            <p:nvPr/>
          </p:nvSpPr>
          <p:spPr bwMode="auto">
            <a:xfrm>
              <a:off x="2336" y="2688"/>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68730" name="Text Box 122">
            <a:extLst>
              <a:ext uri="{FF2B5EF4-FFF2-40B4-BE49-F238E27FC236}">
                <a16:creationId xmlns:a16="http://schemas.microsoft.com/office/drawing/2014/main" id="{EB877222-8D51-4A50-A648-EA9F86CE5CA0}"/>
              </a:ext>
            </a:extLst>
          </p:cNvPr>
          <p:cNvSpPr txBox="1">
            <a:spLocks noChangeArrowheads="1"/>
          </p:cNvSpPr>
          <p:nvPr/>
        </p:nvSpPr>
        <p:spPr bwMode="auto">
          <a:xfrm>
            <a:off x="3581400" y="990600"/>
            <a:ext cx="457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00"/>
                </a:solidFill>
              </a:rPr>
              <a:t>or</a:t>
            </a:r>
          </a:p>
        </p:txBody>
      </p:sp>
      <p:grpSp>
        <p:nvGrpSpPr>
          <p:cNvPr id="68821" name="Group 213">
            <a:extLst>
              <a:ext uri="{FF2B5EF4-FFF2-40B4-BE49-F238E27FC236}">
                <a16:creationId xmlns:a16="http://schemas.microsoft.com/office/drawing/2014/main" id="{E56EF51F-C339-46AE-B3D1-F3A5226F4E15}"/>
              </a:ext>
            </a:extLst>
          </p:cNvPr>
          <p:cNvGrpSpPr>
            <a:grpSpLocks/>
          </p:cNvGrpSpPr>
          <p:nvPr/>
        </p:nvGrpSpPr>
        <p:grpSpPr bwMode="auto">
          <a:xfrm>
            <a:off x="4114800" y="838200"/>
            <a:ext cx="1447800" cy="762000"/>
            <a:chOff x="2592" y="576"/>
            <a:chExt cx="912" cy="480"/>
          </a:xfrm>
        </p:grpSpPr>
        <p:sp>
          <p:nvSpPr>
            <p:cNvPr id="25618" name="Text Box 209">
              <a:extLst>
                <a:ext uri="{FF2B5EF4-FFF2-40B4-BE49-F238E27FC236}">
                  <a16:creationId xmlns:a16="http://schemas.microsoft.com/office/drawing/2014/main" id="{CE56E483-68A4-4091-82D9-9BCC03A38650}"/>
                </a:ext>
              </a:extLst>
            </p:cNvPr>
            <p:cNvSpPr txBox="1">
              <a:spLocks noChangeArrowheads="1"/>
            </p:cNvSpPr>
            <p:nvPr/>
          </p:nvSpPr>
          <p:spPr bwMode="auto">
            <a:xfrm>
              <a:off x="3072" y="576"/>
              <a:ext cx="43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CCFF99"/>
                  </a:solidFill>
                </a:rPr>
                <a:t>dV</a:t>
              </a:r>
            </a:p>
          </p:txBody>
        </p:sp>
        <p:sp>
          <p:nvSpPr>
            <p:cNvPr id="25619" name="Rectangle 210">
              <a:extLst>
                <a:ext uri="{FF2B5EF4-FFF2-40B4-BE49-F238E27FC236}">
                  <a16:creationId xmlns:a16="http://schemas.microsoft.com/office/drawing/2014/main" id="{021C377B-FB9D-4FAC-98A8-56E4CFAF078A}"/>
                </a:ext>
              </a:extLst>
            </p:cNvPr>
            <p:cNvSpPr>
              <a:spLocks noChangeArrowheads="1"/>
            </p:cNvSpPr>
            <p:nvPr/>
          </p:nvSpPr>
          <p:spPr bwMode="auto">
            <a:xfrm>
              <a:off x="3120" y="825"/>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CCFF99"/>
                  </a:solidFill>
                </a:rPr>
                <a:t>E</a:t>
              </a:r>
              <a:endParaRPr lang="en-US" altLang="en-US" sz="1800" b="1" baseline="-25000">
                <a:solidFill>
                  <a:srgbClr val="CCFF99"/>
                </a:solidFill>
              </a:endParaRPr>
            </a:p>
          </p:txBody>
        </p:sp>
        <p:sp>
          <p:nvSpPr>
            <p:cNvPr id="25620" name="Line 211">
              <a:extLst>
                <a:ext uri="{FF2B5EF4-FFF2-40B4-BE49-F238E27FC236}">
                  <a16:creationId xmlns:a16="http://schemas.microsoft.com/office/drawing/2014/main" id="{DDFB6010-0394-4A85-88CF-DE7D1F98C96C}"/>
                </a:ext>
              </a:extLst>
            </p:cNvPr>
            <p:cNvSpPr>
              <a:spLocks noChangeShapeType="1"/>
            </p:cNvSpPr>
            <p:nvPr/>
          </p:nvSpPr>
          <p:spPr bwMode="auto">
            <a:xfrm>
              <a:off x="3120" y="816"/>
              <a:ext cx="240" cy="0"/>
            </a:xfrm>
            <a:prstGeom prst="line">
              <a:avLst/>
            </a:prstGeom>
            <a:noFill/>
            <a:ln w="19050">
              <a:solidFill>
                <a:srgbClr val="CC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5621" name="Text Box 212">
              <a:extLst>
                <a:ext uri="{FF2B5EF4-FFF2-40B4-BE49-F238E27FC236}">
                  <a16:creationId xmlns:a16="http://schemas.microsoft.com/office/drawing/2014/main" id="{4F30C979-9887-46B3-B778-7A9BBB761976}"/>
                </a:ext>
              </a:extLst>
            </p:cNvPr>
            <p:cNvSpPr txBox="1">
              <a:spLocks noChangeArrowheads="1"/>
            </p:cNvSpPr>
            <p:nvPr/>
          </p:nvSpPr>
          <p:spPr bwMode="auto">
            <a:xfrm>
              <a:off x="2592" y="681"/>
              <a:ext cx="48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CCFF99"/>
                  </a:solidFill>
                </a:rPr>
                <a:t>dr</a:t>
              </a:r>
              <a:r>
                <a:rPr lang="en-US" altLang="en-US" sz="1800" b="1">
                  <a:solidFill>
                    <a:srgbClr val="CCFF99"/>
                  </a:solidFill>
                  <a:cs typeface="Arial" panose="020B0604020202020204" pitchFamily="34" charset="0"/>
                </a:rPr>
                <a:t> = - </a:t>
              </a:r>
            </a:p>
          </p:txBody>
        </p:sp>
      </p:grpSp>
      <p:sp>
        <p:nvSpPr>
          <p:cNvPr id="68822" name="Text Box 214">
            <a:extLst>
              <a:ext uri="{FF2B5EF4-FFF2-40B4-BE49-F238E27FC236}">
                <a16:creationId xmlns:a16="http://schemas.microsoft.com/office/drawing/2014/main" id="{0F87FE21-BC23-4C2B-9330-FEC587BCEFB0}"/>
              </a:ext>
            </a:extLst>
          </p:cNvPr>
          <p:cNvSpPr txBox="1">
            <a:spLocks noChangeArrowheads="1"/>
          </p:cNvSpPr>
          <p:nvPr/>
        </p:nvSpPr>
        <p:spPr bwMode="auto">
          <a:xfrm>
            <a:off x="381000" y="1524000"/>
            <a:ext cx="5638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CCCC"/>
                </a:solidFill>
              </a:rPr>
              <a:t>Since dV is constant on equipotential surface, so</a:t>
            </a:r>
          </a:p>
        </p:txBody>
      </p:sp>
      <p:grpSp>
        <p:nvGrpSpPr>
          <p:cNvPr id="68832" name="Group 224">
            <a:extLst>
              <a:ext uri="{FF2B5EF4-FFF2-40B4-BE49-F238E27FC236}">
                <a16:creationId xmlns:a16="http://schemas.microsoft.com/office/drawing/2014/main" id="{6A96077C-39F4-422C-ABFC-D5CD9D279AC5}"/>
              </a:ext>
            </a:extLst>
          </p:cNvPr>
          <p:cNvGrpSpPr>
            <a:grpSpLocks/>
          </p:cNvGrpSpPr>
          <p:nvPr/>
        </p:nvGrpSpPr>
        <p:grpSpPr bwMode="auto">
          <a:xfrm>
            <a:off x="2438400" y="1905000"/>
            <a:ext cx="1219200" cy="747713"/>
            <a:chOff x="1536" y="1344"/>
            <a:chExt cx="768" cy="471"/>
          </a:xfrm>
        </p:grpSpPr>
        <p:sp>
          <p:nvSpPr>
            <p:cNvPr id="25613" name="Rectangle 217">
              <a:extLst>
                <a:ext uri="{FF2B5EF4-FFF2-40B4-BE49-F238E27FC236}">
                  <a16:creationId xmlns:a16="http://schemas.microsoft.com/office/drawing/2014/main" id="{8DB00147-C6EF-4179-9B58-0F5E08162B67}"/>
                </a:ext>
              </a:extLst>
            </p:cNvPr>
            <p:cNvSpPr>
              <a:spLocks noChangeArrowheads="1"/>
            </p:cNvSpPr>
            <p:nvPr/>
          </p:nvSpPr>
          <p:spPr bwMode="auto">
            <a:xfrm>
              <a:off x="1920" y="1584"/>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FF"/>
                  </a:solidFill>
                </a:rPr>
                <a:t>E</a:t>
              </a:r>
              <a:endParaRPr lang="en-US" altLang="en-US" sz="1800" b="1" baseline="-25000">
                <a:solidFill>
                  <a:srgbClr val="FF99FF"/>
                </a:solidFill>
              </a:endParaRPr>
            </a:p>
          </p:txBody>
        </p:sp>
        <p:grpSp>
          <p:nvGrpSpPr>
            <p:cNvPr id="25614" name="Group 220">
              <a:extLst>
                <a:ext uri="{FF2B5EF4-FFF2-40B4-BE49-F238E27FC236}">
                  <a16:creationId xmlns:a16="http://schemas.microsoft.com/office/drawing/2014/main" id="{F05B3276-037C-450B-8A0E-E1546E3066A5}"/>
                </a:ext>
              </a:extLst>
            </p:cNvPr>
            <p:cNvGrpSpPr>
              <a:grpSpLocks/>
            </p:cNvGrpSpPr>
            <p:nvPr/>
          </p:nvGrpSpPr>
          <p:grpSpPr bwMode="auto">
            <a:xfrm>
              <a:off x="1536" y="1344"/>
              <a:ext cx="768" cy="336"/>
              <a:chOff x="1536" y="1344"/>
              <a:chExt cx="768" cy="336"/>
            </a:xfrm>
          </p:grpSpPr>
          <p:sp>
            <p:nvSpPr>
              <p:cNvPr id="25615" name="Text Box 216">
                <a:extLst>
                  <a:ext uri="{FF2B5EF4-FFF2-40B4-BE49-F238E27FC236}">
                    <a16:creationId xmlns:a16="http://schemas.microsoft.com/office/drawing/2014/main" id="{4E31F9FE-52C7-4E94-AECC-A05138C415C6}"/>
                  </a:ext>
                </a:extLst>
              </p:cNvPr>
              <p:cNvSpPr txBox="1">
                <a:spLocks noChangeArrowheads="1"/>
              </p:cNvSpPr>
              <p:nvPr/>
            </p:nvSpPr>
            <p:spPr bwMode="auto">
              <a:xfrm>
                <a:off x="1872" y="1344"/>
                <a:ext cx="43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 1</a:t>
                </a:r>
              </a:p>
            </p:txBody>
          </p:sp>
          <p:sp>
            <p:nvSpPr>
              <p:cNvPr id="25616" name="Line 218">
                <a:extLst>
                  <a:ext uri="{FF2B5EF4-FFF2-40B4-BE49-F238E27FC236}">
                    <a16:creationId xmlns:a16="http://schemas.microsoft.com/office/drawing/2014/main" id="{B3479D03-3579-46CE-BB9D-DA80DBF7F5D5}"/>
                  </a:ext>
                </a:extLst>
              </p:cNvPr>
              <p:cNvSpPr>
                <a:spLocks noChangeShapeType="1"/>
              </p:cNvSpPr>
              <p:nvPr/>
            </p:nvSpPr>
            <p:spPr bwMode="auto">
              <a:xfrm>
                <a:off x="1920" y="1584"/>
                <a:ext cx="240" cy="0"/>
              </a:xfrm>
              <a:prstGeom prst="line">
                <a:avLst/>
              </a:prstGeom>
              <a:noFill/>
              <a:ln w="19050">
                <a:solidFill>
                  <a:srgbClr val="FF99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5617" name="Text Box 219">
                <a:extLst>
                  <a:ext uri="{FF2B5EF4-FFF2-40B4-BE49-F238E27FC236}">
                    <a16:creationId xmlns:a16="http://schemas.microsoft.com/office/drawing/2014/main" id="{D2752D4D-3ADF-40FF-A89D-5BF74F52F219}"/>
                  </a:ext>
                </a:extLst>
              </p:cNvPr>
              <p:cNvSpPr txBox="1">
                <a:spLocks noChangeArrowheads="1"/>
              </p:cNvSpPr>
              <p:nvPr/>
            </p:nvSpPr>
            <p:spPr bwMode="auto">
              <a:xfrm>
                <a:off x="1536" y="1449"/>
                <a:ext cx="48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FF"/>
                    </a:solidFill>
                  </a:rPr>
                  <a:t>dr</a:t>
                </a:r>
                <a:r>
                  <a:rPr lang="en-US" altLang="en-US" sz="1800" b="1">
                    <a:solidFill>
                      <a:srgbClr val="FF99FF"/>
                    </a:solidFill>
                    <a:cs typeface="Arial" panose="020B0604020202020204" pitchFamily="34" charset="0"/>
                  </a:rPr>
                  <a:t> </a:t>
                </a:r>
                <a:r>
                  <a:rPr lang="el-GR" altLang="en-US" sz="1800" b="1">
                    <a:solidFill>
                      <a:srgbClr val="FF99FF"/>
                    </a:solidFill>
                    <a:cs typeface="Arial" panose="020B0604020202020204" pitchFamily="34" charset="0"/>
                  </a:rPr>
                  <a:t>α</a:t>
                </a:r>
                <a:r>
                  <a:rPr lang="en-US" altLang="en-US" sz="1800" b="1">
                    <a:solidFill>
                      <a:srgbClr val="FF99FF"/>
                    </a:solidFill>
                    <a:cs typeface="Arial" panose="020B0604020202020204" pitchFamily="34" charset="0"/>
                  </a:rPr>
                  <a:t>   </a:t>
                </a:r>
              </a:p>
            </p:txBody>
          </p:sp>
        </p:grpSp>
      </p:grpSp>
      <p:sp>
        <p:nvSpPr>
          <p:cNvPr id="68829" name="Text Box 221">
            <a:extLst>
              <a:ext uri="{FF2B5EF4-FFF2-40B4-BE49-F238E27FC236}">
                <a16:creationId xmlns:a16="http://schemas.microsoft.com/office/drawing/2014/main" id="{A532A7A6-781C-407F-94AC-D1EC013481B5}"/>
              </a:ext>
            </a:extLst>
          </p:cNvPr>
          <p:cNvSpPr txBox="1">
            <a:spLocks noChangeArrowheads="1"/>
          </p:cNvSpPr>
          <p:nvPr/>
        </p:nvSpPr>
        <p:spPr bwMode="auto">
          <a:xfrm>
            <a:off x="381000" y="2665413"/>
            <a:ext cx="8458200"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FFFF"/>
                </a:solidFill>
              </a:rPr>
              <a:t>If E is strong (large), dr will be small,   i.e. the separation of equipotential surfaces will be smaller (i.e. equipotential surfaces are crowded) and vice versa.</a:t>
            </a:r>
          </a:p>
        </p:txBody>
      </p:sp>
      <p:sp>
        <p:nvSpPr>
          <p:cNvPr id="68831" name="Text Box 223">
            <a:extLst>
              <a:ext uri="{FF2B5EF4-FFF2-40B4-BE49-F238E27FC236}">
                <a16:creationId xmlns:a16="http://schemas.microsoft.com/office/drawing/2014/main" id="{C0282C4C-8D86-44F0-8CC6-1657346ED755}"/>
              </a:ext>
            </a:extLst>
          </p:cNvPr>
          <p:cNvSpPr txBox="1">
            <a:spLocks noChangeArrowheads="1"/>
          </p:cNvSpPr>
          <p:nvPr/>
        </p:nvSpPr>
        <p:spPr bwMode="auto">
          <a:xfrm>
            <a:off x="381000" y="5029200"/>
            <a:ext cx="8534400" cy="1741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00FF"/>
                </a:solidFill>
              </a:rPr>
              <a:t>Note:</a:t>
            </a:r>
          </a:p>
          <a:p>
            <a:pPr eaLnBrk="1" hangingPunct="1">
              <a:spcBef>
                <a:spcPct val="50000"/>
              </a:spcBef>
              <a:buFontTx/>
              <a:buNone/>
            </a:pPr>
            <a:r>
              <a:rPr lang="en-US" altLang="en-US" sz="1800" b="1">
                <a:solidFill>
                  <a:srgbClr val="99CCFF"/>
                </a:solidFill>
              </a:rPr>
              <a:t>Electric potential is a scalar quantity whereas potential gradient is a vector quantity.  </a:t>
            </a:r>
          </a:p>
          <a:p>
            <a:pPr eaLnBrk="1" hangingPunct="1">
              <a:spcBef>
                <a:spcPct val="50000"/>
              </a:spcBef>
              <a:buFontTx/>
              <a:buNone/>
            </a:pPr>
            <a:r>
              <a:rPr lang="en-US" altLang="en-US" sz="1800" b="1">
                <a:solidFill>
                  <a:srgbClr val="99FFCC"/>
                </a:solidFill>
              </a:rPr>
              <a:t>The negative sign of potential gradient shows that the rate of change of potential with distance is always against the electric field intensity.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68709"/>
                                        </p:tgtEl>
                                        <p:attrNameLst>
                                          <p:attrName>style.visibility</p:attrName>
                                        </p:attrNameLst>
                                      </p:cBhvr>
                                      <p:to>
                                        <p:strVal val="visible"/>
                                      </p:to>
                                    </p:set>
                                    <p:animEffect transition="in" filter="wipe(left)">
                                      <p:cBhvr>
                                        <p:cTn id="7" dur="500"/>
                                        <p:tgtEl>
                                          <p:spTgt spid="6870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8717"/>
                                        </p:tgtEl>
                                        <p:attrNameLst>
                                          <p:attrName>style.visibility</p:attrName>
                                        </p:attrNameLst>
                                      </p:cBhvr>
                                      <p:to>
                                        <p:strVal val="visible"/>
                                      </p:to>
                                    </p:set>
                                    <p:animEffect transition="in" filter="wipe(left)">
                                      <p:cBhvr>
                                        <p:cTn id="12" dur="500"/>
                                        <p:tgtEl>
                                          <p:spTgt spid="6871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68726"/>
                                        </p:tgtEl>
                                        <p:attrNameLst>
                                          <p:attrName>style.visibility</p:attrName>
                                        </p:attrNameLst>
                                      </p:cBhvr>
                                      <p:to>
                                        <p:strVal val="visible"/>
                                      </p:to>
                                    </p:set>
                                    <p:animEffect transition="in" filter="wipe(left)">
                                      <p:cBhvr>
                                        <p:cTn id="17" dur="500"/>
                                        <p:tgtEl>
                                          <p:spTgt spid="6872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68815"/>
                                        </p:tgtEl>
                                        <p:attrNameLst>
                                          <p:attrName>style.visibility</p:attrName>
                                        </p:attrNameLst>
                                      </p:cBhvr>
                                      <p:to>
                                        <p:strVal val="visible"/>
                                      </p:to>
                                    </p:set>
                                    <p:animEffect transition="in" filter="wipe(left)">
                                      <p:cBhvr>
                                        <p:cTn id="22" dur="500"/>
                                        <p:tgtEl>
                                          <p:spTgt spid="6881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68730"/>
                                        </p:tgtEl>
                                        <p:attrNameLst>
                                          <p:attrName>style.visibility</p:attrName>
                                        </p:attrNameLst>
                                      </p:cBhvr>
                                      <p:to>
                                        <p:strVal val="visible"/>
                                      </p:to>
                                    </p:set>
                                    <p:animEffect transition="in" filter="wipe(left)">
                                      <p:cBhvr>
                                        <p:cTn id="27" dur="500"/>
                                        <p:tgtEl>
                                          <p:spTgt spid="6873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nodeType="clickEffect">
                                  <p:stCondLst>
                                    <p:cond delay="0"/>
                                  </p:stCondLst>
                                  <p:childTnLst>
                                    <p:set>
                                      <p:cBhvr>
                                        <p:cTn id="31" dur="1" fill="hold">
                                          <p:stCondLst>
                                            <p:cond delay="0"/>
                                          </p:stCondLst>
                                        </p:cTn>
                                        <p:tgtEl>
                                          <p:spTgt spid="68821"/>
                                        </p:tgtEl>
                                        <p:attrNameLst>
                                          <p:attrName>style.visibility</p:attrName>
                                        </p:attrNameLst>
                                      </p:cBhvr>
                                      <p:to>
                                        <p:strVal val="visible"/>
                                      </p:to>
                                    </p:set>
                                    <p:animEffect transition="in" filter="wipe(left)">
                                      <p:cBhvr>
                                        <p:cTn id="32" dur="500"/>
                                        <p:tgtEl>
                                          <p:spTgt spid="68821"/>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68822"/>
                                        </p:tgtEl>
                                        <p:attrNameLst>
                                          <p:attrName>style.visibility</p:attrName>
                                        </p:attrNameLst>
                                      </p:cBhvr>
                                      <p:to>
                                        <p:strVal val="visible"/>
                                      </p:to>
                                    </p:set>
                                    <p:animEffect transition="in" filter="wipe(left)">
                                      <p:cBhvr>
                                        <p:cTn id="37" dur="500"/>
                                        <p:tgtEl>
                                          <p:spTgt spid="6882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nodeType="clickEffect">
                                  <p:stCondLst>
                                    <p:cond delay="0"/>
                                  </p:stCondLst>
                                  <p:childTnLst>
                                    <p:set>
                                      <p:cBhvr>
                                        <p:cTn id="41" dur="1" fill="hold">
                                          <p:stCondLst>
                                            <p:cond delay="0"/>
                                          </p:stCondLst>
                                        </p:cTn>
                                        <p:tgtEl>
                                          <p:spTgt spid="68832"/>
                                        </p:tgtEl>
                                        <p:attrNameLst>
                                          <p:attrName>style.visibility</p:attrName>
                                        </p:attrNameLst>
                                      </p:cBhvr>
                                      <p:to>
                                        <p:strVal val="visible"/>
                                      </p:to>
                                    </p:set>
                                    <p:animEffect transition="in" filter="wipe(left)">
                                      <p:cBhvr>
                                        <p:cTn id="42" dur="500"/>
                                        <p:tgtEl>
                                          <p:spTgt spid="68832"/>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68829"/>
                                        </p:tgtEl>
                                        <p:attrNameLst>
                                          <p:attrName>style.visibility</p:attrName>
                                        </p:attrNameLst>
                                      </p:cBhvr>
                                      <p:to>
                                        <p:strVal val="visible"/>
                                      </p:to>
                                    </p:set>
                                    <p:animEffect transition="in" filter="wipe(left)">
                                      <p:cBhvr>
                                        <p:cTn id="47" dur="500"/>
                                        <p:tgtEl>
                                          <p:spTgt spid="68829"/>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1" fill="hold" nodeType="clickEffect">
                                  <p:stCondLst>
                                    <p:cond delay="0"/>
                                  </p:stCondLst>
                                  <p:childTnLst>
                                    <p:set>
                                      <p:cBhvr>
                                        <p:cTn id="51" dur="1" fill="hold">
                                          <p:stCondLst>
                                            <p:cond delay="0"/>
                                          </p:stCondLst>
                                        </p:cTn>
                                        <p:tgtEl>
                                          <p:spTgt spid="68708">
                                            <p:txEl>
                                              <p:pRg st="0" end="0"/>
                                            </p:txEl>
                                          </p:spTgt>
                                        </p:tgtEl>
                                        <p:attrNameLst>
                                          <p:attrName>style.visibility</p:attrName>
                                        </p:attrNameLst>
                                      </p:cBhvr>
                                      <p:to>
                                        <p:strVal val="visible"/>
                                      </p:to>
                                    </p:set>
                                    <p:animEffect transition="in" filter="wipe(up)">
                                      <p:cBhvr>
                                        <p:cTn id="52" dur="500"/>
                                        <p:tgtEl>
                                          <p:spTgt spid="68708">
                                            <p:txEl>
                                              <p:pRg st="0" end="0"/>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22" presetClass="entr" presetSubtype="1" fill="hold" nodeType="clickEffect">
                                  <p:stCondLst>
                                    <p:cond delay="0"/>
                                  </p:stCondLst>
                                  <p:childTnLst>
                                    <p:set>
                                      <p:cBhvr>
                                        <p:cTn id="56" dur="1" fill="hold">
                                          <p:stCondLst>
                                            <p:cond delay="0"/>
                                          </p:stCondLst>
                                        </p:cTn>
                                        <p:tgtEl>
                                          <p:spTgt spid="68708">
                                            <p:txEl>
                                              <p:pRg st="1" end="1"/>
                                            </p:txEl>
                                          </p:spTgt>
                                        </p:tgtEl>
                                        <p:attrNameLst>
                                          <p:attrName>style.visibility</p:attrName>
                                        </p:attrNameLst>
                                      </p:cBhvr>
                                      <p:to>
                                        <p:strVal val="visible"/>
                                      </p:to>
                                    </p:set>
                                    <p:animEffect transition="in" filter="wipe(up)">
                                      <p:cBhvr>
                                        <p:cTn id="57" dur="500"/>
                                        <p:tgtEl>
                                          <p:spTgt spid="68708">
                                            <p:txEl>
                                              <p:pRg st="1" end="1"/>
                                            </p:txEl>
                                          </p:spTgt>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22" presetClass="entr" presetSubtype="1" fill="hold" nodeType="clickEffect">
                                  <p:stCondLst>
                                    <p:cond delay="0"/>
                                  </p:stCondLst>
                                  <p:childTnLst>
                                    <p:set>
                                      <p:cBhvr>
                                        <p:cTn id="61" dur="1" fill="hold">
                                          <p:stCondLst>
                                            <p:cond delay="0"/>
                                          </p:stCondLst>
                                        </p:cTn>
                                        <p:tgtEl>
                                          <p:spTgt spid="68708">
                                            <p:txEl>
                                              <p:pRg st="2" end="2"/>
                                            </p:txEl>
                                          </p:spTgt>
                                        </p:tgtEl>
                                        <p:attrNameLst>
                                          <p:attrName>style.visibility</p:attrName>
                                        </p:attrNameLst>
                                      </p:cBhvr>
                                      <p:to>
                                        <p:strVal val="visible"/>
                                      </p:to>
                                    </p:set>
                                    <p:animEffect transition="in" filter="wipe(up)">
                                      <p:cBhvr>
                                        <p:cTn id="62" dur="500"/>
                                        <p:tgtEl>
                                          <p:spTgt spid="68708">
                                            <p:txEl>
                                              <p:pRg st="2" end="2"/>
                                            </p:txEl>
                                          </p:spTgt>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22" presetClass="entr" presetSubtype="1" fill="hold" nodeType="clickEffect">
                                  <p:stCondLst>
                                    <p:cond delay="0"/>
                                  </p:stCondLst>
                                  <p:childTnLst>
                                    <p:set>
                                      <p:cBhvr>
                                        <p:cTn id="66" dur="1" fill="hold">
                                          <p:stCondLst>
                                            <p:cond delay="0"/>
                                          </p:stCondLst>
                                        </p:cTn>
                                        <p:tgtEl>
                                          <p:spTgt spid="68831">
                                            <p:txEl>
                                              <p:pRg st="0" end="0"/>
                                            </p:txEl>
                                          </p:spTgt>
                                        </p:tgtEl>
                                        <p:attrNameLst>
                                          <p:attrName>style.visibility</p:attrName>
                                        </p:attrNameLst>
                                      </p:cBhvr>
                                      <p:to>
                                        <p:strVal val="visible"/>
                                      </p:to>
                                    </p:set>
                                    <p:animEffect transition="in" filter="wipe(up)">
                                      <p:cBhvr>
                                        <p:cTn id="67" dur="500"/>
                                        <p:tgtEl>
                                          <p:spTgt spid="68831">
                                            <p:txEl>
                                              <p:pRg st="0" end="0"/>
                                            </p:txEl>
                                          </p:spTgt>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22" presetClass="entr" presetSubtype="1" fill="hold" nodeType="clickEffect">
                                  <p:stCondLst>
                                    <p:cond delay="0"/>
                                  </p:stCondLst>
                                  <p:childTnLst>
                                    <p:set>
                                      <p:cBhvr>
                                        <p:cTn id="71" dur="1" fill="hold">
                                          <p:stCondLst>
                                            <p:cond delay="0"/>
                                          </p:stCondLst>
                                        </p:cTn>
                                        <p:tgtEl>
                                          <p:spTgt spid="68831">
                                            <p:txEl>
                                              <p:pRg st="1" end="1"/>
                                            </p:txEl>
                                          </p:spTgt>
                                        </p:tgtEl>
                                        <p:attrNameLst>
                                          <p:attrName>style.visibility</p:attrName>
                                        </p:attrNameLst>
                                      </p:cBhvr>
                                      <p:to>
                                        <p:strVal val="visible"/>
                                      </p:to>
                                    </p:set>
                                    <p:animEffect transition="in" filter="wipe(up)">
                                      <p:cBhvr>
                                        <p:cTn id="72" dur="500"/>
                                        <p:tgtEl>
                                          <p:spTgt spid="68831">
                                            <p:txEl>
                                              <p:pRg st="1" end="1"/>
                                            </p:txEl>
                                          </p:spTgt>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22" presetClass="entr" presetSubtype="1" fill="hold" nodeType="clickEffect">
                                  <p:stCondLst>
                                    <p:cond delay="0"/>
                                  </p:stCondLst>
                                  <p:childTnLst>
                                    <p:set>
                                      <p:cBhvr>
                                        <p:cTn id="76" dur="1" fill="hold">
                                          <p:stCondLst>
                                            <p:cond delay="0"/>
                                          </p:stCondLst>
                                        </p:cTn>
                                        <p:tgtEl>
                                          <p:spTgt spid="68831">
                                            <p:txEl>
                                              <p:pRg st="2" end="2"/>
                                            </p:txEl>
                                          </p:spTgt>
                                        </p:tgtEl>
                                        <p:attrNameLst>
                                          <p:attrName>style.visibility</p:attrName>
                                        </p:attrNameLst>
                                      </p:cBhvr>
                                      <p:to>
                                        <p:strVal val="visible"/>
                                      </p:to>
                                    </p:set>
                                    <p:animEffect transition="in" filter="wipe(up)">
                                      <p:cBhvr>
                                        <p:cTn id="77" dur="500"/>
                                        <p:tgtEl>
                                          <p:spTgt spid="6883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709" grpId="0"/>
      <p:bldP spid="68717" grpId="0"/>
      <p:bldP spid="68730" grpId="0"/>
      <p:bldP spid="68822" grpId="0"/>
      <p:bldP spid="6882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211" name="Line 83">
            <a:extLst>
              <a:ext uri="{FF2B5EF4-FFF2-40B4-BE49-F238E27FC236}">
                <a16:creationId xmlns:a16="http://schemas.microsoft.com/office/drawing/2014/main" id="{B8348E3F-B289-4574-A64C-3167D0D90E34}"/>
              </a:ext>
            </a:extLst>
          </p:cNvPr>
          <p:cNvSpPr>
            <a:spLocks noChangeShapeType="1"/>
          </p:cNvSpPr>
          <p:nvPr/>
        </p:nvSpPr>
        <p:spPr bwMode="auto">
          <a:xfrm>
            <a:off x="6657975" y="3124200"/>
            <a:ext cx="914400" cy="412750"/>
          </a:xfrm>
          <a:prstGeom prst="line">
            <a:avLst/>
          </a:prstGeom>
          <a:noFill/>
          <a:ln w="28575">
            <a:solidFill>
              <a:srgbClr val="FF66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8174" name="Text Box 46">
            <a:extLst>
              <a:ext uri="{FF2B5EF4-FFF2-40B4-BE49-F238E27FC236}">
                <a16:creationId xmlns:a16="http://schemas.microsoft.com/office/drawing/2014/main" id="{797DE4AD-0FA5-47AC-B92B-9A7BDB8FE8E3}"/>
              </a:ext>
            </a:extLst>
          </p:cNvPr>
          <p:cNvSpPr txBox="1">
            <a:spLocks noChangeArrowheads="1"/>
          </p:cNvSpPr>
          <p:nvPr/>
        </p:nvSpPr>
        <p:spPr bwMode="auto">
          <a:xfrm>
            <a:off x="152400" y="0"/>
            <a:ext cx="43434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200" b="1">
                <a:solidFill>
                  <a:srgbClr val="99CCFF"/>
                </a:solidFill>
              </a:rPr>
              <a:t>Electrostatic Potential Energy:</a:t>
            </a:r>
          </a:p>
        </p:txBody>
      </p:sp>
      <p:sp>
        <p:nvSpPr>
          <p:cNvPr id="48175" name="Text Box 47">
            <a:extLst>
              <a:ext uri="{FF2B5EF4-FFF2-40B4-BE49-F238E27FC236}">
                <a16:creationId xmlns:a16="http://schemas.microsoft.com/office/drawing/2014/main" id="{535AEB31-08B3-494E-B569-C11D8218E83D}"/>
              </a:ext>
            </a:extLst>
          </p:cNvPr>
          <p:cNvSpPr txBox="1">
            <a:spLocks noChangeArrowheads="1"/>
          </p:cNvSpPr>
          <p:nvPr/>
        </p:nvSpPr>
        <p:spPr bwMode="auto">
          <a:xfrm>
            <a:off x="152400" y="533400"/>
            <a:ext cx="85344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The work done in moving a charge q from infinity to a point in the field against the electric force is called electrostatic potential energy.</a:t>
            </a:r>
          </a:p>
        </p:txBody>
      </p:sp>
      <p:sp>
        <p:nvSpPr>
          <p:cNvPr id="48176" name="Text Box 48">
            <a:extLst>
              <a:ext uri="{FF2B5EF4-FFF2-40B4-BE49-F238E27FC236}">
                <a16:creationId xmlns:a16="http://schemas.microsoft.com/office/drawing/2014/main" id="{CD0277FA-1FC1-4EAD-B75A-BD958DA5040C}"/>
              </a:ext>
            </a:extLst>
          </p:cNvPr>
          <p:cNvSpPr txBox="1">
            <a:spLocks noChangeArrowheads="1"/>
          </p:cNvSpPr>
          <p:nvPr/>
        </p:nvSpPr>
        <p:spPr bwMode="auto">
          <a:xfrm>
            <a:off x="1905000" y="1371600"/>
            <a:ext cx="1066800" cy="395288"/>
          </a:xfrm>
          <a:prstGeom prst="rect">
            <a:avLst/>
          </a:prstGeom>
          <a:noFill/>
          <a:ln w="28575">
            <a:solidFill>
              <a:srgbClr val="00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FFFF"/>
                </a:solidFill>
              </a:rPr>
              <a:t>W = q V</a:t>
            </a:r>
          </a:p>
        </p:txBody>
      </p:sp>
      <p:sp>
        <p:nvSpPr>
          <p:cNvPr id="48177" name="Text Box 49">
            <a:extLst>
              <a:ext uri="{FF2B5EF4-FFF2-40B4-BE49-F238E27FC236}">
                <a16:creationId xmlns:a16="http://schemas.microsoft.com/office/drawing/2014/main" id="{338056A3-9334-4251-8FE1-BD4AA7512341}"/>
              </a:ext>
            </a:extLst>
          </p:cNvPr>
          <p:cNvSpPr txBox="1">
            <a:spLocks noChangeArrowheads="1"/>
          </p:cNvSpPr>
          <p:nvPr/>
        </p:nvSpPr>
        <p:spPr bwMode="auto">
          <a:xfrm>
            <a:off x="152400" y="1935163"/>
            <a:ext cx="43434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000" b="1">
                <a:solidFill>
                  <a:srgbClr val="FFCC99"/>
                </a:solidFill>
              </a:rPr>
              <a:t>i)  Electrostatic Potential Energy of a Two Charges System:</a:t>
            </a:r>
          </a:p>
        </p:txBody>
      </p:sp>
      <p:grpSp>
        <p:nvGrpSpPr>
          <p:cNvPr id="48268" name="Group 140">
            <a:extLst>
              <a:ext uri="{FF2B5EF4-FFF2-40B4-BE49-F238E27FC236}">
                <a16:creationId xmlns:a16="http://schemas.microsoft.com/office/drawing/2014/main" id="{A2047DF2-04A3-4070-AB7E-B4067D0C087C}"/>
              </a:ext>
            </a:extLst>
          </p:cNvPr>
          <p:cNvGrpSpPr>
            <a:grpSpLocks/>
          </p:cNvGrpSpPr>
          <p:nvPr/>
        </p:nvGrpSpPr>
        <p:grpSpPr bwMode="auto">
          <a:xfrm>
            <a:off x="5105400" y="2438400"/>
            <a:ext cx="3200400" cy="2514600"/>
            <a:chOff x="3216" y="1536"/>
            <a:chExt cx="2016" cy="1584"/>
          </a:xfrm>
        </p:grpSpPr>
        <p:sp>
          <p:nvSpPr>
            <p:cNvPr id="27707" name="Line 51">
              <a:extLst>
                <a:ext uri="{FF2B5EF4-FFF2-40B4-BE49-F238E27FC236}">
                  <a16:creationId xmlns:a16="http://schemas.microsoft.com/office/drawing/2014/main" id="{BE0327E8-943E-4931-A594-E7ED4463A5F4}"/>
                </a:ext>
              </a:extLst>
            </p:cNvPr>
            <p:cNvSpPr>
              <a:spLocks noChangeShapeType="1"/>
            </p:cNvSpPr>
            <p:nvPr/>
          </p:nvSpPr>
          <p:spPr bwMode="auto">
            <a:xfrm>
              <a:off x="3744" y="2592"/>
              <a:ext cx="1488" cy="0"/>
            </a:xfrm>
            <a:prstGeom prst="line">
              <a:avLst/>
            </a:prstGeom>
            <a:noFill/>
            <a:ln w="28575">
              <a:solidFill>
                <a:srgbClr val="CC99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708" name="Line 52">
              <a:extLst>
                <a:ext uri="{FF2B5EF4-FFF2-40B4-BE49-F238E27FC236}">
                  <a16:creationId xmlns:a16="http://schemas.microsoft.com/office/drawing/2014/main" id="{EF7DA5A2-CB9F-4C8B-8E39-F69D1E8E8B77}"/>
                </a:ext>
              </a:extLst>
            </p:cNvPr>
            <p:cNvSpPr>
              <a:spLocks noChangeShapeType="1"/>
            </p:cNvSpPr>
            <p:nvPr/>
          </p:nvSpPr>
          <p:spPr bwMode="auto">
            <a:xfrm flipV="1">
              <a:off x="3744" y="1536"/>
              <a:ext cx="0" cy="1056"/>
            </a:xfrm>
            <a:prstGeom prst="line">
              <a:avLst/>
            </a:prstGeom>
            <a:noFill/>
            <a:ln w="28575">
              <a:solidFill>
                <a:srgbClr val="CC99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709" name="Line 53">
              <a:extLst>
                <a:ext uri="{FF2B5EF4-FFF2-40B4-BE49-F238E27FC236}">
                  <a16:creationId xmlns:a16="http://schemas.microsoft.com/office/drawing/2014/main" id="{84D8AC54-B4D9-4700-8F40-AB7CCC2233C6}"/>
                </a:ext>
              </a:extLst>
            </p:cNvPr>
            <p:cNvSpPr>
              <a:spLocks noChangeShapeType="1"/>
            </p:cNvSpPr>
            <p:nvPr/>
          </p:nvSpPr>
          <p:spPr bwMode="auto">
            <a:xfrm flipH="1">
              <a:off x="3216" y="2592"/>
              <a:ext cx="528" cy="528"/>
            </a:xfrm>
            <a:prstGeom prst="line">
              <a:avLst/>
            </a:prstGeom>
            <a:noFill/>
            <a:ln w="28575">
              <a:solidFill>
                <a:srgbClr val="CC99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48183" name="Text Box 55">
            <a:extLst>
              <a:ext uri="{FF2B5EF4-FFF2-40B4-BE49-F238E27FC236}">
                <a16:creationId xmlns:a16="http://schemas.microsoft.com/office/drawing/2014/main" id="{AF74A47D-9D6D-44A8-8CE5-680787E22A8D}"/>
              </a:ext>
            </a:extLst>
          </p:cNvPr>
          <p:cNvSpPr txBox="1">
            <a:spLocks noChangeArrowheads="1"/>
          </p:cNvSpPr>
          <p:nvPr/>
        </p:nvSpPr>
        <p:spPr bwMode="auto">
          <a:xfrm>
            <a:off x="5791200" y="4129088"/>
            <a:ext cx="3810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CCFF"/>
                </a:solidFill>
              </a:rPr>
              <a:t>O</a:t>
            </a:r>
          </a:p>
        </p:txBody>
      </p:sp>
      <p:sp>
        <p:nvSpPr>
          <p:cNvPr id="48184" name="Text Box 56">
            <a:extLst>
              <a:ext uri="{FF2B5EF4-FFF2-40B4-BE49-F238E27FC236}">
                <a16:creationId xmlns:a16="http://schemas.microsoft.com/office/drawing/2014/main" id="{B75BFA71-6CA3-47D5-8D8A-F72C98FCA5AA}"/>
              </a:ext>
            </a:extLst>
          </p:cNvPr>
          <p:cNvSpPr txBox="1">
            <a:spLocks noChangeArrowheads="1"/>
          </p:cNvSpPr>
          <p:nvPr/>
        </p:nvSpPr>
        <p:spPr bwMode="auto">
          <a:xfrm>
            <a:off x="5105400" y="4891088"/>
            <a:ext cx="3810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CC"/>
                </a:solidFill>
              </a:rPr>
              <a:t>Z</a:t>
            </a:r>
          </a:p>
        </p:txBody>
      </p:sp>
      <p:sp>
        <p:nvSpPr>
          <p:cNvPr id="48185" name="Text Box 57">
            <a:extLst>
              <a:ext uri="{FF2B5EF4-FFF2-40B4-BE49-F238E27FC236}">
                <a16:creationId xmlns:a16="http://schemas.microsoft.com/office/drawing/2014/main" id="{A3FE5057-B937-48A5-936A-8C1759FC8CF6}"/>
              </a:ext>
            </a:extLst>
          </p:cNvPr>
          <p:cNvSpPr txBox="1">
            <a:spLocks noChangeArrowheads="1"/>
          </p:cNvSpPr>
          <p:nvPr/>
        </p:nvSpPr>
        <p:spPr bwMode="auto">
          <a:xfrm>
            <a:off x="5791200" y="2133600"/>
            <a:ext cx="381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CC"/>
                </a:solidFill>
              </a:rPr>
              <a:t>Y</a:t>
            </a:r>
          </a:p>
        </p:txBody>
      </p:sp>
      <p:sp>
        <p:nvSpPr>
          <p:cNvPr id="48186" name="Text Box 58">
            <a:extLst>
              <a:ext uri="{FF2B5EF4-FFF2-40B4-BE49-F238E27FC236}">
                <a16:creationId xmlns:a16="http://schemas.microsoft.com/office/drawing/2014/main" id="{3E282B69-A977-4223-AD7D-3D73B5A205A0}"/>
              </a:ext>
            </a:extLst>
          </p:cNvPr>
          <p:cNvSpPr txBox="1">
            <a:spLocks noChangeArrowheads="1"/>
          </p:cNvSpPr>
          <p:nvPr/>
        </p:nvSpPr>
        <p:spPr bwMode="auto">
          <a:xfrm>
            <a:off x="8077200" y="4114800"/>
            <a:ext cx="381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CC"/>
                </a:solidFill>
              </a:rPr>
              <a:t>X</a:t>
            </a:r>
          </a:p>
        </p:txBody>
      </p:sp>
      <p:sp>
        <p:nvSpPr>
          <p:cNvPr id="48195" name="Rectangle 67">
            <a:extLst>
              <a:ext uri="{FF2B5EF4-FFF2-40B4-BE49-F238E27FC236}">
                <a16:creationId xmlns:a16="http://schemas.microsoft.com/office/drawing/2014/main" id="{F7F922BE-2FA8-4670-B8FE-40CAAFBE03C2}"/>
              </a:ext>
            </a:extLst>
          </p:cNvPr>
          <p:cNvSpPr>
            <a:spLocks noChangeArrowheads="1"/>
          </p:cNvSpPr>
          <p:nvPr/>
        </p:nvSpPr>
        <p:spPr bwMode="auto">
          <a:xfrm>
            <a:off x="4953000" y="2057400"/>
            <a:ext cx="3505200" cy="3200400"/>
          </a:xfrm>
          <a:prstGeom prst="rect">
            <a:avLst/>
          </a:prstGeom>
          <a:noFill/>
          <a:ln w="28575">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8196" name="Text Box 68">
            <a:extLst>
              <a:ext uri="{FF2B5EF4-FFF2-40B4-BE49-F238E27FC236}">
                <a16:creationId xmlns:a16="http://schemas.microsoft.com/office/drawing/2014/main" id="{C3007CBD-B4DE-44B5-8EDD-20556A41CD1C}"/>
              </a:ext>
            </a:extLst>
          </p:cNvPr>
          <p:cNvSpPr txBox="1">
            <a:spLocks noChangeArrowheads="1"/>
          </p:cNvSpPr>
          <p:nvPr/>
        </p:nvSpPr>
        <p:spPr bwMode="auto">
          <a:xfrm>
            <a:off x="6324600" y="2667000"/>
            <a:ext cx="838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A (q</a:t>
            </a:r>
            <a:r>
              <a:rPr lang="en-US" altLang="en-US" sz="1800" b="1" baseline="-25000">
                <a:solidFill>
                  <a:srgbClr val="66FF33"/>
                </a:solidFill>
              </a:rPr>
              <a:t>1</a:t>
            </a:r>
            <a:r>
              <a:rPr lang="en-US" altLang="en-US" sz="1800" b="1">
                <a:solidFill>
                  <a:srgbClr val="66FF33"/>
                </a:solidFill>
              </a:rPr>
              <a:t>)</a:t>
            </a:r>
          </a:p>
        </p:txBody>
      </p:sp>
      <p:grpSp>
        <p:nvGrpSpPr>
          <p:cNvPr id="48266" name="Group 138">
            <a:extLst>
              <a:ext uri="{FF2B5EF4-FFF2-40B4-BE49-F238E27FC236}">
                <a16:creationId xmlns:a16="http://schemas.microsoft.com/office/drawing/2014/main" id="{000FD52B-32D9-43AF-8F3A-EDD072634B52}"/>
              </a:ext>
            </a:extLst>
          </p:cNvPr>
          <p:cNvGrpSpPr>
            <a:grpSpLocks/>
          </p:cNvGrpSpPr>
          <p:nvPr/>
        </p:nvGrpSpPr>
        <p:grpSpPr bwMode="auto">
          <a:xfrm>
            <a:off x="5943600" y="3138488"/>
            <a:ext cx="685800" cy="976312"/>
            <a:chOff x="3744" y="1977"/>
            <a:chExt cx="432" cy="615"/>
          </a:xfrm>
        </p:grpSpPr>
        <p:grpSp>
          <p:nvGrpSpPr>
            <p:cNvPr id="27703" name="Group 64">
              <a:extLst>
                <a:ext uri="{FF2B5EF4-FFF2-40B4-BE49-F238E27FC236}">
                  <a16:creationId xmlns:a16="http://schemas.microsoft.com/office/drawing/2014/main" id="{50E261E3-E931-4B98-9A38-7C41D2ED01FD}"/>
                </a:ext>
              </a:extLst>
            </p:cNvPr>
            <p:cNvGrpSpPr>
              <a:grpSpLocks/>
            </p:cNvGrpSpPr>
            <p:nvPr/>
          </p:nvGrpSpPr>
          <p:grpSpPr bwMode="auto">
            <a:xfrm>
              <a:off x="3840" y="1977"/>
              <a:ext cx="288" cy="231"/>
              <a:chOff x="4080" y="1737"/>
              <a:chExt cx="288" cy="231"/>
            </a:xfrm>
          </p:grpSpPr>
          <p:sp>
            <p:nvSpPr>
              <p:cNvPr id="27705" name="Text Box 65">
                <a:extLst>
                  <a:ext uri="{FF2B5EF4-FFF2-40B4-BE49-F238E27FC236}">
                    <a16:creationId xmlns:a16="http://schemas.microsoft.com/office/drawing/2014/main" id="{D720506E-7E5D-4C5E-9117-A6A400F51F10}"/>
                  </a:ext>
                </a:extLst>
              </p:cNvPr>
              <p:cNvSpPr txBox="1">
                <a:spLocks noChangeArrowheads="1"/>
              </p:cNvSpPr>
              <p:nvPr/>
            </p:nvSpPr>
            <p:spPr bwMode="auto">
              <a:xfrm>
                <a:off x="4080" y="1737"/>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FF"/>
                    </a:solidFill>
                  </a:rPr>
                  <a:t>r</a:t>
                </a:r>
                <a:r>
                  <a:rPr lang="en-US" altLang="en-US" sz="1800" b="1" baseline="-25000">
                    <a:solidFill>
                      <a:srgbClr val="66FFFF"/>
                    </a:solidFill>
                  </a:rPr>
                  <a:t>1</a:t>
                </a:r>
              </a:p>
            </p:txBody>
          </p:sp>
          <p:sp>
            <p:nvSpPr>
              <p:cNvPr id="27706" name="Line 66">
                <a:extLst>
                  <a:ext uri="{FF2B5EF4-FFF2-40B4-BE49-F238E27FC236}">
                    <a16:creationId xmlns:a16="http://schemas.microsoft.com/office/drawing/2014/main" id="{8B08E362-5B6F-4C62-ABAE-BE7E84DB32E8}"/>
                  </a:ext>
                </a:extLst>
              </p:cNvPr>
              <p:cNvSpPr>
                <a:spLocks noChangeShapeType="1"/>
              </p:cNvSpPr>
              <p:nvPr/>
            </p:nvSpPr>
            <p:spPr bwMode="auto">
              <a:xfrm>
                <a:off x="4128" y="1776"/>
                <a:ext cx="96" cy="0"/>
              </a:xfrm>
              <a:prstGeom prst="line">
                <a:avLst/>
              </a:prstGeom>
              <a:noFill/>
              <a:ln w="12700">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27704" name="Line 69">
              <a:extLst>
                <a:ext uri="{FF2B5EF4-FFF2-40B4-BE49-F238E27FC236}">
                  <a16:creationId xmlns:a16="http://schemas.microsoft.com/office/drawing/2014/main" id="{E8C2A827-F820-429A-9573-A62355AACCA6}"/>
                </a:ext>
              </a:extLst>
            </p:cNvPr>
            <p:cNvSpPr>
              <a:spLocks noChangeShapeType="1"/>
            </p:cNvSpPr>
            <p:nvPr/>
          </p:nvSpPr>
          <p:spPr bwMode="auto">
            <a:xfrm flipV="1">
              <a:off x="3744" y="2016"/>
              <a:ext cx="432" cy="576"/>
            </a:xfrm>
            <a:prstGeom prst="line">
              <a:avLst/>
            </a:prstGeom>
            <a:noFill/>
            <a:ln w="28575">
              <a:solidFill>
                <a:srgbClr val="66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48199" name="Text Box 71">
            <a:extLst>
              <a:ext uri="{FF2B5EF4-FFF2-40B4-BE49-F238E27FC236}">
                <a16:creationId xmlns:a16="http://schemas.microsoft.com/office/drawing/2014/main" id="{C18117C8-EB08-4F6F-84AC-AE9E5838701A}"/>
              </a:ext>
            </a:extLst>
          </p:cNvPr>
          <p:cNvSpPr txBox="1">
            <a:spLocks noChangeArrowheads="1"/>
          </p:cNvSpPr>
          <p:nvPr/>
        </p:nvSpPr>
        <p:spPr bwMode="auto">
          <a:xfrm>
            <a:off x="7620000" y="3429000"/>
            <a:ext cx="838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B (q</a:t>
            </a:r>
            <a:r>
              <a:rPr lang="en-US" altLang="en-US" sz="1800" b="1" baseline="-25000">
                <a:solidFill>
                  <a:srgbClr val="66FF33"/>
                </a:solidFill>
              </a:rPr>
              <a:t>2</a:t>
            </a:r>
            <a:r>
              <a:rPr lang="en-US" altLang="en-US" sz="1800" b="1">
                <a:solidFill>
                  <a:srgbClr val="66FF33"/>
                </a:solidFill>
              </a:rPr>
              <a:t>)</a:t>
            </a:r>
          </a:p>
        </p:txBody>
      </p:sp>
      <p:grpSp>
        <p:nvGrpSpPr>
          <p:cNvPr id="48267" name="Group 139">
            <a:extLst>
              <a:ext uri="{FF2B5EF4-FFF2-40B4-BE49-F238E27FC236}">
                <a16:creationId xmlns:a16="http://schemas.microsoft.com/office/drawing/2014/main" id="{D5F5B373-E15D-4E6D-AFB4-3E4345413E35}"/>
              </a:ext>
            </a:extLst>
          </p:cNvPr>
          <p:cNvGrpSpPr>
            <a:grpSpLocks/>
          </p:cNvGrpSpPr>
          <p:nvPr/>
        </p:nvGrpSpPr>
        <p:grpSpPr bwMode="auto">
          <a:xfrm>
            <a:off x="5943600" y="3581400"/>
            <a:ext cx="1704975" cy="533400"/>
            <a:chOff x="3744" y="2256"/>
            <a:chExt cx="1074" cy="336"/>
          </a:xfrm>
        </p:grpSpPr>
        <p:sp>
          <p:nvSpPr>
            <p:cNvPr id="27699" name="Line 72">
              <a:extLst>
                <a:ext uri="{FF2B5EF4-FFF2-40B4-BE49-F238E27FC236}">
                  <a16:creationId xmlns:a16="http://schemas.microsoft.com/office/drawing/2014/main" id="{202E0E47-2B45-4BEA-B167-7321B5F19BBC}"/>
                </a:ext>
              </a:extLst>
            </p:cNvPr>
            <p:cNvSpPr>
              <a:spLocks noChangeShapeType="1"/>
            </p:cNvSpPr>
            <p:nvPr/>
          </p:nvSpPr>
          <p:spPr bwMode="auto">
            <a:xfrm flipV="1">
              <a:off x="3744" y="2256"/>
              <a:ext cx="1008" cy="336"/>
            </a:xfrm>
            <a:prstGeom prst="line">
              <a:avLst/>
            </a:prstGeom>
            <a:noFill/>
            <a:ln w="28575">
              <a:solidFill>
                <a:srgbClr val="66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27700" name="Group 73">
              <a:extLst>
                <a:ext uri="{FF2B5EF4-FFF2-40B4-BE49-F238E27FC236}">
                  <a16:creationId xmlns:a16="http://schemas.microsoft.com/office/drawing/2014/main" id="{721923B4-AE64-4590-B7CD-D1BF2FEE6475}"/>
                </a:ext>
              </a:extLst>
            </p:cNvPr>
            <p:cNvGrpSpPr>
              <a:grpSpLocks/>
            </p:cNvGrpSpPr>
            <p:nvPr/>
          </p:nvGrpSpPr>
          <p:grpSpPr bwMode="auto">
            <a:xfrm>
              <a:off x="4530" y="2324"/>
              <a:ext cx="288" cy="231"/>
              <a:chOff x="4080" y="1737"/>
              <a:chExt cx="288" cy="231"/>
            </a:xfrm>
          </p:grpSpPr>
          <p:sp>
            <p:nvSpPr>
              <p:cNvPr id="27701" name="Text Box 74">
                <a:extLst>
                  <a:ext uri="{FF2B5EF4-FFF2-40B4-BE49-F238E27FC236}">
                    <a16:creationId xmlns:a16="http://schemas.microsoft.com/office/drawing/2014/main" id="{66068844-D12E-4517-8398-91433B08162A}"/>
                  </a:ext>
                </a:extLst>
              </p:cNvPr>
              <p:cNvSpPr txBox="1">
                <a:spLocks noChangeArrowheads="1"/>
              </p:cNvSpPr>
              <p:nvPr/>
            </p:nvSpPr>
            <p:spPr bwMode="auto">
              <a:xfrm>
                <a:off x="4080" y="1737"/>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FF"/>
                    </a:solidFill>
                  </a:rPr>
                  <a:t>r</a:t>
                </a:r>
                <a:r>
                  <a:rPr lang="en-US" altLang="en-US" sz="1800" b="1" baseline="-25000">
                    <a:solidFill>
                      <a:srgbClr val="66FFFF"/>
                    </a:solidFill>
                  </a:rPr>
                  <a:t>2</a:t>
                </a:r>
              </a:p>
            </p:txBody>
          </p:sp>
          <p:sp>
            <p:nvSpPr>
              <p:cNvPr id="27702" name="Line 75">
                <a:extLst>
                  <a:ext uri="{FF2B5EF4-FFF2-40B4-BE49-F238E27FC236}">
                    <a16:creationId xmlns:a16="http://schemas.microsoft.com/office/drawing/2014/main" id="{B1922D84-1AC2-4C82-AD31-9FE1A9A46FC7}"/>
                  </a:ext>
                </a:extLst>
              </p:cNvPr>
              <p:cNvSpPr>
                <a:spLocks noChangeShapeType="1"/>
              </p:cNvSpPr>
              <p:nvPr/>
            </p:nvSpPr>
            <p:spPr bwMode="auto">
              <a:xfrm>
                <a:off x="4128" y="1776"/>
                <a:ext cx="96" cy="0"/>
              </a:xfrm>
              <a:prstGeom prst="line">
                <a:avLst/>
              </a:prstGeom>
              <a:noFill/>
              <a:ln w="12700">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sp>
        <p:nvSpPr>
          <p:cNvPr id="48212" name="Oval 84">
            <a:extLst>
              <a:ext uri="{FF2B5EF4-FFF2-40B4-BE49-F238E27FC236}">
                <a16:creationId xmlns:a16="http://schemas.microsoft.com/office/drawing/2014/main" id="{333C06DF-70CE-4123-9DDC-083C03596112}"/>
              </a:ext>
            </a:extLst>
          </p:cNvPr>
          <p:cNvSpPr>
            <a:spLocks noChangeArrowheads="1"/>
          </p:cNvSpPr>
          <p:nvPr/>
        </p:nvSpPr>
        <p:spPr bwMode="auto">
          <a:xfrm>
            <a:off x="6581775" y="3060700"/>
            <a:ext cx="152400" cy="152400"/>
          </a:xfrm>
          <a:prstGeom prst="ellipse">
            <a:avLst/>
          </a:prstGeom>
          <a:solidFill>
            <a:srgbClr val="66FF33"/>
          </a:solidFill>
          <a:ln w="9525">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8213" name="Oval 85">
            <a:extLst>
              <a:ext uri="{FF2B5EF4-FFF2-40B4-BE49-F238E27FC236}">
                <a16:creationId xmlns:a16="http://schemas.microsoft.com/office/drawing/2014/main" id="{AFD3A38C-0845-4ECF-84D1-BDC7B5401B48}"/>
              </a:ext>
            </a:extLst>
          </p:cNvPr>
          <p:cNvSpPr>
            <a:spLocks noChangeArrowheads="1"/>
          </p:cNvSpPr>
          <p:nvPr/>
        </p:nvSpPr>
        <p:spPr bwMode="auto">
          <a:xfrm>
            <a:off x="7527925" y="3476625"/>
            <a:ext cx="152400" cy="152400"/>
          </a:xfrm>
          <a:prstGeom prst="ellipse">
            <a:avLst/>
          </a:prstGeom>
          <a:solidFill>
            <a:srgbClr val="66FF33"/>
          </a:solidFill>
          <a:ln w="9525">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nvGrpSpPr>
          <p:cNvPr id="48226" name="Group 98">
            <a:extLst>
              <a:ext uri="{FF2B5EF4-FFF2-40B4-BE49-F238E27FC236}">
                <a16:creationId xmlns:a16="http://schemas.microsoft.com/office/drawing/2014/main" id="{78A8E96E-B702-4813-BC4C-32F893DC8B6B}"/>
              </a:ext>
            </a:extLst>
          </p:cNvPr>
          <p:cNvGrpSpPr>
            <a:grpSpLocks/>
          </p:cNvGrpSpPr>
          <p:nvPr/>
        </p:nvGrpSpPr>
        <p:grpSpPr bwMode="auto">
          <a:xfrm>
            <a:off x="7010400" y="2971800"/>
            <a:ext cx="914400" cy="381000"/>
            <a:chOff x="2352" y="2439"/>
            <a:chExt cx="576" cy="240"/>
          </a:xfrm>
        </p:grpSpPr>
        <p:sp>
          <p:nvSpPr>
            <p:cNvPr id="27694" name="Text Box 93">
              <a:extLst>
                <a:ext uri="{FF2B5EF4-FFF2-40B4-BE49-F238E27FC236}">
                  <a16:creationId xmlns:a16="http://schemas.microsoft.com/office/drawing/2014/main" id="{8CE4CE48-26E9-4791-8FE5-CA036BDAE5CF}"/>
                </a:ext>
              </a:extLst>
            </p:cNvPr>
            <p:cNvSpPr txBox="1">
              <a:spLocks noChangeArrowheads="1"/>
            </p:cNvSpPr>
            <p:nvPr/>
          </p:nvSpPr>
          <p:spPr bwMode="auto">
            <a:xfrm>
              <a:off x="2544" y="2448"/>
              <a:ext cx="3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FF"/>
                  </a:solidFill>
                </a:rPr>
                <a:t>-  r</a:t>
              </a:r>
              <a:r>
                <a:rPr lang="en-US" altLang="en-US" sz="1800" b="1" baseline="-25000">
                  <a:solidFill>
                    <a:srgbClr val="66FFFF"/>
                  </a:solidFill>
                </a:rPr>
                <a:t>1</a:t>
              </a:r>
            </a:p>
          </p:txBody>
        </p:sp>
        <p:sp>
          <p:nvSpPr>
            <p:cNvPr id="27695" name="Line 94">
              <a:extLst>
                <a:ext uri="{FF2B5EF4-FFF2-40B4-BE49-F238E27FC236}">
                  <a16:creationId xmlns:a16="http://schemas.microsoft.com/office/drawing/2014/main" id="{69778035-2D06-48C5-A489-22EC8241EC31}"/>
                </a:ext>
              </a:extLst>
            </p:cNvPr>
            <p:cNvSpPr>
              <a:spLocks noChangeShapeType="1"/>
            </p:cNvSpPr>
            <p:nvPr/>
          </p:nvSpPr>
          <p:spPr bwMode="auto">
            <a:xfrm>
              <a:off x="2736" y="2487"/>
              <a:ext cx="96" cy="0"/>
            </a:xfrm>
            <a:prstGeom prst="line">
              <a:avLst/>
            </a:prstGeom>
            <a:noFill/>
            <a:ln w="12700">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27696" name="Group 95">
              <a:extLst>
                <a:ext uri="{FF2B5EF4-FFF2-40B4-BE49-F238E27FC236}">
                  <a16:creationId xmlns:a16="http://schemas.microsoft.com/office/drawing/2014/main" id="{F16E26E1-2395-40EE-A9DB-21A5616D24A4}"/>
                </a:ext>
              </a:extLst>
            </p:cNvPr>
            <p:cNvGrpSpPr>
              <a:grpSpLocks/>
            </p:cNvGrpSpPr>
            <p:nvPr/>
          </p:nvGrpSpPr>
          <p:grpSpPr bwMode="auto">
            <a:xfrm>
              <a:off x="2352" y="2439"/>
              <a:ext cx="288" cy="231"/>
              <a:chOff x="4080" y="1737"/>
              <a:chExt cx="288" cy="231"/>
            </a:xfrm>
          </p:grpSpPr>
          <p:sp>
            <p:nvSpPr>
              <p:cNvPr id="27697" name="Text Box 96">
                <a:extLst>
                  <a:ext uri="{FF2B5EF4-FFF2-40B4-BE49-F238E27FC236}">
                    <a16:creationId xmlns:a16="http://schemas.microsoft.com/office/drawing/2014/main" id="{42782BD6-30B7-4E38-9701-799CE30F4061}"/>
                  </a:ext>
                </a:extLst>
              </p:cNvPr>
              <p:cNvSpPr txBox="1">
                <a:spLocks noChangeArrowheads="1"/>
              </p:cNvSpPr>
              <p:nvPr/>
            </p:nvSpPr>
            <p:spPr bwMode="auto">
              <a:xfrm>
                <a:off x="4080" y="1737"/>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FF"/>
                    </a:solidFill>
                  </a:rPr>
                  <a:t>r</a:t>
                </a:r>
                <a:r>
                  <a:rPr lang="en-US" altLang="en-US" sz="1800" b="1" baseline="-25000">
                    <a:solidFill>
                      <a:srgbClr val="66FFFF"/>
                    </a:solidFill>
                  </a:rPr>
                  <a:t>2</a:t>
                </a:r>
              </a:p>
            </p:txBody>
          </p:sp>
          <p:sp>
            <p:nvSpPr>
              <p:cNvPr id="27698" name="Line 97">
                <a:extLst>
                  <a:ext uri="{FF2B5EF4-FFF2-40B4-BE49-F238E27FC236}">
                    <a16:creationId xmlns:a16="http://schemas.microsoft.com/office/drawing/2014/main" id="{1C5298B1-AA96-4B78-AE5F-554D3EEB2B62}"/>
                  </a:ext>
                </a:extLst>
              </p:cNvPr>
              <p:cNvSpPr>
                <a:spLocks noChangeShapeType="1"/>
              </p:cNvSpPr>
              <p:nvPr/>
            </p:nvSpPr>
            <p:spPr bwMode="auto">
              <a:xfrm>
                <a:off x="4128" y="1776"/>
                <a:ext cx="96" cy="0"/>
              </a:xfrm>
              <a:prstGeom prst="line">
                <a:avLst/>
              </a:prstGeom>
              <a:noFill/>
              <a:ln w="12700">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48244" name="Group 116">
            <a:extLst>
              <a:ext uri="{FF2B5EF4-FFF2-40B4-BE49-F238E27FC236}">
                <a16:creationId xmlns:a16="http://schemas.microsoft.com/office/drawing/2014/main" id="{55F67897-AAB6-4CEE-AEA3-580C09295D64}"/>
              </a:ext>
            </a:extLst>
          </p:cNvPr>
          <p:cNvGrpSpPr>
            <a:grpSpLocks/>
          </p:cNvGrpSpPr>
          <p:nvPr/>
        </p:nvGrpSpPr>
        <p:grpSpPr bwMode="auto">
          <a:xfrm>
            <a:off x="914400" y="2895600"/>
            <a:ext cx="2819400" cy="990600"/>
            <a:chOff x="864" y="1632"/>
            <a:chExt cx="1776" cy="624"/>
          </a:xfrm>
        </p:grpSpPr>
        <p:sp>
          <p:nvSpPr>
            <p:cNvPr id="27679" name="Rectangle 100">
              <a:extLst>
                <a:ext uri="{FF2B5EF4-FFF2-40B4-BE49-F238E27FC236}">
                  <a16:creationId xmlns:a16="http://schemas.microsoft.com/office/drawing/2014/main" id="{D8C22930-EEC4-4FBE-804A-D04EFB3E6373}"/>
                </a:ext>
              </a:extLst>
            </p:cNvPr>
            <p:cNvSpPr>
              <a:spLocks noChangeArrowheads="1"/>
            </p:cNvSpPr>
            <p:nvPr/>
          </p:nvSpPr>
          <p:spPr bwMode="auto">
            <a:xfrm>
              <a:off x="864" y="1632"/>
              <a:ext cx="1776" cy="624"/>
            </a:xfrm>
            <a:prstGeom prst="rect">
              <a:avLst/>
            </a:prstGeom>
            <a:solidFill>
              <a:srgbClr val="FFCCCC"/>
            </a:solidFill>
            <a:ln w="28575">
              <a:solidFill>
                <a:srgbClr val="FF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7680" name="Text Box 102">
              <a:extLst>
                <a:ext uri="{FF2B5EF4-FFF2-40B4-BE49-F238E27FC236}">
                  <a16:creationId xmlns:a16="http://schemas.microsoft.com/office/drawing/2014/main" id="{566B15C6-A1DF-4708-9EF1-810AFF71EBB0}"/>
                </a:ext>
              </a:extLst>
            </p:cNvPr>
            <p:cNvSpPr txBox="1">
              <a:spLocks noChangeArrowheads="1"/>
            </p:cNvSpPr>
            <p:nvPr/>
          </p:nvSpPr>
          <p:spPr bwMode="auto">
            <a:xfrm>
              <a:off x="864" y="1824"/>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3333CC"/>
                  </a:solidFill>
                </a:rPr>
                <a:t>U</a:t>
              </a:r>
              <a:endParaRPr lang="en-US" altLang="en-US" sz="1800" b="1">
                <a:solidFill>
                  <a:srgbClr val="3333CC"/>
                </a:solidFill>
                <a:cs typeface="Arial" panose="020B0604020202020204" pitchFamily="34" charset="0"/>
              </a:endParaRPr>
            </a:p>
          </p:txBody>
        </p:sp>
        <p:sp>
          <p:nvSpPr>
            <p:cNvPr id="27681" name="Text Box 103">
              <a:extLst>
                <a:ext uri="{FF2B5EF4-FFF2-40B4-BE49-F238E27FC236}">
                  <a16:creationId xmlns:a16="http://schemas.microsoft.com/office/drawing/2014/main" id="{35E30643-B94F-4606-9CCD-F6CCC3F3C9CA}"/>
                </a:ext>
              </a:extLst>
            </p:cNvPr>
            <p:cNvSpPr txBox="1">
              <a:spLocks noChangeArrowheads="1"/>
            </p:cNvSpPr>
            <p:nvPr/>
          </p:nvSpPr>
          <p:spPr bwMode="auto">
            <a:xfrm>
              <a:off x="1056" y="1812"/>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3333CC"/>
                  </a:solidFill>
                </a:rPr>
                <a:t>=</a:t>
              </a:r>
              <a:endParaRPr lang="en-US" altLang="en-US" sz="1800" b="1">
                <a:solidFill>
                  <a:srgbClr val="3333CC"/>
                </a:solidFill>
                <a:cs typeface="Arial" panose="020B0604020202020204" pitchFamily="34" charset="0"/>
              </a:endParaRPr>
            </a:p>
          </p:txBody>
        </p:sp>
        <p:sp>
          <p:nvSpPr>
            <p:cNvPr id="27682" name="Rectangle 104">
              <a:extLst>
                <a:ext uri="{FF2B5EF4-FFF2-40B4-BE49-F238E27FC236}">
                  <a16:creationId xmlns:a16="http://schemas.microsoft.com/office/drawing/2014/main" id="{C1CEBE02-AD6B-4D7B-89F7-3951176BF15F}"/>
                </a:ext>
              </a:extLst>
            </p:cNvPr>
            <p:cNvSpPr>
              <a:spLocks noChangeArrowheads="1"/>
            </p:cNvSpPr>
            <p:nvPr/>
          </p:nvSpPr>
          <p:spPr bwMode="auto">
            <a:xfrm>
              <a:off x="1920" y="1632"/>
              <a:ext cx="48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CC"/>
                  </a:solidFill>
                </a:rPr>
                <a:t> </a:t>
              </a:r>
              <a:r>
                <a:rPr lang="en-US" altLang="en-US" sz="1800" b="1">
                  <a:solidFill>
                    <a:srgbClr val="3333CC"/>
                  </a:solidFill>
                </a:rPr>
                <a:t>q</a:t>
              </a:r>
              <a:r>
                <a:rPr lang="en-US" altLang="en-US" sz="1800" b="1" baseline="-25000">
                  <a:solidFill>
                    <a:srgbClr val="3333CC"/>
                  </a:solidFill>
                </a:rPr>
                <a:t>1</a:t>
              </a:r>
              <a:r>
                <a:rPr lang="en-US" altLang="en-US" sz="1800" b="1">
                  <a:solidFill>
                    <a:srgbClr val="3333CC"/>
                  </a:solidFill>
                </a:rPr>
                <a:t>q</a:t>
              </a:r>
              <a:r>
                <a:rPr lang="en-US" altLang="en-US" sz="1800" b="1" baseline="-25000">
                  <a:solidFill>
                    <a:srgbClr val="3333CC"/>
                  </a:solidFill>
                </a:rPr>
                <a:t>2</a:t>
              </a:r>
            </a:p>
          </p:txBody>
        </p:sp>
        <p:sp>
          <p:nvSpPr>
            <p:cNvPr id="27683" name="Rectangle 105">
              <a:extLst>
                <a:ext uri="{FF2B5EF4-FFF2-40B4-BE49-F238E27FC236}">
                  <a16:creationId xmlns:a16="http://schemas.microsoft.com/office/drawing/2014/main" id="{8CE17C81-9664-469C-9A16-DBD516B8EF87}"/>
                </a:ext>
              </a:extLst>
            </p:cNvPr>
            <p:cNvSpPr>
              <a:spLocks noChangeArrowheads="1"/>
            </p:cNvSpPr>
            <p:nvPr/>
          </p:nvSpPr>
          <p:spPr bwMode="auto">
            <a:xfrm>
              <a:off x="1301" y="1929"/>
              <a:ext cx="42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3333CC"/>
                  </a:solidFill>
                </a:rPr>
                <a:t>4</a:t>
              </a:r>
              <a:r>
                <a:rPr lang="el-GR" altLang="en-US" sz="1800" b="1">
                  <a:solidFill>
                    <a:srgbClr val="3333CC"/>
                  </a:solidFill>
                  <a:cs typeface="Arial" panose="020B0604020202020204" pitchFamily="34" charset="0"/>
                </a:rPr>
                <a:t>πε</a:t>
              </a:r>
              <a:r>
                <a:rPr lang="en-US" altLang="en-US" sz="1800" b="1" baseline="-25000">
                  <a:solidFill>
                    <a:srgbClr val="3333CC"/>
                  </a:solidFill>
                  <a:cs typeface="Arial" panose="020B0604020202020204" pitchFamily="34" charset="0"/>
                </a:rPr>
                <a:t>0</a:t>
              </a:r>
              <a:r>
                <a:rPr lang="en-US" altLang="en-US" sz="1800" b="1">
                  <a:solidFill>
                    <a:srgbClr val="3333CC"/>
                  </a:solidFill>
                  <a:cs typeface="Arial" panose="020B0604020202020204" pitchFamily="34" charset="0"/>
                </a:rPr>
                <a:t> </a:t>
              </a:r>
              <a:endParaRPr lang="el-GR" altLang="en-US" sz="1800" b="1">
                <a:solidFill>
                  <a:srgbClr val="3333CC"/>
                </a:solidFill>
                <a:cs typeface="Arial" panose="020B0604020202020204" pitchFamily="34" charset="0"/>
              </a:endParaRPr>
            </a:p>
          </p:txBody>
        </p:sp>
        <p:sp>
          <p:nvSpPr>
            <p:cNvPr id="27684" name="Line 106">
              <a:extLst>
                <a:ext uri="{FF2B5EF4-FFF2-40B4-BE49-F238E27FC236}">
                  <a16:creationId xmlns:a16="http://schemas.microsoft.com/office/drawing/2014/main" id="{BBA6F3A7-E2AB-406A-B409-0A4DC780D040}"/>
                </a:ext>
              </a:extLst>
            </p:cNvPr>
            <p:cNvSpPr>
              <a:spLocks noChangeShapeType="1"/>
            </p:cNvSpPr>
            <p:nvPr/>
          </p:nvSpPr>
          <p:spPr bwMode="auto">
            <a:xfrm>
              <a:off x="1296" y="1920"/>
              <a:ext cx="432" cy="0"/>
            </a:xfrm>
            <a:prstGeom prst="line">
              <a:avLst/>
            </a:prstGeom>
            <a:noFill/>
            <a:ln w="19050">
              <a:solidFill>
                <a:srgbClr val="33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685" name="Rectangle 107">
              <a:extLst>
                <a:ext uri="{FF2B5EF4-FFF2-40B4-BE49-F238E27FC236}">
                  <a16:creationId xmlns:a16="http://schemas.microsoft.com/office/drawing/2014/main" id="{29A83065-3393-4885-98A8-7BBCC193D1EC}"/>
                </a:ext>
              </a:extLst>
            </p:cNvPr>
            <p:cNvSpPr>
              <a:spLocks noChangeArrowheads="1"/>
            </p:cNvSpPr>
            <p:nvPr/>
          </p:nvSpPr>
          <p:spPr bwMode="auto">
            <a:xfrm>
              <a:off x="1816" y="1949"/>
              <a:ext cx="77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00FF"/>
                  </a:solidFill>
                </a:rPr>
                <a:t>│            │</a:t>
              </a:r>
            </a:p>
          </p:txBody>
        </p:sp>
        <p:grpSp>
          <p:nvGrpSpPr>
            <p:cNvPr id="27686" name="Group 108">
              <a:extLst>
                <a:ext uri="{FF2B5EF4-FFF2-40B4-BE49-F238E27FC236}">
                  <a16:creationId xmlns:a16="http://schemas.microsoft.com/office/drawing/2014/main" id="{1C1CCE17-C981-4B90-A902-BC9EC3873CD5}"/>
                </a:ext>
              </a:extLst>
            </p:cNvPr>
            <p:cNvGrpSpPr>
              <a:grpSpLocks/>
            </p:cNvGrpSpPr>
            <p:nvPr/>
          </p:nvGrpSpPr>
          <p:grpSpPr bwMode="auto">
            <a:xfrm>
              <a:off x="1920" y="1920"/>
              <a:ext cx="576" cy="240"/>
              <a:chOff x="2352" y="2439"/>
              <a:chExt cx="576" cy="240"/>
            </a:xfrm>
          </p:grpSpPr>
          <p:sp>
            <p:nvSpPr>
              <p:cNvPr id="27689" name="Text Box 109">
                <a:extLst>
                  <a:ext uri="{FF2B5EF4-FFF2-40B4-BE49-F238E27FC236}">
                    <a16:creationId xmlns:a16="http://schemas.microsoft.com/office/drawing/2014/main" id="{AA30F9A2-08EF-40EE-980F-8ABCAA6B6456}"/>
                  </a:ext>
                </a:extLst>
              </p:cNvPr>
              <p:cNvSpPr txBox="1">
                <a:spLocks noChangeArrowheads="1"/>
              </p:cNvSpPr>
              <p:nvPr/>
            </p:nvSpPr>
            <p:spPr bwMode="auto">
              <a:xfrm>
                <a:off x="2544" y="2448"/>
                <a:ext cx="3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00FF"/>
                    </a:solidFill>
                  </a:rPr>
                  <a:t>-  r</a:t>
                </a:r>
                <a:r>
                  <a:rPr lang="en-US" altLang="en-US" sz="1800" b="1" baseline="-25000">
                    <a:solidFill>
                      <a:srgbClr val="0000FF"/>
                    </a:solidFill>
                  </a:rPr>
                  <a:t>1 </a:t>
                </a:r>
              </a:p>
            </p:txBody>
          </p:sp>
          <p:sp>
            <p:nvSpPr>
              <p:cNvPr id="27690" name="Line 110">
                <a:extLst>
                  <a:ext uri="{FF2B5EF4-FFF2-40B4-BE49-F238E27FC236}">
                    <a16:creationId xmlns:a16="http://schemas.microsoft.com/office/drawing/2014/main" id="{F66A68C7-E4AF-49B4-B80B-42FEC418B20E}"/>
                  </a:ext>
                </a:extLst>
              </p:cNvPr>
              <p:cNvSpPr>
                <a:spLocks noChangeShapeType="1"/>
              </p:cNvSpPr>
              <p:nvPr/>
            </p:nvSpPr>
            <p:spPr bwMode="auto">
              <a:xfrm>
                <a:off x="2736" y="2487"/>
                <a:ext cx="96" cy="0"/>
              </a:xfrm>
              <a:prstGeom prst="line">
                <a:avLst/>
              </a:prstGeom>
              <a:noFill/>
              <a:ln w="12700">
                <a:solidFill>
                  <a:srgbClr val="0000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27691" name="Group 111">
                <a:extLst>
                  <a:ext uri="{FF2B5EF4-FFF2-40B4-BE49-F238E27FC236}">
                    <a16:creationId xmlns:a16="http://schemas.microsoft.com/office/drawing/2014/main" id="{BD19921C-E3AB-4C82-B00E-AC19DC7A8139}"/>
                  </a:ext>
                </a:extLst>
              </p:cNvPr>
              <p:cNvGrpSpPr>
                <a:grpSpLocks/>
              </p:cNvGrpSpPr>
              <p:nvPr/>
            </p:nvGrpSpPr>
            <p:grpSpPr bwMode="auto">
              <a:xfrm>
                <a:off x="2352" y="2439"/>
                <a:ext cx="288" cy="231"/>
                <a:chOff x="4080" y="1737"/>
                <a:chExt cx="288" cy="231"/>
              </a:xfrm>
            </p:grpSpPr>
            <p:sp>
              <p:nvSpPr>
                <p:cNvPr id="27692" name="Text Box 112">
                  <a:extLst>
                    <a:ext uri="{FF2B5EF4-FFF2-40B4-BE49-F238E27FC236}">
                      <a16:creationId xmlns:a16="http://schemas.microsoft.com/office/drawing/2014/main" id="{6F3A9341-D1D1-4EAC-97DD-9D0F9B8B928E}"/>
                    </a:ext>
                  </a:extLst>
                </p:cNvPr>
                <p:cNvSpPr txBox="1">
                  <a:spLocks noChangeArrowheads="1"/>
                </p:cNvSpPr>
                <p:nvPr/>
              </p:nvSpPr>
              <p:spPr bwMode="auto">
                <a:xfrm>
                  <a:off x="4080" y="1737"/>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00FF"/>
                      </a:solidFill>
                    </a:rPr>
                    <a:t>r</a:t>
                  </a:r>
                  <a:r>
                    <a:rPr lang="en-US" altLang="en-US" sz="1800" b="1" baseline="-25000">
                      <a:solidFill>
                        <a:srgbClr val="0000FF"/>
                      </a:solidFill>
                    </a:rPr>
                    <a:t>2</a:t>
                  </a:r>
                </a:p>
              </p:txBody>
            </p:sp>
            <p:sp>
              <p:nvSpPr>
                <p:cNvPr id="27693" name="Line 113">
                  <a:extLst>
                    <a:ext uri="{FF2B5EF4-FFF2-40B4-BE49-F238E27FC236}">
                      <a16:creationId xmlns:a16="http://schemas.microsoft.com/office/drawing/2014/main" id="{25201A86-194E-4CE7-8CA6-666AADF59838}"/>
                    </a:ext>
                  </a:extLst>
                </p:cNvPr>
                <p:cNvSpPr>
                  <a:spLocks noChangeShapeType="1"/>
                </p:cNvSpPr>
                <p:nvPr/>
              </p:nvSpPr>
              <p:spPr bwMode="auto">
                <a:xfrm>
                  <a:off x="4128" y="1776"/>
                  <a:ext cx="96" cy="0"/>
                </a:xfrm>
                <a:prstGeom prst="line">
                  <a:avLst/>
                </a:prstGeom>
                <a:noFill/>
                <a:ln w="12700">
                  <a:solidFill>
                    <a:srgbClr val="0000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sp>
          <p:nvSpPr>
            <p:cNvPr id="27687" name="Text Box 114">
              <a:extLst>
                <a:ext uri="{FF2B5EF4-FFF2-40B4-BE49-F238E27FC236}">
                  <a16:creationId xmlns:a16="http://schemas.microsoft.com/office/drawing/2014/main" id="{4881515C-2743-46B7-B787-5F600D4D9B03}"/>
                </a:ext>
              </a:extLst>
            </p:cNvPr>
            <p:cNvSpPr txBox="1">
              <a:spLocks noChangeArrowheads="1"/>
            </p:cNvSpPr>
            <p:nvPr/>
          </p:nvSpPr>
          <p:spPr bwMode="auto">
            <a:xfrm>
              <a:off x="1440" y="1680"/>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00FF"/>
                  </a:solidFill>
                </a:rPr>
                <a:t>1</a:t>
              </a:r>
            </a:p>
          </p:txBody>
        </p:sp>
        <p:sp>
          <p:nvSpPr>
            <p:cNvPr id="27688" name="Line 115">
              <a:extLst>
                <a:ext uri="{FF2B5EF4-FFF2-40B4-BE49-F238E27FC236}">
                  <a16:creationId xmlns:a16="http://schemas.microsoft.com/office/drawing/2014/main" id="{08F6009B-F75F-456D-B731-80B46F05C525}"/>
                </a:ext>
              </a:extLst>
            </p:cNvPr>
            <p:cNvSpPr>
              <a:spLocks noChangeShapeType="1"/>
            </p:cNvSpPr>
            <p:nvPr/>
          </p:nvSpPr>
          <p:spPr bwMode="auto">
            <a:xfrm>
              <a:off x="1824" y="1920"/>
              <a:ext cx="720" cy="0"/>
            </a:xfrm>
            <a:prstGeom prst="line">
              <a:avLst/>
            </a:prstGeom>
            <a:noFill/>
            <a:ln w="1905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48261" name="Text Box 133">
            <a:extLst>
              <a:ext uri="{FF2B5EF4-FFF2-40B4-BE49-F238E27FC236}">
                <a16:creationId xmlns:a16="http://schemas.microsoft.com/office/drawing/2014/main" id="{6FB0952B-8CE7-4377-8C54-D41A07E76617}"/>
              </a:ext>
            </a:extLst>
          </p:cNvPr>
          <p:cNvSpPr txBox="1">
            <a:spLocks noChangeArrowheads="1"/>
          </p:cNvSpPr>
          <p:nvPr/>
        </p:nvSpPr>
        <p:spPr bwMode="auto">
          <a:xfrm>
            <a:off x="2133600" y="3976688"/>
            <a:ext cx="4572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00"/>
                </a:solidFill>
              </a:rPr>
              <a:t>or</a:t>
            </a:r>
          </a:p>
        </p:txBody>
      </p:sp>
      <p:grpSp>
        <p:nvGrpSpPr>
          <p:cNvPr id="48264" name="Group 136">
            <a:extLst>
              <a:ext uri="{FF2B5EF4-FFF2-40B4-BE49-F238E27FC236}">
                <a16:creationId xmlns:a16="http://schemas.microsoft.com/office/drawing/2014/main" id="{F8C6A44F-A021-4DAD-B3AA-A1B3DFDE4324}"/>
              </a:ext>
            </a:extLst>
          </p:cNvPr>
          <p:cNvGrpSpPr>
            <a:grpSpLocks/>
          </p:cNvGrpSpPr>
          <p:nvPr/>
        </p:nvGrpSpPr>
        <p:grpSpPr bwMode="auto">
          <a:xfrm>
            <a:off x="1219200" y="4419600"/>
            <a:ext cx="2209800" cy="990600"/>
            <a:chOff x="768" y="2784"/>
            <a:chExt cx="1392" cy="624"/>
          </a:xfrm>
        </p:grpSpPr>
        <p:sp>
          <p:nvSpPr>
            <p:cNvPr id="27671" name="Rectangle 118">
              <a:extLst>
                <a:ext uri="{FF2B5EF4-FFF2-40B4-BE49-F238E27FC236}">
                  <a16:creationId xmlns:a16="http://schemas.microsoft.com/office/drawing/2014/main" id="{3947776D-5B2A-4DC5-8FB8-A1AF3BCE0FB6}"/>
                </a:ext>
              </a:extLst>
            </p:cNvPr>
            <p:cNvSpPr>
              <a:spLocks noChangeArrowheads="1"/>
            </p:cNvSpPr>
            <p:nvPr/>
          </p:nvSpPr>
          <p:spPr bwMode="auto">
            <a:xfrm>
              <a:off x="768" y="2784"/>
              <a:ext cx="1392" cy="624"/>
            </a:xfrm>
            <a:prstGeom prst="rect">
              <a:avLst/>
            </a:prstGeom>
            <a:solidFill>
              <a:srgbClr val="FFCCCC"/>
            </a:solidFill>
            <a:ln w="28575">
              <a:solidFill>
                <a:srgbClr val="FF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7672" name="Text Box 119">
              <a:extLst>
                <a:ext uri="{FF2B5EF4-FFF2-40B4-BE49-F238E27FC236}">
                  <a16:creationId xmlns:a16="http://schemas.microsoft.com/office/drawing/2014/main" id="{93DCB10E-ED88-4300-9AE4-26F797E38EDB}"/>
                </a:ext>
              </a:extLst>
            </p:cNvPr>
            <p:cNvSpPr txBox="1">
              <a:spLocks noChangeArrowheads="1"/>
            </p:cNvSpPr>
            <p:nvPr/>
          </p:nvSpPr>
          <p:spPr bwMode="auto">
            <a:xfrm>
              <a:off x="828" y="2956"/>
              <a:ext cx="3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3333CC"/>
                  </a:solidFill>
                </a:rPr>
                <a:t>U = </a:t>
              </a:r>
              <a:endParaRPr lang="en-US" altLang="en-US" sz="1800" b="1">
                <a:solidFill>
                  <a:srgbClr val="3333CC"/>
                </a:solidFill>
                <a:cs typeface="Arial" panose="020B0604020202020204" pitchFamily="34" charset="0"/>
              </a:endParaRPr>
            </a:p>
          </p:txBody>
        </p:sp>
        <p:sp>
          <p:nvSpPr>
            <p:cNvPr id="27673" name="Rectangle 121">
              <a:extLst>
                <a:ext uri="{FF2B5EF4-FFF2-40B4-BE49-F238E27FC236}">
                  <a16:creationId xmlns:a16="http://schemas.microsoft.com/office/drawing/2014/main" id="{1C8DBFEE-DAB0-4AC7-B516-C3FD8680ACE6}"/>
                </a:ext>
              </a:extLst>
            </p:cNvPr>
            <p:cNvSpPr>
              <a:spLocks noChangeArrowheads="1"/>
            </p:cNvSpPr>
            <p:nvPr/>
          </p:nvSpPr>
          <p:spPr bwMode="auto">
            <a:xfrm>
              <a:off x="1680" y="2784"/>
              <a:ext cx="48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CC"/>
                  </a:solidFill>
                </a:rPr>
                <a:t> </a:t>
              </a:r>
              <a:r>
                <a:rPr lang="en-US" altLang="en-US" sz="1800" b="1">
                  <a:solidFill>
                    <a:srgbClr val="3333CC"/>
                  </a:solidFill>
                </a:rPr>
                <a:t>q</a:t>
              </a:r>
              <a:r>
                <a:rPr lang="en-US" altLang="en-US" sz="1800" b="1" baseline="-25000">
                  <a:solidFill>
                    <a:srgbClr val="3333CC"/>
                  </a:solidFill>
                </a:rPr>
                <a:t>1</a:t>
              </a:r>
              <a:r>
                <a:rPr lang="en-US" altLang="en-US" sz="1800" b="1">
                  <a:solidFill>
                    <a:srgbClr val="3333CC"/>
                  </a:solidFill>
                </a:rPr>
                <a:t>q</a:t>
              </a:r>
              <a:r>
                <a:rPr lang="en-US" altLang="en-US" sz="1800" b="1" baseline="-25000">
                  <a:solidFill>
                    <a:srgbClr val="3333CC"/>
                  </a:solidFill>
                </a:rPr>
                <a:t>2</a:t>
              </a:r>
            </a:p>
          </p:txBody>
        </p:sp>
        <p:sp>
          <p:nvSpPr>
            <p:cNvPr id="27674" name="Rectangle 122">
              <a:extLst>
                <a:ext uri="{FF2B5EF4-FFF2-40B4-BE49-F238E27FC236}">
                  <a16:creationId xmlns:a16="http://schemas.microsoft.com/office/drawing/2014/main" id="{5542C1A7-DFA2-4CCA-A4BD-6869728BA522}"/>
                </a:ext>
              </a:extLst>
            </p:cNvPr>
            <p:cNvSpPr>
              <a:spLocks noChangeArrowheads="1"/>
            </p:cNvSpPr>
            <p:nvPr/>
          </p:nvSpPr>
          <p:spPr bwMode="auto">
            <a:xfrm>
              <a:off x="1205" y="3081"/>
              <a:ext cx="42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3333CC"/>
                  </a:solidFill>
                </a:rPr>
                <a:t>4</a:t>
              </a:r>
              <a:r>
                <a:rPr lang="el-GR" altLang="en-US" sz="1800" b="1">
                  <a:solidFill>
                    <a:srgbClr val="3333CC"/>
                  </a:solidFill>
                  <a:cs typeface="Arial" panose="020B0604020202020204" pitchFamily="34" charset="0"/>
                </a:rPr>
                <a:t>πε</a:t>
              </a:r>
              <a:r>
                <a:rPr lang="en-US" altLang="en-US" sz="1800" b="1" baseline="-25000">
                  <a:solidFill>
                    <a:srgbClr val="3333CC"/>
                  </a:solidFill>
                  <a:cs typeface="Arial" panose="020B0604020202020204" pitchFamily="34" charset="0"/>
                </a:rPr>
                <a:t>0</a:t>
              </a:r>
              <a:r>
                <a:rPr lang="en-US" altLang="en-US" sz="1800" b="1">
                  <a:solidFill>
                    <a:srgbClr val="3333CC"/>
                  </a:solidFill>
                  <a:cs typeface="Arial" panose="020B0604020202020204" pitchFamily="34" charset="0"/>
                </a:rPr>
                <a:t> </a:t>
              </a:r>
              <a:endParaRPr lang="el-GR" altLang="en-US" sz="1800" b="1">
                <a:solidFill>
                  <a:srgbClr val="3333CC"/>
                </a:solidFill>
                <a:cs typeface="Arial" panose="020B0604020202020204" pitchFamily="34" charset="0"/>
              </a:endParaRPr>
            </a:p>
          </p:txBody>
        </p:sp>
        <p:sp>
          <p:nvSpPr>
            <p:cNvPr id="27675" name="Line 123">
              <a:extLst>
                <a:ext uri="{FF2B5EF4-FFF2-40B4-BE49-F238E27FC236}">
                  <a16:creationId xmlns:a16="http://schemas.microsoft.com/office/drawing/2014/main" id="{BF1A152E-0F4A-458A-97F6-1EE942A96943}"/>
                </a:ext>
              </a:extLst>
            </p:cNvPr>
            <p:cNvSpPr>
              <a:spLocks noChangeShapeType="1"/>
            </p:cNvSpPr>
            <p:nvPr/>
          </p:nvSpPr>
          <p:spPr bwMode="auto">
            <a:xfrm>
              <a:off x="1200" y="3072"/>
              <a:ext cx="432" cy="0"/>
            </a:xfrm>
            <a:prstGeom prst="line">
              <a:avLst/>
            </a:prstGeom>
            <a:noFill/>
            <a:ln w="19050">
              <a:solidFill>
                <a:srgbClr val="33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676" name="Text Box 129">
              <a:extLst>
                <a:ext uri="{FF2B5EF4-FFF2-40B4-BE49-F238E27FC236}">
                  <a16:creationId xmlns:a16="http://schemas.microsoft.com/office/drawing/2014/main" id="{709996D9-9092-455E-8F01-A436C0DF9827}"/>
                </a:ext>
              </a:extLst>
            </p:cNvPr>
            <p:cNvSpPr txBox="1">
              <a:spLocks noChangeArrowheads="1"/>
            </p:cNvSpPr>
            <p:nvPr/>
          </p:nvSpPr>
          <p:spPr bwMode="auto">
            <a:xfrm>
              <a:off x="1776" y="3072"/>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00FF"/>
                  </a:solidFill>
                </a:rPr>
                <a:t>r</a:t>
              </a:r>
              <a:r>
                <a:rPr lang="en-US" altLang="en-US" sz="1800" b="1" baseline="-25000">
                  <a:solidFill>
                    <a:srgbClr val="0000FF"/>
                  </a:solidFill>
                </a:rPr>
                <a:t>12</a:t>
              </a:r>
            </a:p>
          </p:txBody>
        </p:sp>
        <p:sp>
          <p:nvSpPr>
            <p:cNvPr id="27677" name="Text Box 131">
              <a:extLst>
                <a:ext uri="{FF2B5EF4-FFF2-40B4-BE49-F238E27FC236}">
                  <a16:creationId xmlns:a16="http://schemas.microsoft.com/office/drawing/2014/main" id="{A8B3243F-8619-42FD-BCAC-532756AD5559}"/>
                </a:ext>
              </a:extLst>
            </p:cNvPr>
            <p:cNvSpPr txBox="1">
              <a:spLocks noChangeArrowheads="1"/>
            </p:cNvSpPr>
            <p:nvPr/>
          </p:nvSpPr>
          <p:spPr bwMode="auto">
            <a:xfrm>
              <a:off x="1344" y="2832"/>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00FF"/>
                  </a:solidFill>
                </a:rPr>
                <a:t>1</a:t>
              </a:r>
            </a:p>
          </p:txBody>
        </p:sp>
        <p:sp>
          <p:nvSpPr>
            <p:cNvPr id="27678" name="Line 134">
              <a:extLst>
                <a:ext uri="{FF2B5EF4-FFF2-40B4-BE49-F238E27FC236}">
                  <a16:creationId xmlns:a16="http://schemas.microsoft.com/office/drawing/2014/main" id="{91B63609-6897-4255-A37C-9DDBC54BC278}"/>
                </a:ext>
              </a:extLst>
            </p:cNvPr>
            <p:cNvSpPr>
              <a:spLocks noChangeShapeType="1"/>
            </p:cNvSpPr>
            <p:nvPr/>
          </p:nvSpPr>
          <p:spPr bwMode="auto">
            <a:xfrm>
              <a:off x="1728" y="3072"/>
              <a:ext cx="384" cy="0"/>
            </a:xfrm>
            <a:prstGeom prst="line">
              <a:avLst/>
            </a:prstGeom>
            <a:noFill/>
            <a:ln w="19050">
              <a:solidFill>
                <a:srgbClr val="33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48174"/>
                                        </p:tgtEl>
                                        <p:attrNameLst>
                                          <p:attrName>style.visibility</p:attrName>
                                        </p:attrNameLst>
                                      </p:cBhvr>
                                      <p:to>
                                        <p:strVal val="visible"/>
                                      </p:to>
                                    </p:set>
                                    <p:animEffect transition="in" filter="slide(fromTop)">
                                      <p:cBhvr>
                                        <p:cTn id="7" dur="500"/>
                                        <p:tgtEl>
                                          <p:spTgt spid="4817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48175"/>
                                        </p:tgtEl>
                                        <p:attrNameLst>
                                          <p:attrName>style.visibility</p:attrName>
                                        </p:attrNameLst>
                                      </p:cBhvr>
                                      <p:to>
                                        <p:strVal val="visible"/>
                                      </p:to>
                                    </p:set>
                                    <p:animEffect transition="in" filter="wipe(up)">
                                      <p:cBhvr>
                                        <p:cTn id="12" dur="500"/>
                                        <p:tgtEl>
                                          <p:spTgt spid="4817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3" presetClass="entr" presetSubtype="0" fill="hold" grpId="0" nodeType="clickEffect">
                                  <p:stCondLst>
                                    <p:cond delay="0"/>
                                  </p:stCondLst>
                                  <p:childTnLst>
                                    <p:set>
                                      <p:cBhvr>
                                        <p:cTn id="16" dur="1" fill="hold">
                                          <p:stCondLst>
                                            <p:cond delay="0"/>
                                          </p:stCondLst>
                                        </p:cTn>
                                        <p:tgtEl>
                                          <p:spTgt spid="48176"/>
                                        </p:tgtEl>
                                        <p:attrNameLst>
                                          <p:attrName>style.visibility</p:attrName>
                                        </p:attrNameLst>
                                      </p:cBhvr>
                                      <p:to>
                                        <p:strVal val="visible"/>
                                      </p:to>
                                    </p:set>
                                    <p:anim calcmode="lin" valueType="num">
                                      <p:cBhvr>
                                        <p:cTn id="17" dur="500" fill="hold"/>
                                        <p:tgtEl>
                                          <p:spTgt spid="48176"/>
                                        </p:tgtEl>
                                        <p:attrNameLst>
                                          <p:attrName>ppt_w</p:attrName>
                                        </p:attrNameLst>
                                      </p:cBhvr>
                                      <p:tavLst>
                                        <p:tav tm="0">
                                          <p:val>
                                            <p:fltVal val="0"/>
                                          </p:val>
                                        </p:tav>
                                        <p:tav tm="100000">
                                          <p:val>
                                            <p:strVal val="#ppt_w"/>
                                          </p:val>
                                        </p:tav>
                                      </p:tavLst>
                                    </p:anim>
                                    <p:anim calcmode="lin" valueType="num">
                                      <p:cBhvr>
                                        <p:cTn id="18" dur="500" fill="hold"/>
                                        <p:tgtEl>
                                          <p:spTgt spid="48176"/>
                                        </p:tgtEl>
                                        <p:attrNameLst>
                                          <p:attrName>ppt_h</p:attrName>
                                        </p:attrNameLst>
                                      </p:cBhvr>
                                      <p:tavLst>
                                        <p:tav tm="0">
                                          <p:val>
                                            <p:fltVal val="0"/>
                                          </p:val>
                                        </p:tav>
                                        <p:tav tm="100000">
                                          <p:val>
                                            <p:strVal val="#ppt_h"/>
                                          </p:val>
                                        </p:tav>
                                      </p:tavLst>
                                    </p:anim>
                                    <p:animEffect transition="in" filter="fade">
                                      <p:cBhvr>
                                        <p:cTn id="19" dur="500"/>
                                        <p:tgtEl>
                                          <p:spTgt spid="48176"/>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2" presetClass="entr" presetSubtype="8" fill="hold" grpId="0" nodeType="clickEffect">
                                  <p:stCondLst>
                                    <p:cond delay="0"/>
                                  </p:stCondLst>
                                  <p:childTnLst>
                                    <p:set>
                                      <p:cBhvr>
                                        <p:cTn id="23" dur="1" fill="hold">
                                          <p:stCondLst>
                                            <p:cond delay="0"/>
                                          </p:stCondLst>
                                        </p:cTn>
                                        <p:tgtEl>
                                          <p:spTgt spid="48177"/>
                                        </p:tgtEl>
                                        <p:attrNameLst>
                                          <p:attrName>style.visibility</p:attrName>
                                        </p:attrNameLst>
                                      </p:cBhvr>
                                      <p:to>
                                        <p:strVal val="visible"/>
                                      </p:to>
                                    </p:set>
                                    <p:animEffect transition="in" filter="slide(fromLeft)">
                                      <p:cBhvr>
                                        <p:cTn id="24" dur="500"/>
                                        <p:tgtEl>
                                          <p:spTgt spid="48177"/>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53" presetClass="entr" presetSubtype="0" fill="hold" grpId="0" nodeType="clickEffect">
                                  <p:stCondLst>
                                    <p:cond delay="0"/>
                                  </p:stCondLst>
                                  <p:childTnLst>
                                    <p:set>
                                      <p:cBhvr>
                                        <p:cTn id="28" dur="1" fill="hold">
                                          <p:stCondLst>
                                            <p:cond delay="0"/>
                                          </p:stCondLst>
                                        </p:cTn>
                                        <p:tgtEl>
                                          <p:spTgt spid="48195"/>
                                        </p:tgtEl>
                                        <p:attrNameLst>
                                          <p:attrName>style.visibility</p:attrName>
                                        </p:attrNameLst>
                                      </p:cBhvr>
                                      <p:to>
                                        <p:strVal val="visible"/>
                                      </p:to>
                                    </p:set>
                                    <p:anim calcmode="lin" valueType="num">
                                      <p:cBhvr>
                                        <p:cTn id="29" dur="500" fill="hold"/>
                                        <p:tgtEl>
                                          <p:spTgt spid="48195"/>
                                        </p:tgtEl>
                                        <p:attrNameLst>
                                          <p:attrName>ppt_w</p:attrName>
                                        </p:attrNameLst>
                                      </p:cBhvr>
                                      <p:tavLst>
                                        <p:tav tm="0">
                                          <p:val>
                                            <p:fltVal val="0"/>
                                          </p:val>
                                        </p:tav>
                                        <p:tav tm="100000">
                                          <p:val>
                                            <p:strVal val="#ppt_w"/>
                                          </p:val>
                                        </p:tav>
                                      </p:tavLst>
                                    </p:anim>
                                    <p:anim calcmode="lin" valueType="num">
                                      <p:cBhvr>
                                        <p:cTn id="30" dur="500" fill="hold"/>
                                        <p:tgtEl>
                                          <p:spTgt spid="48195"/>
                                        </p:tgtEl>
                                        <p:attrNameLst>
                                          <p:attrName>ppt_h</p:attrName>
                                        </p:attrNameLst>
                                      </p:cBhvr>
                                      <p:tavLst>
                                        <p:tav tm="0">
                                          <p:val>
                                            <p:fltVal val="0"/>
                                          </p:val>
                                        </p:tav>
                                        <p:tav tm="100000">
                                          <p:val>
                                            <p:strVal val="#ppt_h"/>
                                          </p:val>
                                        </p:tav>
                                      </p:tavLst>
                                    </p:anim>
                                    <p:animEffect transition="in" filter="fade">
                                      <p:cBhvr>
                                        <p:cTn id="31" dur="500"/>
                                        <p:tgtEl>
                                          <p:spTgt spid="48195"/>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4" presetClass="entr" presetSubtype="32" fill="hold" nodeType="clickEffect">
                                  <p:stCondLst>
                                    <p:cond delay="0"/>
                                  </p:stCondLst>
                                  <p:childTnLst>
                                    <p:set>
                                      <p:cBhvr>
                                        <p:cTn id="35" dur="1" fill="hold">
                                          <p:stCondLst>
                                            <p:cond delay="0"/>
                                          </p:stCondLst>
                                        </p:cTn>
                                        <p:tgtEl>
                                          <p:spTgt spid="48268"/>
                                        </p:tgtEl>
                                        <p:attrNameLst>
                                          <p:attrName>style.visibility</p:attrName>
                                        </p:attrNameLst>
                                      </p:cBhvr>
                                      <p:to>
                                        <p:strVal val="visible"/>
                                      </p:to>
                                    </p:set>
                                    <p:animEffect transition="in" filter="box(out)">
                                      <p:cBhvr>
                                        <p:cTn id="36" dur="500"/>
                                        <p:tgtEl>
                                          <p:spTgt spid="48268"/>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9" presetClass="entr" presetSubtype="0" fill="hold" grpId="0" nodeType="clickEffect">
                                  <p:stCondLst>
                                    <p:cond delay="0"/>
                                  </p:stCondLst>
                                  <p:childTnLst>
                                    <p:set>
                                      <p:cBhvr>
                                        <p:cTn id="40" dur="1" fill="hold">
                                          <p:stCondLst>
                                            <p:cond delay="0"/>
                                          </p:stCondLst>
                                        </p:cTn>
                                        <p:tgtEl>
                                          <p:spTgt spid="48186"/>
                                        </p:tgtEl>
                                        <p:attrNameLst>
                                          <p:attrName>style.visibility</p:attrName>
                                        </p:attrNameLst>
                                      </p:cBhvr>
                                      <p:to>
                                        <p:strVal val="visible"/>
                                      </p:to>
                                    </p:set>
                                    <p:animEffect transition="in" filter="dissolve">
                                      <p:cBhvr>
                                        <p:cTn id="41" dur="500"/>
                                        <p:tgtEl>
                                          <p:spTgt spid="48186"/>
                                        </p:tgtEl>
                                      </p:cBhvr>
                                    </p:animEffect>
                                  </p:childTnLst>
                                </p:cTn>
                              </p:par>
                              <p:par>
                                <p:cTn id="42" presetID="9" presetClass="entr" presetSubtype="0" fill="hold" grpId="0" nodeType="withEffect">
                                  <p:stCondLst>
                                    <p:cond delay="0"/>
                                  </p:stCondLst>
                                  <p:childTnLst>
                                    <p:set>
                                      <p:cBhvr>
                                        <p:cTn id="43" dur="1" fill="hold">
                                          <p:stCondLst>
                                            <p:cond delay="0"/>
                                          </p:stCondLst>
                                        </p:cTn>
                                        <p:tgtEl>
                                          <p:spTgt spid="48185"/>
                                        </p:tgtEl>
                                        <p:attrNameLst>
                                          <p:attrName>style.visibility</p:attrName>
                                        </p:attrNameLst>
                                      </p:cBhvr>
                                      <p:to>
                                        <p:strVal val="visible"/>
                                      </p:to>
                                    </p:set>
                                    <p:animEffect transition="in" filter="dissolve">
                                      <p:cBhvr>
                                        <p:cTn id="44" dur="500"/>
                                        <p:tgtEl>
                                          <p:spTgt spid="48185"/>
                                        </p:tgtEl>
                                      </p:cBhvr>
                                    </p:animEffect>
                                  </p:childTnLst>
                                </p:cTn>
                              </p:par>
                              <p:par>
                                <p:cTn id="45" presetID="9" presetClass="entr" presetSubtype="0" fill="hold" grpId="0" nodeType="withEffect">
                                  <p:stCondLst>
                                    <p:cond delay="0"/>
                                  </p:stCondLst>
                                  <p:childTnLst>
                                    <p:set>
                                      <p:cBhvr>
                                        <p:cTn id="46" dur="1" fill="hold">
                                          <p:stCondLst>
                                            <p:cond delay="0"/>
                                          </p:stCondLst>
                                        </p:cTn>
                                        <p:tgtEl>
                                          <p:spTgt spid="48184"/>
                                        </p:tgtEl>
                                        <p:attrNameLst>
                                          <p:attrName>style.visibility</p:attrName>
                                        </p:attrNameLst>
                                      </p:cBhvr>
                                      <p:to>
                                        <p:strVal val="visible"/>
                                      </p:to>
                                    </p:set>
                                    <p:animEffect transition="in" filter="dissolve">
                                      <p:cBhvr>
                                        <p:cTn id="47" dur="500"/>
                                        <p:tgtEl>
                                          <p:spTgt spid="48184"/>
                                        </p:tgtEl>
                                      </p:cBhvr>
                                    </p:animEffect>
                                  </p:childTnLst>
                                </p:cTn>
                              </p:par>
                            </p:childTnLst>
                          </p:cTn>
                        </p:par>
                        <p:par>
                          <p:cTn id="48" fill="hold" nodeType="afterGroup">
                            <p:stCondLst>
                              <p:cond delay="500"/>
                            </p:stCondLst>
                            <p:childTnLst>
                              <p:par>
                                <p:cTn id="49" presetID="53" presetClass="entr" presetSubtype="0" fill="hold" grpId="0" nodeType="afterEffect">
                                  <p:stCondLst>
                                    <p:cond delay="0"/>
                                  </p:stCondLst>
                                  <p:childTnLst>
                                    <p:set>
                                      <p:cBhvr>
                                        <p:cTn id="50" dur="1" fill="hold">
                                          <p:stCondLst>
                                            <p:cond delay="0"/>
                                          </p:stCondLst>
                                        </p:cTn>
                                        <p:tgtEl>
                                          <p:spTgt spid="48183"/>
                                        </p:tgtEl>
                                        <p:attrNameLst>
                                          <p:attrName>style.visibility</p:attrName>
                                        </p:attrNameLst>
                                      </p:cBhvr>
                                      <p:to>
                                        <p:strVal val="visible"/>
                                      </p:to>
                                    </p:set>
                                    <p:anim calcmode="lin" valueType="num">
                                      <p:cBhvr>
                                        <p:cTn id="51" dur="500" fill="hold"/>
                                        <p:tgtEl>
                                          <p:spTgt spid="48183"/>
                                        </p:tgtEl>
                                        <p:attrNameLst>
                                          <p:attrName>ppt_w</p:attrName>
                                        </p:attrNameLst>
                                      </p:cBhvr>
                                      <p:tavLst>
                                        <p:tav tm="0">
                                          <p:val>
                                            <p:fltVal val="0"/>
                                          </p:val>
                                        </p:tav>
                                        <p:tav tm="100000">
                                          <p:val>
                                            <p:strVal val="#ppt_w"/>
                                          </p:val>
                                        </p:tav>
                                      </p:tavLst>
                                    </p:anim>
                                    <p:anim calcmode="lin" valueType="num">
                                      <p:cBhvr>
                                        <p:cTn id="52" dur="500" fill="hold"/>
                                        <p:tgtEl>
                                          <p:spTgt spid="48183"/>
                                        </p:tgtEl>
                                        <p:attrNameLst>
                                          <p:attrName>ppt_h</p:attrName>
                                        </p:attrNameLst>
                                      </p:cBhvr>
                                      <p:tavLst>
                                        <p:tav tm="0">
                                          <p:val>
                                            <p:fltVal val="0"/>
                                          </p:val>
                                        </p:tav>
                                        <p:tav tm="100000">
                                          <p:val>
                                            <p:strVal val="#ppt_h"/>
                                          </p:val>
                                        </p:tav>
                                      </p:tavLst>
                                    </p:anim>
                                    <p:animEffect transition="in" filter="fade">
                                      <p:cBhvr>
                                        <p:cTn id="53" dur="500"/>
                                        <p:tgtEl>
                                          <p:spTgt spid="48183"/>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53" presetClass="entr" presetSubtype="0" fill="hold" grpId="0" nodeType="clickEffect">
                                  <p:stCondLst>
                                    <p:cond delay="0"/>
                                  </p:stCondLst>
                                  <p:childTnLst>
                                    <p:set>
                                      <p:cBhvr>
                                        <p:cTn id="57" dur="1" fill="hold">
                                          <p:stCondLst>
                                            <p:cond delay="0"/>
                                          </p:stCondLst>
                                        </p:cTn>
                                        <p:tgtEl>
                                          <p:spTgt spid="48212"/>
                                        </p:tgtEl>
                                        <p:attrNameLst>
                                          <p:attrName>style.visibility</p:attrName>
                                        </p:attrNameLst>
                                      </p:cBhvr>
                                      <p:to>
                                        <p:strVal val="visible"/>
                                      </p:to>
                                    </p:set>
                                    <p:anim calcmode="lin" valueType="num">
                                      <p:cBhvr>
                                        <p:cTn id="58" dur="500" fill="hold"/>
                                        <p:tgtEl>
                                          <p:spTgt spid="48212"/>
                                        </p:tgtEl>
                                        <p:attrNameLst>
                                          <p:attrName>ppt_w</p:attrName>
                                        </p:attrNameLst>
                                      </p:cBhvr>
                                      <p:tavLst>
                                        <p:tav tm="0">
                                          <p:val>
                                            <p:fltVal val="0"/>
                                          </p:val>
                                        </p:tav>
                                        <p:tav tm="100000">
                                          <p:val>
                                            <p:strVal val="#ppt_w"/>
                                          </p:val>
                                        </p:tav>
                                      </p:tavLst>
                                    </p:anim>
                                    <p:anim calcmode="lin" valueType="num">
                                      <p:cBhvr>
                                        <p:cTn id="59" dur="500" fill="hold"/>
                                        <p:tgtEl>
                                          <p:spTgt spid="48212"/>
                                        </p:tgtEl>
                                        <p:attrNameLst>
                                          <p:attrName>ppt_h</p:attrName>
                                        </p:attrNameLst>
                                      </p:cBhvr>
                                      <p:tavLst>
                                        <p:tav tm="0">
                                          <p:val>
                                            <p:fltVal val="0"/>
                                          </p:val>
                                        </p:tav>
                                        <p:tav tm="100000">
                                          <p:val>
                                            <p:strVal val="#ppt_h"/>
                                          </p:val>
                                        </p:tav>
                                      </p:tavLst>
                                    </p:anim>
                                    <p:animEffect transition="in" filter="fade">
                                      <p:cBhvr>
                                        <p:cTn id="60" dur="500"/>
                                        <p:tgtEl>
                                          <p:spTgt spid="48212"/>
                                        </p:tgtEl>
                                      </p:cBhvr>
                                    </p:animEffect>
                                  </p:childTnLst>
                                </p:cTn>
                              </p:par>
                              <p:par>
                                <p:cTn id="61" presetID="53" presetClass="entr" presetSubtype="0" fill="hold" grpId="0" nodeType="withEffect">
                                  <p:stCondLst>
                                    <p:cond delay="0"/>
                                  </p:stCondLst>
                                  <p:childTnLst>
                                    <p:set>
                                      <p:cBhvr>
                                        <p:cTn id="62" dur="1" fill="hold">
                                          <p:stCondLst>
                                            <p:cond delay="0"/>
                                          </p:stCondLst>
                                        </p:cTn>
                                        <p:tgtEl>
                                          <p:spTgt spid="48196"/>
                                        </p:tgtEl>
                                        <p:attrNameLst>
                                          <p:attrName>style.visibility</p:attrName>
                                        </p:attrNameLst>
                                      </p:cBhvr>
                                      <p:to>
                                        <p:strVal val="visible"/>
                                      </p:to>
                                    </p:set>
                                    <p:anim calcmode="lin" valueType="num">
                                      <p:cBhvr>
                                        <p:cTn id="63" dur="500" fill="hold"/>
                                        <p:tgtEl>
                                          <p:spTgt spid="48196"/>
                                        </p:tgtEl>
                                        <p:attrNameLst>
                                          <p:attrName>ppt_w</p:attrName>
                                        </p:attrNameLst>
                                      </p:cBhvr>
                                      <p:tavLst>
                                        <p:tav tm="0">
                                          <p:val>
                                            <p:fltVal val="0"/>
                                          </p:val>
                                        </p:tav>
                                        <p:tav tm="100000">
                                          <p:val>
                                            <p:strVal val="#ppt_w"/>
                                          </p:val>
                                        </p:tav>
                                      </p:tavLst>
                                    </p:anim>
                                    <p:anim calcmode="lin" valueType="num">
                                      <p:cBhvr>
                                        <p:cTn id="64" dur="500" fill="hold"/>
                                        <p:tgtEl>
                                          <p:spTgt spid="48196"/>
                                        </p:tgtEl>
                                        <p:attrNameLst>
                                          <p:attrName>ppt_h</p:attrName>
                                        </p:attrNameLst>
                                      </p:cBhvr>
                                      <p:tavLst>
                                        <p:tav tm="0">
                                          <p:val>
                                            <p:fltVal val="0"/>
                                          </p:val>
                                        </p:tav>
                                        <p:tav tm="100000">
                                          <p:val>
                                            <p:strVal val="#ppt_h"/>
                                          </p:val>
                                        </p:tav>
                                      </p:tavLst>
                                    </p:anim>
                                    <p:animEffect transition="in" filter="fade">
                                      <p:cBhvr>
                                        <p:cTn id="65" dur="500"/>
                                        <p:tgtEl>
                                          <p:spTgt spid="48196"/>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53" presetClass="entr" presetSubtype="0" fill="hold" grpId="0" nodeType="clickEffect">
                                  <p:stCondLst>
                                    <p:cond delay="0"/>
                                  </p:stCondLst>
                                  <p:childTnLst>
                                    <p:set>
                                      <p:cBhvr>
                                        <p:cTn id="69" dur="1" fill="hold">
                                          <p:stCondLst>
                                            <p:cond delay="0"/>
                                          </p:stCondLst>
                                        </p:cTn>
                                        <p:tgtEl>
                                          <p:spTgt spid="48213"/>
                                        </p:tgtEl>
                                        <p:attrNameLst>
                                          <p:attrName>style.visibility</p:attrName>
                                        </p:attrNameLst>
                                      </p:cBhvr>
                                      <p:to>
                                        <p:strVal val="visible"/>
                                      </p:to>
                                    </p:set>
                                    <p:anim calcmode="lin" valueType="num">
                                      <p:cBhvr>
                                        <p:cTn id="70" dur="500" fill="hold"/>
                                        <p:tgtEl>
                                          <p:spTgt spid="48213"/>
                                        </p:tgtEl>
                                        <p:attrNameLst>
                                          <p:attrName>ppt_w</p:attrName>
                                        </p:attrNameLst>
                                      </p:cBhvr>
                                      <p:tavLst>
                                        <p:tav tm="0">
                                          <p:val>
                                            <p:fltVal val="0"/>
                                          </p:val>
                                        </p:tav>
                                        <p:tav tm="100000">
                                          <p:val>
                                            <p:strVal val="#ppt_w"/>
                                          </p:val>
                                        </p:tav>
                                      </p:tavLst>
                                    </p:anim>
                                    <p:anim calcmode="lin" valueType="num">
                                      <p:cBhvr>
                                        <p:cTn id="71" dur="500" fill="hold"/>
                                        <p:tgtEl>
                                          <p:spTgt spid="48213"/>
                                        </p:tgtEl>
                                        <p:attrNameLst>
                                          <p:attrName>ppt_h</p:attrName>
                                        </p:attrNameLst>
                                      </p:cBhvr>
                                      <p:tavLst>
                                        <p:tav tm="0">
                                          <p:val>
                                            <p:fltVal val="0"/>
                                          </p:val>
                                        </p:tav>
                                        <p:tav tm="100000">
                                          <p:val>
                                            <p:strVal val="#ppt_h"/>
                                          </p:val>
                                        </p:tav>
                                      </p:tavLst>
                                    </p:anim>
                                    <p:animEffect transition="in" filter="fade">
                                      <p:cBhvr>
                                        <p:cTn id="72" dur="500"/>
                                        <p:tgtEl>
                                          <p:spTgt spid="48213"/>
                                        </p:tgtEl>
                                      </p:cBhvr>
                                    </p:animEffect>
                                  </p:childTnLst>
                                </p:cTn>
                              </p:par>
                              <p:par>
                                <p:cTn id="73" presetID="53" presetClass="entr" presetSubtype="0" fill="hold" grpId="0" nodeType="withEffect">
                                  <p:stCondLst>
                                    <p:cond delay="0"/>
                                  </p:stCondLst>
                                  <p:childTnLst>
                                    <p:set>
                                      <p:cBhvr>
                                        <p:cTn id="74" dur="1" fill="hold">
                                          <p:stCondLst>
                                            <p:cond delay="0"/>
                                          </p:stCondLst>
                                        </p:cTn>
                                        <p:tgtEl>
                                          <p:spTgt spid="48199"/>
                                        </p:tgtEl>
                                        <p:attrNameLst>
                                          <p:attrName>style.visibility</p:attrName>
                                        </p:attrNameLst>
                                      </p:cBhvr>
                                      <p:to>
                                        <p:strVal val="visible"/>
                                      </p:to>
                                    </p:set>
                                    <p:anim calcmode="lin" valueType="num">
                                      <p:cBhvr>
                                        <p:cTn id="75" dur="500" fill="hold"/>
                                        <p:tgtEl>
                                          <p:spTgt spid="48199"/>
                                        </p:tgtEl>
                                        <p:attrNameLst>
                                          <p:attrName>ppt_w</p:attrName>
                                        </p:attrNameLst>
                                      </p:cBhvr>
                                      <p:tavLst>
                                        <p:tav tm="0">
                                          <p:val>
                                            <p:fltVal val="0"/>
                                          </p:val>
                                        </p:tav>
                                        <p:tav tm="100000">
                                          <p:val>
                                            <p:strVal val="#ppt_w"/>
                                          </p:val>
                                        </p:tav>
                                      </p:tavLst>
                                    </p:anim>
                                    <p:anim calcmode="lin" valueType="num">
                                      <p:cBhvr>
                                        <p:cTn id="76" dur="500" fill="hold"/>
                                        <p:tgtEl>
                                          <p:spTgt spid="48199"/>
                                        </p:tgtEl>
                                        <p:attrNameLst>
                                          <p:attrName>ppt_h</p:attrName>
                                        </p:attrNameLst>
                                      </p:cBhvr>
                                      <p:tavLst>
                                        <p:tav tm="0">
                                          <p:val>
                                            <p:fltVal val="0"/>
                                          </p:val>
                                        </p:tav>
                                        <p:tav tm="100000">
                                          <p:val>
                                            <p:strVal val="#ppt_h"/>
                                          </p:val>
                                        </p:tav>
                                      </p:tavLst>
                                    </p:anim>
                                    <p:animEffect transition="in" filter="fade">
                                      <p:cBhvr>
                                        <p:cTn id="77" dur="500"/>
                                        <p:tgtEl>
                                          <p:spTgt spid="48199"/>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22" presetClass="entr" presetSubtype="4" fill="hold" nodeType="clickEffect">
                                  <p:stCondLst>
                                    <p:cond delay="0"/>
                                  </p:stCondLst>
                                  <p:childTnLst>
                                    <p:set>
                                      <p:cBhvr>
                                        <p:cTn id="81" dur="1" fill="hold">
                                          <p:stCondLst>
                                            <p:cond delay="0"/>
                                          </p:stCondLst>
                                        </p:cTn>
                                        <p:tgtEl>
                                          <p:spTgt spid="48266"/>
                                        </p:tgtEl>
                                        <p:attrNameLst>
                                          <p:attrName>style.visibility</p:attrName>
                                        </p:attrNameLst>
                                      </p:cBhvr>
                                      <p:to>
                                        <p:strVal val="visible"/>
                                      </p:to>
                                    </p:set>
                                    <p:animEffect transition="in" filter="wipe(down)">
                                      <p:cBhvr>
                                        <p:cTn id="82" dur="500"/>
                                        <p:tgtEl>
                                          <p:spTgt spid="48266"/>
                                        </p:tgtEl>
                                      </p:cBhvr>
                                    </p:animEffect>
                                  </p:childTnLst>
                                </p:cTn>
                              </p:par>
                            </p:childTnLst>
                          </p:cTn>
                        </p:par>
                        <p:par>
                          <p:cTn id="83" fill="hold" nodeType="afterGroup">
                            <p:stCondLst>
                              <p:cond delay="500"/>
                            </p:stCondLst>
                            <p:childTnLst>
                              <p:par>
                                <p:cTn id="84" presetID="22" presetClass="entr" presetSubtype="4" fill="hold" nodeType="afterEffect">
                                  <p:stCondLst>
                                    <p:cond delay="0"/>
                                  </p:stCondLst>
                                  <p:childTnLst>
                                    <p:set>
                                      <p:cBhvr>
                                        <p:cTn id="85" dur="1" fill="hold">
                                          <p:stCondLst>
                                            <p:cond delay="0"/>
                                          </p:stCondLst>
                                        </p:cTn>
                                        <p:tgtEl>
                                          <p:spTgt spid="48267"/>
                                        </p:tgtEl>
                                        <p:attrNameLst>
                                          <p:attrName>style.visibility</p:attrName>
                                        </p:attrNameLst>
                                      </p:cBhvr>
                                      <p:to>
                                        <p:strVal val="visible"/>
                                      </p:to>
                                    </p:set>
                                    <p:animEffect transition="in" filter="wipe(down)">
                                      <p:cBhvr>
                                        <p:cTn id="86" dur="500"/>
                                        <p:tgtEl>
                                          <p:spTgt spid="48267"/>
                                        </p:tgtEl>
                                      </p:cBhvr>
                                    </p:animEffect>
                                  </p:childTnLst>
                                </p:cTn>
                              </p:par>
                            </p:childTnLst>
                          </p:cTn>
                        </p:par>
                      </p:childTnLst>
                    </p:cTn>
                  </p:par>
                  <p:par>
                    <p:cTn id="87" fill="hold" nodeType="clickPar">
                      <p:stCondLst>
                        <p:cond delay="indefinite"/>
                      </p:stCondLst>
                      <p:childTnLst>
                        <p:par>
                          <p:cTn id="88" fill="hold" nodeType="withGroup">
                            <p:stCondLst>
                              <p:cond delay="0"/>
                            </p:stCondLst>
                            <p:childTnLst>
                              <p:par>
                                <p:cTn id="89" presetID="22" presetClass="entr" presetSubtype="8" fill="hold" nodeType="clickEffect">
                                  <p:stCondLst>
                                    <p:cond delay="0"/>
                                  </p:stCondLst>
                                  <p:childTnLst>
                                    <p:set>
                                      <p:cBhvr>
                                        <p:cTn id="90" dur="1" fill="hold">
                                          <p:stCondLst>
                                            <p:cond delay="0"/>
                                          </p:stCondLst>
                                        </p:cTn>
                                        <p:tgtEl>
                                          <p:spTgt spid="48211"/>
                                        </p:tgtEl>
                                        <p:attrNameLst>
                                          <p:attrName>style.visibility</p:attrName>
                                        </p:attrNameLst>
                                      </p:cBhvr>
                                      <p:to>
                                        <p:strVal val="visible"/>
                                      </p:to>
                                    </p:set>
                                    <p:animEffect transition="in" filter="wipe(left)">
                                      <p:cBhvr>
                                        <p:cTn id="91" dur="500"/>
                                        <p:tgtEl>
                                          <p:spTgt spid="48211"/>
                                        </p:tgtEl>
                                      </p:cBhvr>
                                    </p:animEffect>
                                  </p:childTnLst>
                                </p:cTn>
                              </p:par>
                            </p:childTnLst>
                          </p:cTn>
                        </p:par>
                        <p:par>
                          <p:cTn id="92" fill="hold" nodeType="afterGroup">
                            <p:stCondLst>
                              <p:cond delay="500"/>
                            </p:stCondLst>
                            <p:childTnLst>
                              <p:par>
                                <p:cTn id="93" presetID="53" presetClass="entr" presetSubtype="0" fill="hold" nodeType="afterEffect">
                                  <p:stCondLst>
                                    <p:cond delay="0"/>
                                  </p:stCondLst>
                                  <p:childTnLst>
                                    <p:set>
                                      <p:cBhvr>
                                        <p:cTn id="94" dur="1" fill="hold">
                                          <p:stCondLst>
                                            <p:cond delay="0"/>
                                          </p:stCondLst>
                                        </p:cTn>
                                        <p:tgtEl>
                                          <p:spTgt spid="48226"/>
                                        </p:tgtEl>
                                        <p:attrNameLst>
                                          <p:attrName>style.visibility</p:attrName>
                                        </p:attrNameLst>
                                      </p:cBhvr>
                                      <p:to>
                                        <p:strVal val="visible"/>
                                      </p:to>
                                    </p:set>
                                    <p:anim calcmode="lin" valueType="num">
                                      <p:cBhvr>
                                        <p:cTn id="95" dur="500" fill="hold"/>
                                        <p:tgtEl>
                                          <p:spTgt spid="48226"/>
                                        </p:tgtEl>
                                        <p:attrNameLst>
                                          <p:attrName>ppt_w</p:attrName>
                                        </p:attrNameLst>
                                      </p:cBhvr>
                                      <p:tavLst>
                                        <p:tav tm="0">
                                          <p:val>
                                            <p:fltVal val="0"/>
                                          </p:val>
                                        </p:tav>
                                        <p:tav tm="100000">
                                          <p:val>
                                            <p:strVal val="#ppt_w"/>
                                          </p:val>
                                        </p:tav>
                                      </p:tavLst>
                                    </p:anim>
                                    <p:anim calcmode="lin" valueType="num">
                                      <p:cBhvr>
                                        <p:cTn id="96" dur="500" fill="hold"/>
                                        <p:tgtEl>
                                          <p:spTgt spid="48226"/>
                                        </p:tgtEl>
                                        <p:attrNameLst>
                                          <p:attrName>ppt_h</p:attrName>
                                        </p:attrNameLst>
                                      </p:cBhvr>
                                      <p:tavLst>
                                        <p:tav tm="0">
                                          <p:val>
                                            <p:fltVal val="0"/>
                                          </p:val>
                                        </p:tav>
                                        <p:tav tm="100000">
                                          <p:val>
                                            <p:strVal val="#ppt_h"/>
                                          </p:val>
                                        </p:tav>
                                      </p:tavLst>
                                    </p:anim>
                                    <p:animEffect transition="in" filter="fade">
                                      <p:cBhvr>
                                        <p:cTn id="97" dur="500"/>
                                        <p:tgtEl>
                                          <p:spTgt spid="48226"/>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53" presetClass="entr" presetSubtype="0" fill="hold" nodeType="clickEffect">
                                  <p:stCondLst>
                                    <p:cond delay="0"/>
                                  </p:stCondLst>
                                  <p:childTnLst>
                                    <p:set>
                                      <p:cBhvr>
                                        <p:cTn id="101" dur="1" fill="hold">
                                          <p:stCondLst>
                                            <p:cond delay="0"/>
                                          </p:stCondLst>
                                        </p:cTn>
                                        <p:tgtEl>
                                          <p:spTgt spid="48244"/>
                                        </p:tgtEl>
                                        <p:attrNameLst>
                                          <p:attrName>style.visibility</p:attrName>
                                        </p:attrNameLst>
                                      </p:cBhvr>
                                      <p:to>
                                        <p:strVal val="visible"/>
                                      </p:to>
                                    </p:set>
                                    <p:anim calcmode="lin" valueType="num">
                                      <p:cBhvr>
                                        <p:cTn id="102" dur="500" fill="hold"/>
                                        <p:tgtEl>
                                          <p:spTgt spid="48244"/>
                                        </p:tgtEl>
                                        <p:attrNameLst>
                                          <p:attrName>ppt_w</p:attrName>
                                        </p:attrNameLst>
                                      </p:cBhvr>
                                      <p:tavLst>
                                        <p:tav tm="0">
                                          <p:val>
                                            <p:fltVal val="0"/>
                                          </p:val>
                                        </p:tav>
                                        <p:tav tm="100000">
                                          <p:val>
                                            <p:strVal val="#ppt_w"/>
                                          </p:val>
                                        </p:tav>
                                      </p:tavLst>
                                    </p:anim>
                                    <p:anim calcmode="lin" valueType="num">
                                      <p:cBhvr>
                                        <p:cTn id="103" dur="500" fill="hold"/>
                                        <p:tgtEl>
                                          <p:spTgt spid="48244"/>
                                        </p:tgtEl>
                                        <p:attrNameLst>
                                          <p:attrName>ppt_h</p:attrName>
                                        </p:attrNameLst>
                                      </p:cBhvr>
                                      <p:tavLst>
                                        <p:tav tm="0">
                                          <p:val>
                                            <p:fltVal val="0"/>
                                          </p:val>
                                        </p:tav>
                                        <p:tav tm="100000">
                                          <p:val>
                                            <p:strVal val="#ppt_h"/>
                                          </p:val>
                                        </p:tav>
                                      </p:tavLst>
                                    </p:anim>
                                    <p:animEffect transition="in" filter="fade">
                                      <p:cBhvr>
                                        <p:cTn id="104" dur="500"/>
                                        <p:tgtEl>
                                          <p:spTgt spid="48244"/>
                                        </p:tgtEl>
                                      </p:cBhvr>
                                    </p:animEffect>
                                  </p:childTnLst>
                                </p:cTn>
                              </p:par>
                            </p:childTnLst>
                          </p:cTn>
                        </p:par>
                      </p:childTnLst>
                    </p:cTn>
                  </p:par>
                  <p:par>
                    <p:cTn id="105" fill="hold" nodeType="clickPar">
                      <p:stCondLst>
                        <p:cond delay="indefinite"/>
                      </p:stCondLst>
                      <p:childTnLst>
                        <p:par>
                          <p:cTn id="106" fill="hold" nodeType="withGroup">
                            <p:stCondLst>
                              <p:cond delay="0"/>
                            </p:stCondLst>
                            <p:childTnLst>
                              <p:par>
                                <p:cTn id="107" presetID="9" presetClass="entr" presetSubtype="0" fill="hold" grpId="0" nodeType="clickEffect">
                                  <p:stCondLst>
                                    <p:cond delay="0"/>
                                  </p:stCondLst>
                                  <p:childTnLst>
                                    <p:set>
                                      <p:cBhvr>
                                        <p:cTn id="108" dur="1" fill="hold">
                                          <p:stCondLst>
                                            <p:cond delay="0"/>
                                          </p:stCondLst>
                                        </p:cTn>
                                        <p:tgtEl>
                                          <p:spTgt spid="48261"/>
                                        </p:tgtEl>
                                        <p:attrNameLst>
                                          <p:attrName>style.visibility</p:attrName>
                                        </p:attrNameLst>
                                      </p:cBhvr>
                                      <p:to>
                                        <p:strVal val="visible"/>
                                      </p:to>
                                    </p:set>
                                    <p:animEffect transition="in" filter="dissolve">
                                      <p:cBhvr>
                                        <p:cTn id="109" dur="500"/>
                                        <p:tgtEl>
                                          <p:spTgt spid="48261"/>
                                        </p:tgtEl>
                                      </p:cBhvr>
                                    </p:animEffect>
                                  </p:childTnLst>
                                </p:cTn>
                              </p:par>
                            </p:childTnLst>
                          </p:cTn>
                        </p:par>
                      </p:childTnLst>
                    </p:cTn>
                  </p:par>
                  <p:par>
                    <p:cTn id="110" fill="hold" nodeType="clickPar">
                      <p:stCondLst>
                        <p:cond delay="indefinite"/>
                      </p:stCondLst>
                      <p:childTnLst>
                        <p:par>
                          <p:cTn id="111" fill="hold" nodeType="withGroup">
                            <p:stCondLst>
                              <p:cond delay="0"/>
                            </p:stCondLst>
                            <p:childTnLst>
                              <p:par>
                                <p:cTn id="112" presetID="53" presetClass="entr" presetSubtype="0" fill="hold" nodeType="clickEffect">
                                  <p:stCondLst>
                                    <p:cond delay="0"/>
                                  </p:stCondLst>
                                  <p:childTnLst>
                                    <p:set>
                                      <p:cBhvr>
                                        <p:cTn id="113" dur="1" fill="hold">
                                          <p:stCondLst>
                                            <p:cond delay="0"/>
                                          </p:stCondLst>
                                        </p:cTn>
                                        <p:tgtEl>
                                          <p:spTgt spid="48264"/>
                                        </p:tgtEl>
                                        <p:attrNameLst>
                                          <p:attrName>style.visibility</p:attrName>
                                        </p:attrNameLst>
                                      </p:cBhvr>
                                      <p:to>
                                        <p:strVal val="visible"/>
                                      </p:to>
                                    </p:set>
                                    <p:anim calcmode="lin" valueType="num">
                                      <p:cBhvr>
                                        <p:cTn id="114" dur="500" fill="hold"/>
                                        <p:tgtEl>
                                          <p:spTgt spid="48264"/>
                                        </p:tgtEl>
                                        <p:attrNameLst>
                                          <p:attrName>ppt_w</p:attrName>
                                        </p:attrNameLst>
                                      </p:cBhvr>
                                      <p:tavLst>
                                        <p:tav tm="0">
                                          <p:val>
                                            <p:fltVal val="0"/>
                                          </p:val>
                                        </p:tav>
                                        <p:tav tm="100000">
                                          <p:val>
                                            <p:strVal val="#ppt_w"/>
                                          </p:val>
                                        </p:tav>
                                      </p:tavLst>
                                    </p:anim>
                                    <p:anim calcmode="lin" valueType="num">
                                      <p:cBhvr>
                                        <p:cTn id="115" dur="500" fill="hold"/>
                                        <p:tgtEl>
                                          <p:spTgt spid="48264"/>
                                        </p:tgtEl>
                                        <p:attrNameLst>
                                          <p:attrName>ppt_h</p:attrName>
                                        </p:attrNameLst>
                                      </p:cBhvr>
                                      <p:tavLst>
                                        <p:tav tm="0">
                                          <p:val>
                                            <p:fltVal val="0"/>
                                          </p:val>
                                        </p:tav>
                                        <p:tav tm="100000">
                                          <p:val>
                                            <p:strVal val="#ppt_h"/>
                                          </p:val>
                                        </p:tav>
                                      </p:tavLst>
                                    </p:anim>
                                    <p:animEffect transition="in" filter="fade">
                                      <p:cBhvr>
                                        <p:cTn id="116" dur="500"/>
                                        <p:tgtEl>
                                          <p:spTgt spid="482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74" grpId="0"/>
      <p:bldP spid="48175" grpId="0"/>
      <p:bldP spid="48176" grpId="0" animBg="1"/>
      <p:bldP spid="48177" grpId="0"/>
      <p:bldP spid="48183" grpId="0"/>
      <p:bldP spid="48184" grpId="0"/>
      <p:bldP spid="48185" grpId="0"/>
      <p:bldP spid="48186" grpId="0"/>
      <p:bldP spid="48195" grpId="0" animBg="1"/>
      <p:bldP spid="48196" grpId="0"/>
      <p:bldP spid="48199" grpId="0"/>
      <p:bldP spid="48212" grpId="0" animBg="1"/>
      <p:bldP spid="48213" grpId="0" animBg="1"/>
      <p:bldP spid="4826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94" name="Text Box 42">
            <a:extLst>
              <a:ext uri="{FF2B5EF4-FFF2-40B4-BE49-F238E27FC236}">
                <a16:creationId xmlns:a16="http://schemas.microsoft.com/office/drawing/2014/main" id="{5ABCE073-A274-4886-80E8-192F962D3B9F}"/>
              </a:ext>
            </a:extLst>
          </p:cNvPr>
          <p:cNvSpPr txBox="1">
            <a:spLocks noChangeArrowheads="1"/>
          </p:cNvSpPr>
          <p:nvPr/>
        </p:nvSpPr>
        <p:spPr bwMode="auto">
          <a:xfrm>
            <a:off x="152400" y="76200"/>
            <a:ext cx="43434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000" b="1">
                <a:solidFill>
                  <a:srgbClr val="FFCC99"/>
                </a:solidFill>
              </a:rPr>
              <a:t>ii)  Electrostatic Potential Energy of a Three Charges System:</a:t>
            </a:r>
          </a:p>
        </p:txBody>
      </p:sp>
      <p:grpSp>
        <p:nvGrpSpPr>
          <p:cNvPr id="49358" name="Group 206">
            <a:extLst>
              <a:ext uri="{FF2B5EF4-FFF2-40B4-BE49-F238E27FC236}">
                <a16:creationId xmlns:a16="http://schemas.microsoft.com/office/drawing/2014/main" id="{177F3CD9-E99B-4C05-BBB1-0F4A81C187E9}"/>
              </a:ext>
            </a:extLst>
          </p:cNvPr>
          <p:cNvGrpSpPr>
            <a:grpSpLocks/>
          </p:cNvGrpSpPr>
          <p:nvPr/>
        </p:nvGrpSpPr>
        <p:grpSpPr bwMode="auto">
          <a:xfrm>
            <a:off x="6019800" y="533400"/>
            <a:ext cx="2743200" cy="2057400"/>
            <a:chOff x="3792" y="336"/>
            <a:chExt cx="1728" cy="1296"/>
          </a:xfrm>
        </p:grpSpPr>
        <p:sp>
          <p:nvSpPr>
            <p:cNvPr id="29832" name="Line 43">
              <a:extLst>
                <a:ext uri="{FF2B5EF4-FFF2-40B4-BE49-F238E27FC236}">
                  <a16:creationId xmlns:a16="http://schemas.microsoft.com/office/drawing/2014/main" id="{5429FE0A-83BA-4588-A887-B9A0D8BAA22D}"/>
                </a:ext>
              </a:extLst>
            </p:cNvPr>
            <p:cNvSpPr>
              <a:spLocks noChangeShapeType="1"/>
            </p:cNvSpPr>
            <p:nvPr/>
          </p:nvSpPr>
          <p:spPr bwMode="auto">
            <a:xfrm>
              <a:off x="4032" y="1392"/>
              <a:ext cx="1488" cy="0"/>
            </a:xfrm>
            <a:prstGeom prst="line">
              <a:avLst/>
            </a:prstGeom>
            <a:noFill/>
            <a:ln w="28575">
              <a:solidFill>
                <a:srgbClr val="CC99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9833" name="Line 44">
              <a:extLst>
                <a:ext uri="{FF2B5EF4-FFF2-40B4-BE49-F238E27FC236}">
                  <a16:creationId xmlns:a16="http://schemas.microsoft.com/office/drawing/2014/main" id="{A17BADD4-BA6E-406E-8F76-E92D7EFFA5F9}"/>
                </a:ext>
              </a:extLst>
            </p:cNvPr>
            <p:cNvSpPr>
              <a:spLocks noChangeShapeType="1"/>
            </p:cNvSpPr>
            <p:nvPr/>
          </p:nvSpPr>
          <p:spPr bwMode="auto">
            <a:xfrm flipV="1">
              <a:off x="4032" y="336"/>
              <a:ext cx="0" cy="1056"/>
            </a:xfrm>
            <a:prstGeom prst="line">
              <a:avLst/>
            </a:prstGeom>
            <a:noFill/>
            <a:ln w="28575">
              <a:solidFill>
                <a:srgbClr val="CC99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9834" name="Line 45">
              <a:extLst>
                <a:ext uri="{FF2B5EF4-FFF2-40B4-BE49-F238E27FC236}">
                  <a16:creationId xmlns:a16="http://schemas.microsoft.com/office/drawing/2014/main" id="{9EEA1FB1-654E-4F7C-9806-8231A88D870B}"/>
                </a:ext>
              </a:extLst>
            </p:cNvPr>
            <p:cNvSpPr>
              <a:spLocks noChangeShapeType="1"/>
            </p:cNvSpPr>
            <p:nvPr/>
          </p:nvSpPr>
          <p:spPr bwMode="auto">
            <a:xfrm flipH="1">
              <a:off x="3792" y="1392"/>
              <a:ext cx="240" cy="240"/>
            </a:xfrm>
            <a:prstGeom prst="line">
              <a:avLst/>
            </a:prstGeom>
            <a:noFill/>
            <a:ln w="28575">
              <a:solidFill>
                <a:srgbClr val="CC99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49198" name="Text Box 46">
            <a:extLst>
              <a:ext uri="{FF2B5EF4-FFF2-40B4-BE49-F238E27FC236}">
                <a16:creationId xmlns:a16="http://schemas.microsoft.com/office/drawing/2014/main" id="{A5FF4681-2C5C-43EF-A7E9-B417CABFBE3C}"/>
              </a:ext>
            </a:extLst>
          </p:cNvPr>
          <p:cNvSpPr txBox="1">
            <a:spLocks noChangeArrowheads="1"/>
          </p:cNvSpPr>
          <p:nvPr/>
        </p:nvSpPr>
        <p:spPr bwMode="auto">
          <a:xfrm>
            <a:off x="6248400" y="2224088"/>
            <a:ext cx="3810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CCCCFF"/>
                </a:solidFill>
              </a:rPr>
              <a:t>O</a:t>
            </a:r>
          </a:p>
        </p:txBody>
      </p:sp>
      <p:sp>
        <p:nvSpPr>
          <p:cNvPr id="49199" name="Text Box 47">
            <a:extLst>
              <a:ext uri="{FF2B5EF4-FFF2-40B4-BE49-F238E27FC236}">
                <a16:creationId xmlns:a16="http://schemas.microsoft.com/office/drawing/2014/main" id="{563ADAEF-03C5-49DE-B440-8B260B3D5800}"/>
              </a:ext>
            </a:extLst>
          </p:cNvPr>
          <p:cNvSpPr txBox="1">
            <a:spLocks noChangeArrowheads="1"/>
          </p:cNvSpPr>
          <p:nvPr/>
        </p:nvSpPr>
        <p:spPr bwMode="auto">
          <a:xfrm>
            <a:off x="6019800" y="2514600"/>
            <a:ext cx="381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CC"/>
                </a:solidFill>
              </a:rPr>
              <a:t>Z</a:t>
            </a:r>
          </a:p>
        </p:txBody>
      </p:sp>
      <p:sp>
        <p:nvSpPr>
          <p:cNvPr id="49200" name="Text Box 48">
            <a:extLst>
              <a:ext uri="{FF2B5EF4-FFF2-40B4-BE49-F238E27FC236}">
                <a16:creationId xmlns:a16="http://schemas.microsoft.com/office/drawing/2014/main" id="{EFC86776-308E-4B22-BAB2-86EEABA4EC7F}"/>
              </a:ext>
            </a:extLst>
          </p:cNvPr>
          <p:cNvSpPr txBox="1">
            <a:spLocks noChangeArrowheads="1"/>
          </p:cNvSpPr>
          <p:nvPr/>
        </p:nvSpPr>
        <p:spPr bwMode="auto">
          <a:xfrm>
            <a:off x="6248400" y="228600"/>
            <a:ext cx="381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CC"/>
                </a:solidFill>
              </a:rPr>
              <a:t>Y</a:t>
            </a:r>
          </a:p>
        </p:txBody>
      </p:sp>
      <p:sp>
        <p:nvSpPr>
          <p:cNvPr id="49201" name="Text Box 49">
            <a:extLst>
              <a:ext uri="{FF2B5EF4-FFF2-40B4-BE49-F238E27FC236}">
                <a16:creationId xmlns:a16="http://schemas.microsoft.com/office/drawing/2014/main" id="{A8BB77DA-FE40-4AD7-96E7-0923CC9C8AB4}"/>
              </a:ext>
            </a:extLst>
          </p:cNvPr>
          <p:cNvSpPr txBox="1">
            <a:spLocks noChangeArrowheads="1"/>
          </p:cNvSpPr>
          <p:nvPr/>
        </p:nvSpPr>
        <p:spPr bwMode="auto">
          <a:xfrm>
            <a:off x="8534400" y="2209800"/>
            <a:ext cx="381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CC"/>
                </a:solidFill>
              </a:rPr>
              <a:t>X</a:t>
            </a:r>
          </a:p>
        </p:txBody>
      </p:sp>
      <p:sp>
        <p:nvSpPr>
          <p:cNvPr id="49205" name="Rectangle 53">
            <a:extLst>
              <a:ext uri="{FF2B5EF4-FFF2-40B4-BE49-F238E27FC236}">
                <a16:creationId xmlns:a16="http://schemas.microsoft.com/office/drawing/2014/main" id="{6E4475DB-098A-4C28-AAC6-1BA2F3E3DDB0}"/>
              </a:ext>
            </a:extLst>
          </p:cNvPr>
          <p:cNvSpPr>
            <a:spLocks noChangeArrowheads="1"/>
          </p:cNvSpPr>
          <p:nvPr/>
        </p:nvSpPr>
        <p:spPr bwMode="auto">
          <a:xfrm>
            <a:off x="5867400" y="152400"/>
            <a:ext cx="3048000" cy="2743200"/>
          </a:xfrm>
          <a:prstGeom prst="rect">
            <a:avLst/>
          </a:prstGeom>
          <a:noFill/>
          <a:ln w="28575">
            <a:solidFill>
              <a:srgbClr val="00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9206" name="Text Box 54">
            <a:extLst>
              <a:ext uri="{FF2B5EF4-FFF2-40B4-BE49-F238E27FC236}">
                <a16:creationId xmlns:a16="http://schemas.microsoft.com/office/drawing/2014/main" id="{C6195C28-838F-4AFE-87A5-054CBFC55965}"/>
              </a:ext>
            </a:extLst>
          </p:cNvPr>
          <p:cNvSpPr txBox="1">
            <a:spLocks noChangeArrowheads="1"/>
          </p:cNvSpPr>
          <p:nvPr/>
        </p:nvSpPr>
        <p:spPr bwMode="auto">
          <a:xfrm>
            <a:off x="6673850" y="762000"/>
            <a:ext cx="838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A (q</a:t>
            </a:r>
            <a:r>
              <a:rPr lang="en-US" altLang="en-US" sz="1800" b="1" baseline="-25000">
                <a:solidFill>
                  <a:srgbClr val="66FF33"/>
                </a:solidFill>
              </a:rPr>
              <a:t>1</a:t>
            </a:r>
            <a:r>
              <a:rPr lang="en-US" altLang="en-US" sz="1800" b="1">
                <a:solidFill>
                  <a:srgbClr val="66FF33"/>
                </a:solidFill>
              </a:rPr>
              <a:t>)</a:t>
            </a:r>
          </a:p>
        </p:txBody>
      </p:sp>
      <p:grpSp>
        <p:nvGrpSpPr>
          <p:cNvPr id="49359" name="Group 207">
            <a:extLst>
              <a:ext uri="{FF2B5EF4-FFF2-40B4-BE49-F238E27FC236}">
                <a16:creationId xmlns:a16="http://schemas.microsoft.com/office/drawing/2014/main" id="{89F68FEE-0EB9-4F4A-A6B3-7AEDD9197A92}"/>
              </a:ext>
            </a:extLst>
          </p:cNvPr>
          <p:cNvGrpSpPr>
            <a:grpSpLocks/>
          </p:cNvGrpSpPr>
          <p:nvPr/>
        </p:nvGrpSpPr>
        <p:grpSpPr bwMode="auto">
          <a:xfrm>
            <a:off x="6400800" y="1233488"/>
            <a:ext cx="685800" cy="976312"/>
            <a:chOff x="4032" y="777"/>
            <a:chExt cx="432" cy="615"/>
          </a:xfrm>
        </p:grpSpPr>
        <p:grpSp>
          <p:nvGrpSpPr>
            <p:cNvPr id="29828" name="Group 50">
              <a:extLst>
                <a:ext uri="{FF2B5EF4-FFF2-40B4-BE49-F238E27FC236}">
                  <a16:creationId xmlns:a16="http://schemas.microsoft.com/office/drawing/2014/main" id="{108910CA-F53A-4A13-BD74-E6CB9487EEDC}"/>
                </a:ext>
              </a:extLst>
            </p:cNvPr>
            <p:cNvGrpSpPr>
              <a:grpSpLocks/>
            </p:cNvGrpSpPr>
            <p:nvPr/>
          </p:nvGrpSpPr>
          <p:grpSpPr bwMode="auto">
            <a:xfrm>
              <a:off x="4128" y="777"/>
              <a:ext cx="288" cy="231"/>
              <a:chOff x="4080" y="1737"/>
              <a:chExt cx="288" cy="231"/>
            </a:xfrm>
          </p:grpSpPr>
          <p:sp>
            <p:nvSpPr>
              <p:cNvPr id="29830" name="Text Box 51">
                <a:extLst>
                  <a:ext uri="{FF2B5EF4-FFF2-40B4-BE49-F238E27FC236}">
                    <a16:creationId xmlns:a16="http://schemas.microsoft.com/office/drawing/2014/main" id="{854BE7EF-9FB8-4418-B800-18BE291B8A2C}"/>
                  </a:ext>
                </a:extLst>
              </p:cNvPr>
              <p:cNvSpPr txBox="1">
                <a:spLocks noChangeArrowheads="1"/>
              </p:cNvSpPr>
              <p:nvPr/>
            </p:nvSpPr>
            <p:spPr bwMode="auto">
              <a:xfrm>
                <a:off x="4080" y="1737"/>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FF"/>
                    </a:solidFill>
                  </a:rPr>
                  <a:t>r</a:t>
                </a:r>
                <a:r>
                  <a:rPr lang="en-US" altLang="en-US" sz="1800" b="1" baseline="-25000">
                    <a:solidFill>
                      <a:srgbClr val="66FFFF"/>
                    </a:solidFill>
                  </a:rPr>
                  <a:t>1</a:t>
                </a:r>
              </a:p>
            </p:txBody>
          </p:sp>
          <p:sp>
            <p:nvSpPr>
              <p:cNvPr id="29831" name="Line 52">
                <a:extLst>
                  <a:ext uri="{FF2B5EF4-FFF2-40B4-BE49-F238E27FC236}">
                    <a16:creationId xmlns:a16="http://schemas.microsoft.com/office/drawing/2014/main" id="{C57A74A6-3DA9-412A-8254-DA0395B52B4E}"/>
                  </a:ext>
                </a:extLst>
              </p:cNvPr>
              <p:cNvSpPr>
                <a:spLocks noChangeShapeType="1"/>
              </p:cNvSpPr>
              <p:nvPr/>
            </p:nvSpPr>
            <p:spPr bwMode="auto">
              <a:xfrm>
                <a:off x="4128" y="1776"/>
                <a:ext cx="96" cy="0"/>
              </a:xfrm>
              <a:prstGeom prst="line">
                <a:avLst/>
              </a:prstGeom>
              <a:noFill/>
              <a:ln w="12700">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29829" name="Line 55">
              <a:extLst>
                <a:ext uri="{FF2B5EF4-FFF2-40B4-BE49-F238E27FC236}">
                  <a16:creationId xmlns:a16="http://schemas.microsoft.com/office/drawing/2014/main" id="{A7251968-960E-4E76-9BC7-EA5B2EC94464}"/>
                </a:ext>
              </a:extLst>
            </p:cNvPr>
            <p:cNvSpPr>
              <a:spLocks noChangeShapeType="1"/>
            </p:cNvSpPr>
            <p:nvPr/>
          </p:nvSpPr>
          <p:spPr bwMode="auto">
            <a:xfrm flipV="1">
              <a:off x="4032" y="816"/>
              <a:ext cx="432" cy="576"/>
            </a:xfrm>
            <a:prstGeom prst="line">
              <a:avLst/>
            </a:prstGeom>
            <a:noFill/>
            <a:ln w="28575">
              <a:solidFill>
                <a:srgbClr val="66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49208" name="Text Box 56">
            <a:extLst>
              <a:ext uri="{FF2B5EF4-FFF2-40B4-BE49-F238E27FC236}">
                <a16:creationId xmlns:a16="http://schemas.microsoft.com/office/drawing/2014/main" id="{65CAA000-FB84-4437-8F84-E1F20A569387}"/>
              </a:ext>
            </a:extLst>
          </p:cNvPr>
          <p:cNvSpPr txBox="1">
            <a:spLocks noChangeArrowheads="1"/>
          </p:cNvSpPr>
          <p:nvPr/>
        </p:nvSpPr>
        <p:spPr bwMode="auto">
          <a:xfrm>
            <a:off x="8077200" y="1524000"/>
            <a:ext cx="838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B (q</a:t>
            </a:r>
            <a:r>
              <a:rPr lang="en-US" altLang="en-US" sz="1800" b="1" baseline="-25000">
                <a:solidFill>
                  <a:srgbClr val="66FF33"/>
                </a:solidFill>
              </a:rPr>
              <a:t>2</a:t>
            </a:r>
            <a:r>
              <a:rPr lang="en-US" altLang="en-US" sz="1800" b="1">
                <a:solidFill>
                  <a:srgbClr val="66FF33"/>
                </a:solidFill>
              </a:rPr>
              <a:t>)</a:t>
            </a:r>
          </a:p>
        </p:txBody>
      </p:sp>
      <p:grpSp>
        <p:nvGrpSpPr>
          <p:cNvPr id="49361" name="Group 209">
            <a:extLst>
              <a:ext uri="{FF2B5EF4-FFF2-40B4-BE49-F238E27FC236}">
                <a16:creationId xmlns:a16="http://schemas.microsoft.com/office/drawing/2014/main" id="{86A6BB91-C00B-4B3F-8368-403FDF291277}"/>
              </a:ext>
            </a:extLst>
          </p:cNvPr>
          <p:cNvGrpSpPr>
            <a:grpSpLocks/>
          </p:cNvGrpSpPr>
          <p:nvPr/>
        </p:nvGrpSpPr>
        <p:grpSpPr bwMode="auto">
          <a:xfrm>
            <a:off x="6400800" y="1676400"/>
            <a:ext cx="1752600" cy="533400"/>
            <a:chOff x="4032" y="1056"/>
            <a:chExt cx="1104" cy="336"/>
          </a:xfrm>
        </p:grpSpPr>
        <p:sp>
          <p:nvSpPr>
            <p:cNvPr id="29824" name="Line 57">
              <a:extLst>
                <a:ext uri="{FF2B5EF4-FFF2-40B4-BE49-F238E27FC236}">
                  <a16:creationId xmlns:a16="http://schemas.microsoft.com/office/drawing/2014/main" id="{5AEE785B-4757-47F1-BDDE-27156FDF6C74}"/>
                </a:ext>
              </a:extLst>
            </p:cNvPr>
            <p:cNvSpPr>
              <a:spLocks noChangeShapeType="1"/>
            </p:cNvSpPr>
            <p:nvPr/>
          </p:nvSpPr>
          <p:spPr bwMode="auto">
            <a:xfrm flipV="1">
              <a:off x="4032" y="1056"/>
              <a:ext cx="1008" cy="336"/>
            </a:xfrm>
            <a:prstGeom prst="line">
              <a:avLst/>
            </a:prstGeom>
            <a:noFill/>
            <a:ln w="28575">
              <a:solidFill>
                <a:srgbClr val="66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29825" name="Group 58">
              <a:extLst>
                <a:ext uri="{FF2B5EF4-FFF2-40B4-BE49-F238E27FC236}">
                  <a16:creationId xmlns:a16="http://schemas.microsoft.com/office/drawing/2014/main" id="{DC86D74D-DAF3-4C25-A21D-C2B64F3E5DAD}"/>
                </a:ext>
              </a:extLst>
            </p:cNvPr>
            <p:cNvGrpSpPr>
              <a:grpSpLocks/>
            </p:cNvGrpSpPr>
            <p:nvPr/>
          </p:nvGrpSpPr>
          <p:grpSpPr bwMode="auto">
            <a:xfrm>
              <a:off x="4848" y="1104"/>
              <a:ext cx="288" cy="231"/>
              <a:chOff x="4080" y="1737"/>
              <a:chExt cx="288" cy="231"/>
            </a:xfrm>
          </p:grpSpPr>
          <p:sp>
            <p:nvSpPr>
              <p:cNvPr id="29826" name="Text Box 59">
                <a:extLst>
                  <a:ext uri="{FF2B5EF4-FFF2-40B4-BE49-F238E27FC236}">
                    <a16:creationId xmlns:a16="http://schemas.microsoft.com/office/drawing/2014/main" id="{ADE501EE-1609-441D-BDC6-2B23722293FD}"/>
                  </a:ext>
                </a:extLst>
              </p:cNvPr>
              <p:cNvSpPr txBox="1">
                <a:spLocks noChangeArrowheads="1"/>
              </p:cNvSpPr>
              <p:nvPr/>
            </p:nvSpPr>
            <p:spPr bwMode="auto">
              <a:xfrm>
                <a:off x="4080" y="1737"/>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FF"/>
                    </a:solidFill>
                  </a:rPr>
                  <a:t>r</a:t>
                </a:r>
                <a:r>
                  <a:rPr lang="en-US" altLang="en-US" sz="1800" b="1" baseline="-25000">
                    <a:solidFill>
                      <a:srgbClr val="66FFFF"/>
                    </a:solidFill>
                  </a:rPr>
                  <a:t>2</a:t>
                </a:r>
              </a:p>
            </p:txBody>
          </p:sp>
          <p:sp>
            <p:nvSpPr>
              <p:cNvPr id="29827" name="Line 60">
                <a:extLst>
                  <a:ext uri="{FF2B5EF4-FFF2-40B4-BE49-F238E27FC236}">
                    <a16:creationId xmlns:a16="http://schemas.microsoft.com/office/drawing/2014/main" id="{A2289D43-4DA2-4197-BA93-4CA160D1E223}"/>
                  </a:ext>
                </a:extLst>
              </p:cNvPr>
              <p:cNvSpPr>
                <a:spLocks noChangeShapeType="1"/>
              </p:cNvSpPr>
              <p:nvPr/>
            </p:nvSpPr>
            <p:spPr bwMode="auto">
              <a:xfrm>
                <a:off x="4128" y="1776"/>
                <a:ext cx="96" cy="0"/>
              </a:xfrm>
              <a:prstGeom prst="line">
                <a:avLst/>
              </a:prstGeom>
              <a:noFill/>
              <a:ln w="12700">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sp>
        <p:nvSpPr>
          <p:cNvPr id="49214" name="Oval 62">
            <a:extLst>
              <a:ext uri="{FF2B5EF4-FFF2-40B4-BE49-F238E27FC236}">
                <a16:creationId xmlns:a16="http://schemas.microsoft.com/office/drawing/2014/main" id="{FC65893A-323C-46D8-A986-9DAF6A6ECA23}"/>
              </a:ext>
            </a:extLst>
          </p:cNvPr>
          <p:cNvSpPr>
            <a:spLocks noChangeArrowheads="1"/>
          </p:cNvSpPr>
          <p:nvPr/>
        </p:nvSpPr>
        <p:spPr bwMode="auto">
          <a:xfrm>
            <a:off x="7038975" y="1155700"/>
            <a:ext cx="152400" cy="152400"/>
          </a:xfrm>
          <a:prstGeom prst="ellipse">
            <a:avLst/>
          </a:prstGeom>
          <a:solidFill>
            <a:srgbClr val="66FF33"/>
          </a:solidFill>
          <a:ln w="9525">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9215" name="Oval 63">
            <a:extLst>
              <a:ext uri="{FF2B5EF4-FFF2-40B4-BE49-F238E27FC236}">
                <a16:creationId xmlns:a16="http://schemas.microsoft.com/office/drawing/2014/main" id="{A251F775-B843-41AF-8CC0-A8732F60311D}"/>
              </a:ext>
            </a:extLst>
          </p:cNvPr>
          <p:cNvSpPr>
            <a:spLocks noChangeArrowheads="1"/>
          </p:cNvSpPr>
          <p:nvPr/>
        </p:nvSpPr>
        <p:spPr bwMode="auto">
          <a:xfrm>
            <a:off x="8004175" y="1571625"/>
            <a:ext cx="152400" cy="152400"/>
          </a:xfrm>
          <a:prstGeom prst="ellipse">
            <a:avLst/>
          </a:prstGeom>
          <a:solidFill>
            <a:srgbClr val="66FF33"/>
          </a:solidFill>
          <a:ln w="9525">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9238" name="Text Box 86">
            <a:extLst>
              <a:ext uri="{FF2B5EF4-FFF2-40B4-BE49-F238E27FC236}">
                <a16:creationId xmlns:a16="http://schemas.microsoft.com/office/drawing/2014/main" id="{4921FA57-6774-495F-8B4B-9E78E34D6D74}"/>
              </a:ext>
            </a:extLst>
          </p:cNvPr>
          <p:cNvSpPr txBox="1">
            <a:spLocks noChangeArrowheads="1"/>
          </p:cNvSpPr>
          <p:nvPr/>
        </p:nvSpPr>
        <p:spPr bwMode="auto">
          <a:xfrm>
            <a:off x="228600" y="3367088"/>
            <a:ext cx="4572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00"/>
                </a:solidFill>
              </a:rPr>
              <a:t>or</a:t>
            </a:r>
          </a:p>
        </p:txBody>
      </p:sp>
      <p:sp>
        <p:nvSpPr>
          <p:cNvPr id="49249" name="Text Box 97">
            <a:extLst>
              <a:ext uri="{FF2B5EF4-FFF2-40B4-BE49-F238E27FC236}">
                <a16:creationId xmlns:a16="http://schemas.microsoft.com/office/drawing/2014/main" id="{B60B1EF8-1B59-4C26-B431-65E705A93C81}"/>
              </a:ext>
            </a:extLst>
          </p:cNvPr>
          <p:cNvSpPr txBox="1">
            <a:spLocks noChangeArrowheads="1"/>
          </p:cNvSpPr>
          <p:nvPr/>
        </p:nvSpPr>
        <p:spPr bwMode="auto">
          <a:xfrm>
            <a:off x="7899400" y="307975"/>
            <a:ext cx="838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C (q</a:t>
            </a:r>
            <a:r>
              <a:rPr lang="en-US" altLang="en-US" sz="1800" b="1" baseline="-25000">
                <a:solidFill>
                  <a:srgbClr val="66FF33"/>
                </a:solidFill>
              </a:rPr>
              <a:t>3</a:t>
            </a:r>
            <a:r>
              <a:rPr lang="en-US" altLang="en-US" sz="1800" b="1">
                <a:solidFill>
                  <a:srgbClr val="66FF33"/>
                </a:solidFill>
              </a:rPr>
              <a:t>)</a:t>
            </a:r>
          </a:p>
        </p:txBody>
      </p:sp>
      <p:sp>
        <p:nvSpPr>
          <p:cNvPr id="49250" name="Oval 98">
            <a:extLst>
              <a:ext uri="{FF2B5EF4-FFF2-40B4-BE49-F238E27FC236}">
                <a16:creationId xmlns:a16="http://schemas.microsoft.com/office/drawing/2014/main" id="{1F2F1734-8787-4340-BDF0-7457F1B18C34}"/>
              </a:ext>
            </a:extLst>
          </p:cNvPr>
          <p:cNvSpPr>
            <a:spLocks noChangeArrowheads="1"/>
          </p:cNvSpPr>
          <p:nvPr/>
        </p:nvSpPr>
        <p:spPr bwMode="auto">
          <a:xfrm>
            <a:off x="8077200" y="685800"/>
            <a:ext cx="152400" cy="152400"/>
          </a:xfrm>
          <a:prstGeom prst="ellipse">
            <a:avLst/>
          </a:prstGeom>
          <a:solidFill>
            <a:srgbClr val="66FF33"/>
          </a:solidFill>
          <a:ln w="9525">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nvGrpSpPr>
          <p:cNvPr id="49360" name="Group 208">
            <a:extLst>
              <a:ext uri="{FF2B5EF4-FFF2-40B4-BE49-F238E27FC236}">
                <a16:creationId xmlns:a16="http://schemas.microsoft.com/office/drawing/2014/main" id="{62D76101-B622-422A-BFB5-988E863D84B4}"/>
              </a:ext>
            </a:extLst>
          </p:cNvPr>
          <p:cNvGrpSpPr>
            <a:grpSpLocks/>
          </p:cNvGrpSpPr>
          <p:nvPr/>
        </p:nvGrpSpPr>
        <p:grpSpPr bwMode="auto">
          <a:xfrm>
            <a:off x="6400800" y="762000"/>
            <a:ext cx="1752600" cy="1447800"/>
            <a:chOff x="4032" y="480"/>
            <a:chExt cx="1104" cy="912"/>
          </a:xfrm>
        </p:grpSpPr>
        <p:grpSp>
          <p:nvGrpSpPr>
            <p:cNvPr id="29820" name="Group 106">
              <a:extLst>
                <a:ext uri="{FF2B5EF4-FFF2-40B4-BE49-F238E27FC236}">
                  <a16:creationId xmlns:a16="http://schemas.microsoft.com/office/drawing/2014/main" id="{3C099B28-C4EE-42CD-97B5-EDF7690C5559}"/>
                </a:ext>
              </a:extLst>
            </p:cNvPr>
            <p:cNvGrpSpPr>
              <a:grpSpLocks/>
            </p:cNvGrpSpPr>
            <p:nvPr/>
          </p:nvGrpSpPr>
          <p:grpSpPr bwMode="auto">
            <a:xfrm>
              <a:off x="4512" y="960"/>
              <a:ext cx="288" cy="212"/>
              <a:chOff x="2592" y="2640"/>
              <a:chExt cx="288" cy="212"/>
            </a:xfrm>
          </p:grpSpPr>
          <p:sp>
            <p:nvSpPr>
              <p:cNvPr id="29822" name="Text Box 102">
                <a:extLst>
                  <a:ext uri="{FF2B5EF4-FFF2-40B4-BE49-F238E27FC236}">
                    <a16:creationId xmlns:a16="http://schemas.microsoft.com/office/drawing/2014/main" id="{B4FD5A53-3C75-4601-BA26-C4E796586566}"/>
                  </a:ext>
                </a:extLst>
              </p:cNvPr>
              <p:cNvSpPr txBox="1">
                <a:spLocks noChangeArrowheads="1"/>
              </p:cNvSpPr>
              <p:nvPr/>
            </p:nvSpPr>
            <p:spPr bwMode="auto">
              <a:xfrm>
                <a:off x="2592" y="2640"/>
                <a:ext cx="288"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600" b="1">
                    <a:solidFill>
                      <a:srgbClr val="66FFFF"/>
                    </a:solidFill>
                  </a:rPr>
                  <a:t>r</a:t>
                </a:r>
                <a:r>
                  <a:rPr lang="en-US" altLang="en-US" sz="1600" b="1" baseline="-25000">
                    <a:solidFill>
                      <a:srgbClr val="66FFFF"/>
                    </a:solidFill>
                  </a:rPr>
                  <a:t>3</a:t>
                </a:r>
              </a:p>
            </p:txBody>
          </p:sp>
          <p:sp>
            <p:nvSpPr>
              <p:cNvPr id="29823" name="Line 103">
                <a:extLst>
                  <a:ext uri="{FF2B5EF4-FFF2-40B4-BE49-F238E27FC236}">
                    <a16:creationId xmlns:a16="http://schemas.microsoft.com/office/drawing/2014/main" id="{D7AEF6F7-DBE2-4254-AFC8-5574A46BBB81}"/>
                  </a:ext>
                </a:extLst>
              </p:cNvPr>
              <p:cNvSpPr>
                <a:spLocks noChangeShapeType="1"/>
              </p:cNvSpPr>
              <p:nvPr/>
            </p:nvSpPr>
            <p:spPr bwMode="auto">
              <a:xfrm>
                <a:off x="2640" y="2679"/>
                <a:ext cx="96" cy="0"/>
              </a:xfrm>
              <a:prstGeom prst="line">
                <a:avLst/>
              </a:prstGeom>
              <a:noFill/>
              <a:ln w="12700">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29821" name="Line 99">
              <a:extLst>
                <a:ext uri="{FF2B5EF4-FFF2-40B4-BE49-F238E27FC236}">
                  <a16:creationId xmlns:a16="http://schemas.microsoft.com/office/drawing/2014/main" id="{150FB112-54F3-410D-AE83-3D5D57CF0749}"/>
                </a:ext>
              </a:extLst>
            </p:cNvPr>
            <p:cNvSpPr>
              <a:spLocks noChangeShapeType="1"/>
            </p:cNvSpPr>
            <p:nvPr/>
          </p:nvSpPr>
          <p:spPr bwMode="auto">
            <a:xfrm flipV="1">
              <a:off x="4032" y="480"/>
              <a:ext cx="1104" cy="912"/>
            </a:xfrm>
            <a:prstGeom prst="line">
              <a:avLst/>
            </a:prstGeom>
            <a:noFill/>
            <a:ln w="28575">
              <a:solidFill>
                <a:srgbClr val="66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9364" name="Group 212">
            <a:extLst>
              <a:ext uri="{FF2B5EF4-FFF2-40B4-BE49-F238E27FC236}">
                <a16:creationId xmlns:a16="http://schemas.microsoft.com/office/drawing/2014/main" id="{9AE0DC85-5638-457B-999A-9AA77CFAF09E}"/>
              </a:ext>
            </a:extLst>
          </p:cNvPr>
          <p:cNvGrpSpPr>
            <a:grpSpLocks/>
          </p:cNvGrpSpPr>
          <p:nvPr/>
        </p:nvGrpSpPr>
        <p:grpSpPr bwMode="auto">
          <a:xfrm>
            <a:off x="7131050" y="609600"/>
            <a:ext cx="990600" cy="609600"/>
            <a:chOff x="4492" y="384"/>
            <a:chExt cx="624" cy="384"/>
          </a:xfrm>
        </p:grpSpPr>
        <p:sp>
          <p:nvSpPr>
            <p:cNvPr id="29813" name="Line 104">
              <a:extLst>
                <a:ext uri="{FF2B5EF4-FFF2-40B4-BE49-F238E27FC236}">
                  <a16:creationId xmlns:a16="http://schemas.microsoft.com/office/drawing/2014/main" id="{3F41DE8B-3C92-48FF-8491-38F38ABEF287}"/>
                </a:ext>
              </a:extLst>
            </p:cNvPr>
            <p:cNvSpPr>
              <a:spLocks noChangeShapeType="1"/>
            </p:cNvSpPr>
            <p:nvPr/>
          </p:nvSpPr>
          <p:spPr bwMode="auto">
            <a:xfrm flipV="1">
              <a:off x="4492" y="480"/>
              <a:ext cx="624" cy="288"/>
            </a:xfrm>
            <a:prstGeom prst="line">
              <a:avLst/>
            </a:prstGeom>
            <a:noFill/>
            <a:ln w="28575">
              <a:solidFill>
                <a:srgbClr val="FF6699"/>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29814" name="Group 107">
              <a:extLst>
                <a:ext uri="{FF2B5EF4-FFF2-40B4-BE49-F238E27FC236}">
                  <a16:creationId xmlns:a16="http://schemas.microsoft.com/office/drawing/2014/main" id="{440D8FA8-61A1-412B-87A6-29359DE908E7}"/>
                </a:ext>
              </a:extLst>
            </p:cNvPr>
            <p:cNvGrpSpPr>
              <a:grpSpLocks/>
            </p:cNvGrpSpPr>
            <p:nvPr/>
          </p:nvGrpSpPr>
          <p:grpSpPr bwMode="auto">
            <a:xfrm>
              <a:off x="4608" y="384"/>
              <a:ext cx="480" cy="212"/>
              <a:chOff x="4080" y="2592"/>
              <a:chExt cx="480" cy="212"/>
            </a:xfrm>
          </p:grpSpPr>
          <p:sp>
            <p:nvSpPr>
              <p:cNvPr id="29815" name="Text Box 108">
                <a:extLst>
                  <a:ext uri="{FF2B5EF4-FFF2-40B4-BE49-F238E27FC236}">
                    <a16:creationId xmlns:a16="http://schemas.microsoft.com/office/drawing/2014/main" id="{E392A821-BA7D-4B44-B44B-20F0C664A47E}"/>
                  </a:ext>
                </a:extLst>
              </p:cNvPr>
              <p:cNvSpPr txBox="1">
                <a:spLocks noChangeArrowheads="1"/>
              </p:cNvSpPr>
              <p:nvPr/>
            </p:nvSpPr>
            <p:spPr bwMode="auto">
              <a:xfrm>
                <a:off x="4208" y="2592"/>
                <a:ext cx="35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600" b="1">
                    <a:solidFill>
                      <a:srgbClr val="66FFFF"/>
                    </a:solidFill>
                  </a:rPr>
                  <a:t>- r</a:t>
                </a:r>
                <a:r>
                  <a:rPr lang="en-US" altLang="en-US" sz="1600" b="1" baseline="-25000">
                    <a:solidFill>
                      <a:srgbClr val="66FFFF"/>
                    </a:solidFill>
                  </a:rPr>
                  <a:t>1</a:t>
                </a:r>
              </a:p>
            </p:txBody>
          </p:sp>
          <p:sp>
            <p:nvSpPr>
              <p:cNvPr id="29816" name="Line 109">
                <a:extLst>
                  <a:ext uri="{FF2B5EF4-FFF2-40B4-BE49-F238E27FC236}">
                    <a16:creationId xmlns:a16="http://schemas.microsoft.com/office/drawing/2014/main" id="{B1544738-2BC6-46E6-A00E-C3A02E3209F4}"/>
                  </a:ext>
                </a:extLst>
              </p:cNvPr>
              <p:cNvSpPr>
                <a:spLocks noChangeShapeType="1"/>
              </p:cNvSpPr>
              <p:nvPr/>
            </p:nvSpPr>
            <p:spPr bwMode="auto">
              <a:xfrm>
                <a:off x="4328" y="2640"/>
                <a:ext cx="88" cy="0"/>
              </a:xfrm>
              <a:prstGeom prst="line">
                <a:avLst/>
              </a:prstGeom>
              <a:noFill/>
              <a:ln w="12700">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29817" name="Group 110">
                <a:extLst>
                  <a:ext uri="{FF2B5EF4-FFF2-40B4-BE49-F238E27FC236}">
                    <a16:creationId xmlns:a16="http://schemas.microsoft.com/office/drawing/2014/main" id="{86D4877F-7D5D-4193-B48C-6E5AC8DB993F}"/>
                  </a:ext>
                </a:extLst>
              </p:cNvPr>
              <p:cNvGrpSpPr>
                <a:grpSpLocks/>
              </p:cNvGrpSpPr>
              <p:nvPr/>
            </p:nvGrpSpPr>
            <p:grpSpPr bwMode="auto">
              <a:xfrm>
                <a:off x="4080" y="2592"/>
                <a:ext cx="264" cy="212"/>
                <a:chOff x="4080" y="1737"/>
                <a:chExt cx="288" cy="212"/>
              </a:xfrm>
            </p:grpSpPr>
            <p:sp>
              <p:nvSpPr>
                <p:cNvPr id="29818" name="Text Box 111">
                  <a:extLst>
                    <a:ext uri="{FF2B5EF4-FFF2-40B4-BE49-F238E27FC236}">
                      <a16:creationId xmlns:a16="http://schemas.microsoft.com/office/drawing/2014/main" id="{FC199842-4109-4A95-98B9-B9819DAFAD2C}"/>
                    </a:ext>
                  </a:extLst>
                </p:cNvPr>
                <p:cNvSpPr txBox="1">
                  <a:spLocks noChangeArrowheads="1"/>
                </p:cNvSpPr>
                <p:nvPr/>
              </p:nvSpPr>
              <p:spPr bwMode="auto">
                <a:xfrm>
                  <a:off x="4080" y="1737"/>
                  <a:ext cx="288"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600" b="1">
                      <a:solidFill>
                        <a:srgbClr val="66FFFF"/>
                      </a:solidFill>
                    </a:rPr>
                    <a:t>r</a:t>
                  </a:r>
                  <a:r>
                    <a:rPr lang="en-US" altLang="en-US" sz="1800" b="1" baseline="-25000">
                      <a:solidFill>
                        <a:srgbClr val="66FFFF"/>
                      </a:solidFill>
                    </a:rPr>
                    <a:t>3</a:t>
                  </a:r>
                </a:p>
              </p:txBody>
            </p:sp>
            <p:sp>
              <p:nvSpPr>
                <p:cNvPr id="29819" name="Line 112">
                  <a:extLst>
                    <a:ext uri="{FF2B5EF4-FFF2-40B4-BE49-F238E27FC236}">
                      <a16:creationId xmlns:a16="http://schemas.microsoft.com/office/drawing/2014/main" id="{8E2D4F31-42F6-43A2-AEEF-E9E0B456C83D}"/>
                    </a:ext>
                  </a:extLst>
                </p:cNvPr>
                <p:cNvSpPr>
                  <a:spLocks noChangeShapeType="1"/>
                </p:cNvSpPr>
                <p:nvPr/>
              </p:nvSpPr>
              <p:spPr bwMode="auto">
                <a:xfrm>
                  <a:off x="4128" y="1776"/>
                  <a:ext cx="96" cy="0"/>
                </a:xfrm>
                <a:prstGeom prst="line">
                  <a:avLst/>
                </a:prstGeom>
                <a:noFill/>
                <a:ln w="12700">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grpSp>
        <p:nvGrpSpPr>
          <p:cNvPr id="49363" name="Group 211">
            <a:extLst>
              <a:ext uri="{FF2B5EF4-FFF2-40B4-BE49-F238E27FC236}">
                <a16:creationId xmlns:a16="http://schemas.microsoft.com/office/drawing/2014/main" id="{0D38E93D-FA91-40CB-A43D-4087BE503744}"/>
              </a:ext>
            </a:extLst>
          </p:cNvPr>
          <p:cNvGrpSpPr>
            <a:grpSpLocks/>
          </p:cNvGrpSpPr>
          <p:nvPr/>
        </p:nvGrpSpPr>
        <p:grpSpPr bwMode="auto">
          <a:xfrm>
            <a:off x="8077200" y="762000"/>
            <a:ext cx="762000" cy="914400"/>
            <a:chOff x="5088" y="480"/>
            <a:chExt cx="480" cy="576"/>
          </a:xfrm>
        </p:grpSpPr>
        <p:sp>
          <p:nvSpPr>
            <p:cNvPr id="29806" name="Line 105">
              <a:extLst>
                <a:ext uri="{FF2B5EF4-FFF2-40B4-BE49-F238E27FC236}">
                  <a16:creationId xmlns:a16="http://schemas.microsoft.com/office/drawing/2014/main" id="{EAF9D353-BBDF-41D2-9F7D-18346F66E4DA}"/>
                </a:ext>
              </a:extLst>
            </p:cNvPr>
            <p:cNvSpPr>
              <a:spLocks noChangeShapeType="1"/>
            </p:cNvSpPr>
            <p:nvPr/>
          </p:nvSpPr>
          <p:spPr bwMode="auto">
            <a:xfrm flipV="1">
              <a:off x="5088" y="480"/>
              <a:ext cx="48" cy="576"/>
            </a:xfrm>
            <a:prstGeom prst="line">
              <a:avLst/>
            </a:prstGeom>
            <a:noFill/>
            <a:ln w="28575">
              <a:solidFill>
                <a:srgbClr val="FF6699"/>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29807" name="Group 113">
              <a:extLst>
                <a:ext uri="{FF2B5EF4-FFF2-40B4-BE49-F238E27FC236}">
                  <a16:creationId xmlns:a16="http://schemas.microsoft.com/office/drawing/2014/main" id="{91351C72-6B83-4AAF-807A-294F58C3616F}"/>
                </a:ext>
              </a:extLst>
            </p:cNvPr>
            <p:cNvGrpSpPr>
              <a:grpSpLocks/>
            </p:cNvGrpSpPr>
            <p:nvPr/>
          </p:nvGrpSpPr>
          <p:grpSpPr bwMode="auto">
            <a:xfrm>
              <a:off x="5088" y="624"/>
              <a:ext cx="480" cy="212"/>
              <a:chOff x="4080" y="2592"/>
              <a:chExt cx="480" cy="212"/>
            </a:xfrm>
          </p:grpSpPr>
          <p:sp>
            <p:nvSpPr>
              <p:cNvPr id="29808" name="Text Box 114">
                <a:extLst>
                  <a:ext uri="{FF2B5EF4-FFF2-40B4-BE49-F238E27FC236}">
                    <a16:creationId xmlns:a16="http://schemas.microsoft.com/office/drawing/2014/main" id="{39FE21BD-0547-4672-8F87-2BF498687901}"/>
                  </a:ext>
                </a:extLst>
              </p:cNvPr>
              <p:cNvSpPr txBox="1">
                <a:spLocks noChangeArrowheads="1"/>
              </p:cNvSpPr>
              <p:nvPr/>
            </p:nvSpPr>
            <p:spPr bwMode="auto">
              <a:xfrm>
                <a:off x="4208" y="2592"/>
                <a:ext cx="35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600" b="1">
                    <a:solidFill>
                      <a:srgbClr val="66FFFF"/>
                    </a:solidFill>
                  </a:rPr>
                  <a:t>- r</a:t>
                </a:r>
                <a:r>
                  <a:rPr lang="en-US" altLang="en-US" sz="1600" b="1" baseline="-25000">
                    <a:solidFill>
                      <a:srgbClr val="66FFFF"/>
                    </a:solidFill>
                  </a:rPr>
                  <a:t>2</a:t>
                </a:r>
              </a:p>
            </p:txBody>
          </p:sp>
          <p:sp>
            <p:nvSpPr>
              <p:cNvPr id="29809" name="Line 115">
                <a:extLst>
                  <a:ext uri="{FF2B5EF4-FFF2-40B4-BE49-F238E27FC236}">
                    <a16:creationId xmlns:a16="http://schemas.microsoft.com/office/drawing/2014/main" id="{F64E8DFD-2703-408B-AA9E-20E0A9273A0F}"/>
                  </a:ext>
                </a:extLst>
              </p:cNvPr>
              <p:cNvSpPr>
                <a:spLocks noChangeShapeType="1"/>
              </p:cNvSpPr>
              <p:nvPr/>
            </p:nvSpPr>
            <p:spPr bwMode="auto">
              <a:xfrm>
                <a:off x="4328" y="2640"/>
                <a:ext cx="88" cy="0"/>
              </a:xfrm>
              <a:prstGeom prst="line">
                <a:avLst/>
              </a:prstGeom>
              <a:noFill/>
              <a:ln w="12700">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29810" name="Group 116">
                <a:extLst>
                  <a:ext uri="{FF2B5EF4-FFF2-40B4-BE49-F238E27FC236}">
                    <a16:creationId xmlns:a16="http://schemas.microsoft.com/office/drawing/2014/main" id="{81C50C9A-59AE-40EE-97E1-88E3B5322BD5}"/>
                  </a:ext>
                </a:extLst>
              </p:cNvPr>
              <p:cNvGrpSpPr>
                <a:grpSpLocks/>
              </p:cNvGrpSpPr>
              <p:nvPr/>
            </p:nvGrpSpPr>
            <p:grpSpPr bwMode="auto">
              <a:xfrm>
                <a:off x="4080" y="2592"/>
                <a:ext cx="264" cy="212"/>
                <a:chOff x="4080" y="1737"/>
                <a:chExt cx="288" cy="212"/>
              </a:xfrm>
            </p:grpSpPr>
            <p:sp>
              <p:nvSpPr>
                <p:cNvPr id="29811" name="Text Box 117">
                  <a:extLst>
                    <a:ext uri="{FF2B5EF4-FFF2-40B4-BE49-F238E27FC236}">
                      <a16:creationId xmlns:a16="http://schemas.microsoft.com/office/drawing/2014/main" id="{4918CF93-20A8-4C58-86D4-AABF94C0AA0E}"/>
                    </a:ext>
                  </a:extLst>
                </p:cNvPr>
                <p:cNvSpPr txBox="1">
                  <a:spLocks noChangeArrowheads="1"/>
                </p:cNvSpPr>
                <p:nvPr/>
              </p:nvSpPr>
              <p:spPr bwMode="auto">
                <a:xfrm>
                  <a:off x="4080" y="1737"/>
                  <a:ext cx="288"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600" b="1">
                      <a:solidFill>
                        <a:srgbClr val="66FFFF"/>
                      </a:solidFill>
                    </a:rPr>
                    <a:t>r</a:t>
                  </a:r>
                  <a:r>
                    <a:rPr lang="en-US" altLang="en-US" sz="1800" b="1" baseline="-25000">
                      <a:solidFill>
                        <a:srgbClr val="66FFFF"/>
                      </a:solidFill>
                    </a:rPr>
                    <a:t>3</a:t>
                  </a:r>
                </a:p>
              </p:txBody>
            </p:sp>
            <p:sp>
              <p:nvSpPr>
                <p:cNvPr id="29812" name="Line 118">
                  <a:extLst>
                    <a:ext uri="{FF2B5EF4-FFF2-40B4-BE49-F238E27FC236}">
                      <a16:creationId xmlns:a16="http://schemas.microsoft.com/office/drawing/2014/main" id="{1A2CDABD-A988-4798-AEA5-171897E7297C}"/>
                    </a:ext>
                  </a:extLst>
                </p:cNvPr>
                <p:cNvSpPr>
                  <a:spLocks noChangeShapeType="1"/>
                </p:cNvSpPr>
                <p:nvPr/>
              </p:nvSpPr>
              <p:spPr bwMode="auto">
                <a:xfrm>
                  <a:off x="4128" y="1776"/>
                  <a:ext cx="96" cy="0"/>
                </a:xfrm>
                <a:prstGeom prst="line">
                  <a:avLst/>
                </a:prstGeom>
                <a:noFill/>
                <a:ln w="12700">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grpSp>
        <p:nvGrpSpPr>
          <p:cNvPr id="49355" name="Group 203">
            <a:extLst>
              <a:ext uri="{FF2B5EF4-FFF2-40B4-BE49-F238E27FC236}">
                <a16:creationId xmlns:a16="http://schemas.microsoft.com/office/drawing/2014/main" id="{94502967-12CD-42B1-AC66-67BAF270FF4E}"/>
              </a:ext>
            </a:extLst>
          </p:cNvPr>
          <p:cNvGrpSpPr>
            <a:grpSpLocks/>
          </p:cNvGrpSpPr>
          <p:nvPr/>
        </p:nvGrpSpPr>
        <p:grpSpPr bwMode="auto">
          <a:xfrm>
            <a:off x="339725" y="914400"/>
            <a:ext cx="5070475" cy="1828800"/>
            <a:chOff x="214" y="576"/>
            <a:chExt cx="3194" cy="1152"/>
          </a:xfrm>
        </p:grpSpPr>
        <p:sp>
          <p:nvSpPr>
            <p:cNvPr id="29771" name="Text Box 72">
              <a:extLst>
                <a:ext uri="{FF2B5EF4-FFF2-40B4-BE49-F238E27FC236}">
                  <a16:creationId xmlns:a16="http://schemas.microsoft.com/office/drawing/2014/main" id="{D32B229F-2896-4592-B568-4E8801D7DF49}"/>
                </a:ext>
              </a:extLst>
            </p:cNvPr>
            <p:cNvSpPr txBox="1">
              <a:spLocks noChangeArrowheads="1"/>
            </p:cNvSpPr>
            <p:nvPr/>
          </p:nvSpPr>
          <p:spPr bwMode="auto">
            <a:xfrm>
              <a:off x="214" y="738"/>
              <a:ext cx="3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FF"/>
                  </a:solidFill>
                </a:rPr>
                <a:t>U = </a:t>
              </a:r>
              <a:endParaRPr lang="en-US" altLang="en-US" sz="1800" b="1">
                <a:solidFill>
                  <a:srgbClr val="FF99FF"/>
                </a:solidFill>
                <a:cs typeface="Arial" panose="020B0604020202020204" pitchFamily="34" charset="0"/>
              </a:endParaRPr>
            </a:p>
          </p:txBody>
        </p:sp>
        <p:sp>
          <p:nvSpPr>
            <p:cNvPr id="29772" name="Rectangle 74">
              <a:extLst>
                <a:ext uri="{FF2B5EF4-FFF2-40B4-BE49-F238E27FC236}">
                  <a16:creationId xmlns:a16="http://schemas.microsoft.com/office/drawing/2014/main" id="{8F94EF97-C977-490E-BAE4-E6CD17B7DFEB}"/>
                </a:ext>
              </a:extLst>
            </p:cNvPr>
            <p:cNvSpPr>
              <a:spLocks noChangeArrowheads="1"/>
            </p:cNvSpPr>
            <p:nvPr/>
          </p:nvSpPr>
          <p:spPr bwMode="auto">
            <a:xfrm>
              <a:off x="1200" y="576"/>
              <a:ext cx="48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FF"/>
                  </a:solidFill>
                </a:rPr>
                <a:t> q</a:t>
              </a:r>
              <a:r>
                <a:rPr lang="en-US" altLang="en-US" sz="1800" b="1" baseline="-25000">
                  <a:solidFill>
                    <a:srgbClr val="FF99FF"/>
                  </a:solidFill>
                </a:rPr>
                <a:t>1</a:t>
              </a:r>
              <a:r>
                <a:rPr lang="en-US" altLang="en-US" sz="1800" b="1">
                  <a:solidFill>
                    <a:srgbClr val="FF99FF"/>
                  </a:solidFill>
                </a:rPr>
                <a:t>q</a:t>
              </a:r>
              <a:r>
                <a:rPr lang="en-US" altLang="en-US" sz="1800" b="1" baseline="-25000">
                  <a:solidFill>
                    <a:srgbClr val="FF99FF"/>
                  </a:solidFill>
                </a:rPr>
                <a:t>2</a:t>
              </a:r>
            </a:p>
          </p:txBody>
        </p:sp>
        <p:sp>
          <p:nvSpPr>
            <p:cNvPr id="29773" name="Rectangle 75">
              <a:extLst>
                <a:ext uri="{FF2B5EF4-FFF2-40B4-BE49-F238E27FC236}">
                  <a16:creationId xmlns:a16="http://schemas.microsoft.com/office/drawing/2014/main" id="{90283EBF-B4A4-4E8E-971C-0A1EF15185DF}"/>
                </a:ext>
              </a:extLst>
            </p:cNvPr>
            <p:cNvSpPr>
              <a:spLocks noChangeArrowheads="1"/>
            </p:cNvSpPr>
            <p:nvPr/>
          </p:nvSpPr>
          <p:spPr bwMode="auto">
            <a:xfrm>
              <a:off x="581" y="873"/>
              <a:ext cx="42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4</a:t>
              </a:r>
              <a:r>
                <a:rPr lang="el-GR" altLang="en-US" sz="1800" b="1">
                  <a:solidFill>
                    <a:srgbClr val="FF99FF"/>
                  </a:solidFill>
                  <a:cs typeface="Arial" panose="020B0604020202020204" pitchFamily="34" charset="0"/>
                </a:rPr>
                <a:t>πε</a:t>
              </a:r>
              <a:r>
                <a:rPr lang="en-US" altLang="en-US" sz="1800" b="1" baseline="-25000">
                  <a:solidFill>
                    <a:srgbClr val="FF99FF"/>
                  </a:solidFill>
                  <a:cs typeface="Arial" panose="020B0604020202020204" pitchFamily="34" charset="0"/>
                </a:rPr>
                <a:t>0</a:t>
              </a:r>
              <a:r>
                <a:rPr lang="en-US" altLang="en-US" sz="1800" b="1">
                  <a:solidFill>
                    <a:srgbClr val="FF99FF"/>
                  </a:solidFill>
                  <a:cs typeface="Arial" panose="020B0604020202020204" pitchFamily="34" charset="0"/>
                </a:rPr>
                <a:t> </a:t>
              </a:r>
              <a:endParaRPr lang="el-GR" altLang="en-US" sz="1800" b="1">
                <a:solidFill>
                  <a:srgbClr val="FF99FF"/>
                </a:solidFill>
                <a:cs typeface="Arial" panose="020B0604020202020204" pitchFamily="34" charset="0"/>
              </a:endParaRPr>
            </a:p>
          </p:txBody>
        </p:sp>
        <p:sp>
          <p:nvSpPr>
            <p:cNvPr id="29774" name="Line 76">
              <a:extLst>
                <a:ext uri="{FF2B5EF4-FFF2-40B4-BE49-F238E27FC236}">
                  <a16:creationId xmlns:a16="http://schemas.microsoft.com/office/drawing/2014/main" id="{26E5A227-E910-4A53-9535-7F0177F0B946}"/>
                </a:ext>
              </a:extLst>
            </p:cNvPr>
            <p:cNvSpPr>
              <a:spLocks noChangeShapeType="1"/>
            </p:cNvSpPr>
            <p:nvPr/>
          </p:nvSpPr>
          <p:spPr bwMode="auto">
            <a:xfrm>
              <a:off x="576" y="864"/>
              <a:ext cx="432" cy="0"/>
            </a:xfrm>
            <a:prstGeom prst="line">
              <a:avLst/>
            </a:prstGeom>
            <a:noFill/>
            <a:ln w="19050">
              <a:solidFill>
                <a:srgbClr val="FF99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9775" name="Rectangle 77">
              <a:extLst>
                <a:ext uri="{FF2B5EF4-FFF2-40B4-BE49-F238E27FC236}">
                  <a16:creationId xmlns:a16="http://schemas.microsoft.com/office/drawing/2014/main" id="{5D9496D3-813E-40C0-9E6B-61242D0D6633}"/>
                </a:ext>
              </a:extLst>
            </p:cNvPr>
            <p:cNvSpPr>
              <a:spLocks noChangeArrowheads="1"/>
            </p:cNvSpPr>
            <p:nvPr/>
          </p:nvSpPr>
          <p:spPr bwMode="auto">
            <a:xfrm>
              <a:off x="1096" y="893"/>
              <a:ext cx="77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FF"/>
                  </a:solidFill>
                </a:rPr>
                <a:t>│            │</a:t>
              </a:r>
            </a:p>
          </p:txBody>
        </p:sp>
        <p:sp>
          <p:nvSpPr>
            <p:cNvPr id="29776" name="Text Box 79">
              <a:extLst>
                <a:ext uri="{FF2B5EF4-FFF2-40B4-BE49-F238E27FC236}">
                  <a16:creationId xmlns:a16="http://schemas.microsoft.com/office/drawing/2014/main" id="{C02A9586-2F8E-4385-B76D-E4DA3FBF269F}"/>
                </a:ext>
              </a:extLst>
            </p:cNvPr>
            <p:cNvSpPr txBox="1">
              <a:spLocks noChangeArrowheads="1"/>
            </p:cNvSpPr>
            <p:nvPr/>
          </p:nvSpPr>
          <p:spPr bwMode="auto">
            <a:xfrm>
              <a:off x="1392" y="873"/>
              <a:ext cx="3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  r</a:t>
              </a:r>
              <a:r>
                <a:rPr lang="en-US" altLang="en-US" sz="1800" b="1" baseline="-25000">
                  <a:solidFill>
                    <a:srgbClr val="FF99FF"/>
                  </a:solidFill>
                </a:rPr>
                <a:t>1 </a:t>
              </a:r>
            </a:p>
          </p:txBody>
        </p:sp>
        <p:sp>
          <p:nvSpPr>
            <p:cNvPr id="29777" name="Line 80">
              <a:extLst>
                <a:ext uri="{FF2B5EF4-FFF2-40B4-BE49-F238E27FC236}">
                  <a16:creationId xmlns:a16="http://schemas.microsoft.com/office/drawing/2014/main" id="{213321E6-5BE8-44C1-B8F9-9B7A07E32D79}"/>
                </a:ext>
              </a:extLst>
            </p:cNvPr>
            <p:cNvSpPr>
              <a:spLocks noChangeShapeType="1"/>
            </p:cNvSpPr>
            <p:nvPr/>
          </p:nvSpPr>
          <p:spPr bwMode="auto">
            <a:xfrm>
              <a:off x="1584" y="912"/>
              <a:ext cx="96" cy="0"/>
            </a:xfrm>
            <a:prstGeom prst="line">
              <a:avLst/>
            </a:prstGeom>
            <a:noFill/>
            <a:ln w="12700">
              <a:solidFill>
                <a:srgbClr val="FF99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9778" name="Text Box 82">
              <a:extLst>
                <a:ext uri="{FF2B5EF4-FFF2-40B4-BE49-F238E27FC236}">
                  <a16:creationId xmlns:a16="http://schemas.microsoft.com/office/drawing/2014/main" id="{F21F8582-FCBB-4179-8547-B585CF2B6E06}"/>
                </a:ext>
              </a:extLst>
            </p:cNvPr>
            <p:cNvSpPr txBox="1">
              <a:spLocks noChangeArrowheads="1"/>
            </p:cNvSpPr>
            <p:nvPr/>
          </p:nvSpPr>
          <p:spPr bwMode="auto">
            <a:xfrm>
              <a:off x="1200" y="864"/>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r</a:t>
              </a:r>
              <a:r>
                <a:rPr lang="en-US" altLang="en-US" sz="1800" b="1" baseline="-25000">
                  <a:solidFill>
                    <a:srgbClr val="FF99FF"/>
                  </a:solidFill>
                </a:rPr>
                <a:t>2</a:t>
              </a:r>
            </a:p>
          </p:txBody>
        </p:sp>
        <p:sp>
          <p:nvSpPr>
            <p:cNvPr id="29779" name="Line 83">
              <a:extLst>
                <a:ext uri="{FF2B5EF4-FFF2-40B4-BE49-F238E27FC236}">
                  <a16:creationId xmlns:a16="http://schemas.microsoft.com/office/drawing/2014/main" id="{17322AC0-123E-4B65-B142-838BBF634D37}"/>
                </a:ext>
              </a:extLst>
            </p:cNvPr>
            <p:cNvSpPr>
              <a:spLocks noChangeShapeType="1"/>
            </p:cNvSpPr>
            <p:nvPr/>
          </p:nvSpPr>
          <p:spPr bwMode="auto">
            <a:xfrm>
              <a:off x="1248" y="903"/>
              <a:ext cx="96" cy="0"/>
            </a:xfrm>
            <a:prstGeom prst="line">
              <a:avLst/>
            </a:prstGeom>
            <a:noFill/>
            <a:ln w="12700">
              <a:solidFill>
                <a:srgbClr val="FF99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9780" name="Text Box 84">
              <a:extLst>
                <a:ext uri="{FF2B5EF4-FFF2-40B4-BE49-F238E27FC236}">
                  <a16:creationId xmlns:a16="http://schemas.microsoft.com/office/drawing/2014/main" id="{F626A09E-2A3D-4181-B081-D4009AFEBF0B}"/>
                </a:ext>
              </a:extLst>
            </p:cNvPr>
            <p:cNvSpPr txBox="1">
              <a:spLocks noChangeArrowheads="1"/>
            </p:cNvSpPr>
            <p:nvPr/>
          </p:nvSpPr>
          <p:spPr bwMode="auto">
            <a:xfrm>
              <a:off x="690" y="624"/>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1</a:t>
              </a:r>
            </a:p>
          </p:txBody>
        </p:sp>
        <p:sp>
          <p:nvSpPr>
            <p:cNvPr id="29781" name="Line 85">
              <a:extLst>
                <a:ext uri="{FF2B5EF4-FFF2-40B4-BE49-F238E27FC236}">
                  <a16:creationId xmlns:a16="http://schemas.microsoft.com/office/drawing/2014/main" id="{3458772B-5272-4BB8-A559-A4AED13AFB8F}"/>
                </a:ext>
              </a:extLst>
            </p:cNvPr>
            <p:cNvSpPr>
              <a:spLocks noChangeShapeType="1"/>
            </p:cNvSpPr>
            <p:nvPr/>
          </p:nvSpPr>
          <p:spPr bwMode="auto">
            <a:xfrm>
              <a:off x="1104" y="864"/>
              <a:ext cx="720" cy="0"/>
            </a:xfrm>
            <a:prstGeom prst="line">
              <a:avLst/>
            </a:prstGeom>
            <a:noFill/>
            <a:ln w="19050">
              <a:solidFill>
                <a:srgbClr val="FF99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9782" name="Text Box 121">
              <a:extLst>
                <a:ext uri="{FF2B5EF4-FFF2-40B4-BE49-F238E27FC236}">
                  <a16:creationId xmlns:a16="http://schemas.microsoft.com/office/drawing/2014/main" id="{CB576D9A-5C5D-4BAC-AEC5-1A43DAB6C44B}"/>
                </a:ext>
              </a:extLst>
            </p:cNvPr>
            <p:cNvSpPr txBox="1">
              <a:spLocks noChangeArrowheads="1"/>
            </p:cNvSpPr>
            <p:nvPr/>
          </p:nvSpPr>
          <p:spPr bwMode="auto">
            <a:xfrm>
              <a:off x="1680" y="768"/>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b="1">
                <a:solidFill>
                  <a:srgbClr val="FF99FF"/>
                </a:solidFill>
                <a:cs typeface="Arial" panose="020B0604020202020204" pitchFamily="34" charset="0"/>
              </a:endParaRPr>
            </a:p>
          </p:txBody>
        </p:sp>
        <p:sp>
          <p:nvSpPr>
            <p:cNvPr id="29783" name="Text Box 122">
              <a:extLst>
                <a:ext uri="{FF2B5EF4-FFF2-40B4-BE49-F238E27FC236}">
                  <a16:creationId xmlns:a16="http://schemas.microsoft.com/office/drawing/2014/main" id="{9774E7FB-6D41-4416-87A7-608FDCC9DD32}"/>
                </a:ext>
              </a:extLst>
            </p:cNvPr>
            <p:cNvSpPr txBox="1">
              <a:spLocks noChangeArrowheads="1"/>
            </p:cNvSpPr>
            <p:nvPr/>
          </p:nvSpPr>
          <p:spPr bwMode="auto">
            <a:xfrm>
              <a:off x="1872" y="756"/>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FF"/>
                  </a:solidFill>
                </a:rPr>
                <a:t>+</a:t>
              </a:r>
              <a:endParaRPr lang="en-US" altLang="en-US" sz="1800" b="1">
                <a:solidFill>
                  <a:srgbClr val="FF99FF"/>
                </a:solidFill>
                <a:cs typeface="Arial" panose="020B0604020202020204" pitchFamily="34" charset="0"/>
              </a:endParaRPr>
            </a:p>
          </p:txBody>
        </p:sp>
        <p:sp>
          <p:nvSpPr>
            <p:cNvPr id="29784" name="Rectangle 123">
              <a:extLst>
                <a:ext uri="{FF2B5EF4-FFF2-40B4-BE49-F238E27FC236}">
                  <a16:creationId xmlns:a16="http://schemas.microsoft.com/office/drawing/2014/main" id="{5CCE58F1-ACA5-4D4A-B2CF-968C0E6B9593}"/>
                </a:ext>
              </a:extLst>
            </p:cNvPr>
            <p:cNvSpPr>
              <a:spLocks noChangeArrowheads="1"/>
            </p:cNvSpPr>
            <p:nvPr/>
          </p:nvSpPr>
          <p:spPr bwMode="auto">
            <a:xfrm>
              <a:off x="2736" y="576"/>
              <a:ext cx="48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FF"/>
                  </a:solidFill>
                </a:rPr>
                <a:t> q</a:t>
              </a:r>
              <a:r>
                <a:rPr lang="en-US" altLang="en-US" sz="1800" b="1" baseline="-25000">
                  <a:solidFill>
                    <a:srgbClr val="FF99FF"/>
                  </a:solidFill>
                </a:rPr>
                <a:t>1</a:t>
              </a:r>
              <a:r>
                <a:rPr lang="en-US" altLang="en-US" sz="1800" b="1">
                  <a:solidFill>
                    <a:srgbClr val="FF99FF"/>
                  </a:solidFill>
                </a:rPr>
                <a:t>q</a:t>
              </a:r>
              <a:r>
                <a:rPr lang="en-US" altLang="en-US" sz="1800" b="1" baseline="-25000">
                  <a:solidFill>
                    <a:srgbClr val="FF99FF"/>
                  </a:solidFill>
                </a:rPr>
                <a:t>3</a:t>
              </a:r>
            </a:p>
          </p:txBody>
        </p:sp>
        <p:sp>
          <p:nvSpPr>
            <p:cNvPr id="29785" name="Rectangle 124">
              <a:extLst>
                <a:ext uri="{FF2B5EF4-FFF2-40B4-BE49-F238E27FC236}">
                  <a16:creationId xmlns:a16="http://schemas.microsoft.com/office/drawing/2014/main" id="{2A70185F-207D-4534-9831-92E90EC4D8B9}"/>
                </a:ext>
              </a:extLst>
            </p:cNvPr>
            <p:cNvSpPr>
              <a:spLocks noChangeArrowheads="1"/>
            </p:cNvSpPr>
            <p:nvPr/>
          </p:nvSpPr>
          <p:spPr bwMode="auto">
            <a:xfrm>
              <a:off x="2117" y="873"/>
              <a:ext cx="42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4</a:t>
              </a:r>
              <a:r>
                <a:rPr lang="el-GR" altLang="en-US" sz="1800" b="1">
                  <a:solidFill>
                    <a:srgbClr val="FF99FF"/>
                  </a:solidFill>
                  <a:cs typeface="Arial" panose="020B0604020202020204" pitchFamily="34" charset="0"/>
                </a:rPr>
                <a:t>πε</a:t>
              </a:r>
              <a:r>
                <a:rPr lang="en-US" altLang="en-US" sz="1800" b="1" baseline="-25000">
                  <a:solidFill>
                    <a:srgbClr val="FF99FF"/>
                  </a:solidFill>
                  <a:cs typeface="Arial" panose="020B0604020202020204" pitchFamily="34" charset="0"/>
                </a:rPr>
                <a:t>0</a:t>
              </a:r>
              <a:r>
                <a:rPr lang="en-US" altLang="en-US" sz="1800" b="1">
                  <a:solidFill>
                    <a:srgbClr val="FF99FF"/>
                  </a:solidFill>
                  <a:cs typeface="Arial" panose="020B0604020202020204" pitchFamily="34" charset="0"/>
                </a:rPr>
                <a:t> </a:t>
              </a:r>
              <a:endParaRPr lang="el-GR" altLang="en-US" sz="1800" b="1">
                <a:solidFill>
                  <a:srgbClr val="FF99FF"/>
                </a:solidFill>
                <a:cs typeface="Arial" panose="020B0604020202020204" pitchFamily="34" charset="0"/>
              </a:endParaRPr>
            </a:p>
          </p:txBody>
        </p:sp>
        <p:sp>
          <p:nvSpPr>
            <p:cNvPr id="29786" name="Line 125">
              <a:extLst>
                <a:ext uri="{FF2B5EF4-FFF2-40B4-BE49-F238E27FC236}">
                  <a16:creationId xmlns:a16="http://schemas.microsoft.com/office/drawing/2014/main" id="{57691CAA-BF73-4BA9-A044-32943FCCFBF0}"/>
                </a:ext>
              </a:extLst>
            </p:cNvPr>
            <p:cNvSpPr>
              <a:spLocks noChangeShapeType="1"/>
            </p:cNvSpPr>
            <p:nvPr/>
          </p:nvSpPr>
          <p:spPr bwMode="auto">
            <a:xfrm>
              <a:off x="2112" y="864"/>
              <a:ext cx="432" cy="0"/>
            </a:xfrm>
            <a:prstGeom prst="line">
              <a:avLst/>
            </a:prstGeom>
            <a:noFill/>
            <a:ln w="19050">
              <a:solidFill>
                <a:srgbClr val="FF99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9787" name="Rectangle 126">
              <a:extLst>
                <a:ext uri="{FF2B5EF4-FFF2-40B4-BE49-F238E27FC236}">
                  <a16:creationId xmlns:a16="http://schemas.microsoft.com/office/drawing/2014/main" id="{45CB800A-5EA4-47F0-AA0A-F779BA653898}"/>
                </a:ext>
              </a:extLst>
            </p:cNvPr>
            <p:cNvSpPr>
              <a:spLocks noChangeArrowheads="1"/>
            </p:cNvSpPr>
            <p:nvPr/>
          </p:nvSpPr>
          <p:spPr bwMode="auto">
            <a:xfrm>
              <a:off x="2632" y="893"/>
              <a:ext cx="77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FF"/>
                  </a:solidFill>
                </a:rPr>
                <a:t>│            │</a:t>
              </a:r>
            </a:p>
          </p:txBody>
        </p:sp>
        <p:sp>
          <p:nvSpPr>
            <p:cNvPr id="29788" name="Text Box 128">
              <a:extLst>
                <a:ext uri="{FF2B5EF4-FFF2-40B4-BE49-F238E27FC236}">
                  <a16:creationId xmlns:a16="http://schemas.microsoft.com/office/drawing/2014/main" id="{B5EB32D8-5554-4055-818B-068CAA4E2A55}"/>
                </a:ext>
              </a:extLst>
            </p:cNvPr>
            <p:cNvSpPr txBox="1">
              <a:spLocks noChangeArrowheads="1"/>
            </p:cNvSpPr>
            <p:nvPr/>
          </p:nvSpPr>
          <p:spPr bwMode="auto">
            <a:xfrm>
              <a:off x="2928" y="873"/>
              <a:ext cx="3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  r</a:t>
              </a:r>
              <a:r>
                <a:rPr lang="en-US" altLang="en-US" sz="1800" b="1" baseline="-25000">
                  <a:solidFill>
                    <a:srgbClr val="FF99FF"/>
                  </a:solidFill>
                </a:rPr>
                <a:t>1 </a:t>
              </a:r>
            </a:p>
          </p:txBody>
        </p:sp>
        <p:sp>
          <p:nvSpPr>
            <p:cNvPr id="29789" name="Line 129">
              <a:extLst>
                <a:ext uri="{FF2B5EF4-FFF2-40B4-BE49-F238E27FC236}">
                  <a16:creationId xmlns:a16="http://schemas.microsoft.com/office/drawing/2014/main" id="{EBC06409-B93C-4AAA-8962-0853C7ACA95B}"/>
                </a:ext>
              </a:extLst>
            </p:cNvPr>
            <p:cNvSpPr>
              <a:spLocks noChangeShapeType="1"/>
            </p:cNvSpPr>
            <p:nvPr/>
          </p:nvSpPr>
          <p:spPr bwMode="auto">
            <a:xfrm>
              <a:off x="3120" y="912"/>
              <a:ext cx="96" cy="0"/>
            </a:xfrm>
            <a:prstGeom prst="line">
              <a:avLst/>
            </a:prstGeom>
            <a:noFill/>
            <a:ln w="12700">
              <a:solidFill>
                <a:srgbClr val="FF99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9790" name="Text Box 131">
              <a:extLst>
                <a:ext uri="{FF2B5EF4-FFF2-40B4-BE49-F238E27FC236}">
                  <a16:creationId xmlns:a16="http://schemas.microsoft.com/office/drawing/2014/main" id="{695050E2-300E-40B6-BFD4-E2521D49F03A}"/>
                </a:ext>
              </a:extLst>
            </p:cNvPr>
            <p:cNvSpPr txBox="1">
              <a:spLocks noChangeArrowheads="1"/>
            </p:cNvSpPr>
            <p:nvPr/>
          </p:nvSpPr>
          <p:spPr bwMode="auto">
            <a:xfrm>
              <a:off x="2736" y="864"/>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r</a:t>
              </a:r>
              <a:r>
                <a:rPr lang="en-US" altLang="en-US" sz="1800" b="1" baseline="-25000">
                  <a:solidFill>
                    <a:srgbClr val="FF99FF"/>
                  </a:solidFill>
                </a:rPr>
                <a:t>3</a:t>
              </a:r>
            </a:p>
          </p:txBody>
        </p:sp>
        <p:sp>
          <p:nvSpPr>
            <p:cNvPr id="29791" name="Line 132">
              <a:extLst>
                <a:ext uri="{FF2B5EF4-FFF2-40B4-BE49-F238E27FC236}">
                  <a16:creationId xmlns:a16="http://schemas.microsoft.com/office/drawing/2014/main" id="{CB478C47-489D-47F2-B3AD-90CC4E5D196E}"/>
                </a:ext>
              </a:extLst>
            </p:cNvPr>
            <p:cNvSpPr>
              <a:spLocks noChangeShapeType="1"/>
            </p:cNvSpPr>
            <p:nvPr/>
          </p:nvSpPr>
          <p:spPr bwMode="auto">
            <a:xfrm>
              <a:off x="2784" y="903"/>
              <a:ext cx="96" cy="0"/>
            </a:xfrm>
            <a:prstGeom prst="line">
              <a:avLst/>
            </a:prstGeom>
            <a:noFill/>
            <a:ln w="12700">
              <a:solidFill>
                <a:srgbClr val="FF99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9792" name="Text Box 133">
              <a:extLst>
                <a:ext uri="{FF2B5EF4-FFF2-40B4-BE49-F238E27FC236}">
                  <a16:creationId xmlns:a16="http://schemas.microsoft.com/office/drawing/2014/main" id="{98F8E943-84FC-454E-A990-7848EE2E9357}"/>
                </a:ext>
              </a:extLst>
            </p:cNvPr>
            <p:cNvSpPr txBox="1">
              <a:spLocks noChangeArrowheads="1"/>
            </p:cNvSpPr>
            <p:nvPr/>
          </p:nvSpPr>
          <p:spPr bwMode="auto">
            <a:xfrm>
              <a:off x="2256" y="624"/>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1</a:t>
              </a:r>
            </a:p>
          </p:txBody>
        </p:sp>
        <p:sp>
          <p:nvSpPr>
            <p:cNvPr id="29793" name="Line 134">
              <a:extLst>
                <a:ext uri="{FF2B5EF4-FFF2-40B4-BE49-F238E27FC236}">
                  <a16:creationId xmlns:a16="http://schemas.microsoft.com/office/drawing/2014/main" id="{31A69000-0C39-49F9-8252-68F6AAABE170}"/>
                </a:ext>
              </a:extLst>
            </p:cNvPr>
            <p:cNvSpPr>
              <a:spLocks noChangeShapeType="1"/>
            </p:cNvSpPr>
            <p:nvPr/>
          </p:nvSpPr>
          <p:spPr bwMode="auto">
            <a:xfrm>
              <a:off x="2640" y="864"/>
              <a:ext cx="720" cy="0"/>
            </a:xfrm>
            <a:prstGeom prst="line">
              <a:avLst/>
            </a:prstGeom>
            <a:noFill/>
            <a:ln w="19050">
              <a:solidFill>
                <a:srgbClr val="FF99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9794" name="Text Box 136">
              <a:extLst>
                <a:ext uri="{FF2B5EF4-FFF2-40B4-BE49-F238E27FC236}">
                  <a16:creationId xmlns:a16="http://schemas.microsoft.com/office/drawing/2014/main" id="{65DF17CB-F6E4-4988-B695-88BDB6D8377F}"/>
                </a:ext>
              </a:extLst>
            </p:cNvPr>
            <p:cNvSpPr txBox="1">
              <a:spLocks noChangeArrowheads="1"/>
            </p:cNvSpPr>
            <p:nvPr/>
          </p:nvSpPr>
          <p:spPr bwMode="auto">
            <a:xfrm>
              <a:off x="1680" y="1372"/>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b="1">
                <a:solidFill>
                  <a:srgbClr val="FF99FF"/>
                </a:solidFill>
                <a:cs typeface="Arial" panose="020B0604020202020204" pitchFamily="34" charset="0"/>
              </a:endParaRPr>
            </a:p>
          </p:txBody>
        </p:sp>
        <p:sp>
          <p:nvSpPr>
            <p:cNvPr id="29795" name="Text Box 137">
              <a:extLst>
                <a:ext uri="{FF2B5EF4-FFF2-40B4-BE49-F238E27FC236}">
                  <a16:creationId xmlns:a16="http://schemas.microsoft.com/office/drawing/2014/main" id="{A8873B1E-EFB7-4EE3-9B9E-9A194CF514B7}"/>
                </a:ext>
              </a:extLst>
            </p:cNvPr>
            <p:cNvSpPr txBox="1">
              <a:spLocks noChangeArrowheads="1"/>
            </p:cNvSpPr>
            <p:nvPr/>
          </p:nvSpPr>
          <p:spPr bwMode="auto">
            <a:xfrm>
              <a:off x="1872" y="1360"/>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FF"/>
                  </a:solidFill>
                </a:rPr>
                <a:t>+</a:t>
              </a:r>
              <a:endParaRPr lang="en-US" altLang="en-US" sz="1800" b="1">
                <a:solidFill>
                  <a:srgbClr val="FF99FF"/>
                </a:solidFill>
                <a:cs typeface="Arial" panose="020B0604020202020204" pitchFamily="34" charset="0"/>
              </a:endParaRPr>
            </a:p>
          </p:txBody>
        </p:sp>
        <p:sp>
          <p:nvSpPr>
            <p:cNvPr id="29796" name="Rectangle 138">
              <a:extLst>
                <a:ext uri="{FF2B5EF4-FFF2-40B4-BE49-F238E27FC236}">
                  <a16:creationId xmlns:a16="http://schemas.microsoft.com/office/drawing/2014/main" id="{D0226DE0-D113-48A3-8E52-10724452F6AD}"/>
                </a:ext>
              </a:extLst>
            </p:cNvPr>
            <p:cNvSpPr>
              <a:spLocks noChangeArrowheads="1"/>
            </p:cNvSpPr>
            <p:nvPr/>
          </p:nvSpPr>
          <p:spPr bwMode="auto">
            <a:xfrm>
              <a:off x="2736" y="1180"/>
              <a:ext cx="48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FF"/>
                  </a:solidFill>
                </a:rPr>
                <a:t> q</a:t>
              </a:r>
              <a:r>
                <a:rPr lang="en-US" altLang="en-US" sz="1800" b="1" baseline="-25000">
                  <a:solidFill>
                    <a:srgbClr val="FF99FF"/>
                  </a:solidFill>
                </a:rPr>
                <a:t>2</a:t>
              </a:r>
              <a:r>
                <a:rPr lang="en-US" altLang="en-US" sz="1800" b="1">
                  <a:solidFill>
                    <a:srgbClr val="FF99FF"/>
                  </a:solidFill>
                </a:rPr>
                <a:t>q</a:t>
              </a:r>
              <a:r>
                <a:rPr lang="en-US" altLang="en-US" sz="1800" b="1" baseline="-25000">
                  <a:solidFill>
                    <a:srgbClr val="FF99FF"/>
                  </a:solidFill>
                </a:rPr>
                <a:t>3</a:t>
              </a:r>
            </a:p>
          </p:txBody>
        </p:sp>
        <p:sp>
          <p:nvSpPr>
            <p:cNvPr id="29797" name="Rectangle 139">
              <a:extLst>
                <a:ext uri="{FF2B5EF4-FFF2-40B4-BE49-F238E27FC236}">
                  <a16:creationId xmlns:a16="http://schemas.microsoft.com/office/drawing/2014/main" id="{D2793D08-B450-47CB-A4E9-06BA8FDBDF8C}"/>
                </a:ext>
              </a:extLst>
            </p:cNvPr>
            <p:cNvSpPr>
              <a:spLocks noChangeArrowheads="1"/>
            </p:cNvSpPr>
            <p:nvPr/>
          </p:nvSpPr>
          <p:spPr bwMode="auto">
            <a:xfrm>
              <a:off x="2117" y="1477"/>
              <a:ext cx="42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4</a:t>
              </a:r>
              <a:r>
                <a:rPr lang="el-GR" altLang="en-US" sz="1800" b="1">
                  <a:solidFill>
                    <a:srgbClr val="FF99FF"/>
                  </a:solidFill>
                  <a:cs typeface="Arial" panose="020B0604020202020204" pitchFamily="34" charset="0"/>
                </a:rPr>
                <a:t>πε</a:t>
              </a:r>
              <a:r>
                <a:rPr lang="en-US" altLang="en-US" sz="1800" b="1" baseline="-25000">
                  <a:solidFill>
                    <a:srgbClr val="FF99FF"/>
                  </a:solidFill>
                  <a:cs typeface="Arial" panose="020B0604020202020204" pitchFamily="34" charset="0"/>
                </a:rPr>
                <a:t>0</a:t>
              </a:r>
              <a:r>
                <a:rPr lang="en-US" altLang="en-US" sz="1800" b="1">
                  <a:solidFill>
                    <a:srgbClr val="FF99FF"/>
                  </a:solidFill>
                  <a:cs typeface="Arial" panose="020B0604020202020204" pitchFamily="34" charset="0"/>
                </a:rPr>
                <a:t> </a:t>
              </a:r>
              <a:endParaRPr lang="el-GR" altLang="en-US" sz="1800" b="1">
                <a:solidFill>
                  <a:srgbClr val="FF99FF"/>
                </a:solidFill>
                <a:cs typeface="Arial" panose="020B0604020202020204" pitchFamily="34" charset="0"/>
              </a:endParaRPr>
            </a:p>
          </p:txBody>
        </p:sp>
        <p:sp>
          <p:nvSpPr>
            <p:cNvPr id="29798" name="Line 140">
              <a:extLst>
                <a:ext uri="{FF2B5EF4-FFF2-40B4-BE49-F238E27FC236}">
                  <a16:creationId xmlns:a16="http://schemas.microsoft.com/office/drawing/2014/main" id="{9AD3B1DB-341E-446D-8DC0-F799AA0D46FD}"/>
                </a:ext>
              </a:extLst>
            </p:cNvPr>
            <p:cNvSpPr>
              <a:spLocks noChangeShapeType="1"/>
            </p:cNvSpPr>
            <p:nvPr/>
          </p:nvSpPr>
          <p:spPr bwMode="auto">
            <a:xfrm>
              <a:off x="2112" y="1468"/>
              <a:ext cx="432" cy="0"/>
            </a:xfrm>
            <a:prstGeom prst="line">
              <a:avLst/>
            </a:prstGeom>
            <a:noFill/>
            <a:ln w="19050">
              <a:solidFill>
                <a:srgbClr val="FF99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9799" name="Rectangle 141">
              <a:extLst>
                <a:ext uri="{FF2B5EF4-FFF2-40B4-BE49-F238E27FC236}">
                  <a16:creationId xmlns:a16="http://schemas.microsoft.com/office/drawing/2014/main" id="{C2578617-E246-4DC2-97E3-C36EF239543A}"/>
                </a:ext>
              </a:extLst>
            </p:cNvPr>
            <p:cNvSpPr>
              <a:spLocks noChangeArrowheads="1"/>
            </p:cNvSpPr>
            <p:nvPr/>
          </p:nvSpPr>
          <p:spPr bwMode="auto">
            <a:xfrm>
              <a:off x="2632" y="1497"/>
              <a:ext cx="77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FF"/>
                  </a:solidFill>
                </a:rPr>
                <a:t>│            │</a:t>
              </a:r>
            </a:p>
          </p:txBody>
        </p:sp>
        <p:sp>
          <p:nvSpPr>
            <p:cNvPr id="29800" name="Text Box 143">
              <a:extLst>
                <a:ext uri="{FF2B5EF4-FFF2-40B4-BE49-F238E27FC236}">
                  <a16:creationId xmlns:a16="http://schemas.microsoft.com/office/drawing/2014/main" id="{BDD24A71-DC5F-42FB-A8D3-5F73F2D65751}"/>
                </a:ext>
              </a:extLst>
            </p:cNvPr>
            <p:cNvSpPr txBox="1">
              <a:spLocks noChangeArrowheads="1"/>
            </p:cNvSpPr>
            <p:nvPr/>
          </p:nvSpPr>
          <p:spPr bwMode="auto">
            <a:xfrm>
              <a:off x="2928" y="1477"/>
              <a:ext cx="3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  r</a:t>
              </a:r>
              <a:r>
                <a:rPr lang="en-US" altLang="en-US" sz="1800" b="1" baseline="-25000">
                  <a:solidFill>
                    <a:srgbClr val="FF99FF"/>
                  </a:solidFill>
                </a:rPr>
                <a:t>2 </a:t>
              </a:r>
            </a:p>
          </p:txBody>
        </p:sp>
        <p:sp>
          <p:nvSpPr>
            <p:cNvPr id="29801" name="Line 144">
              <a:extLst>
                <a:ext uri="{FF2B5EF4-FFF2-40B4-BE49-F238E27FC236}">
                  <a16:creationId xmlns:a16="http://schemas.microsoft.com/office/drawing/2014/main" id="{0F97D0FF-672F-40D7-ACDB-74051CCD2326}"/>
                </a:ext>
              </a:extLst>
            </p:cNvPr>
            <p:cNvSpPr>
              <a:spLocks noChangeShapeType="1"/>
            </p:cNvSpPr>
            <p:nvPr/>
          </p:nvSpPr>
          <p:spPr bwMode="auto">
            <a:xfrm>
              <a:off x="3120" y="1516"/>
              <a:ext cx="96" cy="0"/>
            </a:xfrm>
            <a:prstGeom prst="line">
              <a:avLst/>
            </a:prstGeom>
            <a:noFill/>
            <a:ln w="12700">
              <a:solidFill>
                <a:srgbClr val="FF99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9802" name="Text Box 146">
              <a:extLst>
                <a:ext uri="{FF2B5EF4-FFF2-40B4-BE49-F238E27FC236}">
                  <a16:creationId xmlns:a16="http://schemas.microsoft.com/office/drawing/2014/main" id="{9E14F4C7-6063-4C4D-A04F-655D2E91619C}"/>
                </a:ext>
              </a:extLst>
            </p:cNvPr>
            <p:cNvSpPr txBox="1">
              <a:spLocks noChangeArrowheads="1"/>
            </p:cNvSpPr>
            <p:nvPr/>
          </p:nvSpPr>
          <p:spPr bwMode="auto">
            <a:xfrm>
              <a:off x="2736" y="1468"/>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r</a:t>
              </a:r>
              <a:r>
                <a:rPr lang="en-US" altLang="en-US" sz="1800" b="1" baseline="-25000">
                  <a:solidFill>
                    <a:srgbClr val="FF99FF"/>
                  </a:solidFill>
                </a:rPr>
                <a:t>3</a:t>
              </a:r>
            </a:p>
          </p:txBody>
        </p:sp>
        <p:sp>
          <p:nvSpPr>
            <p:cNvPr id="29803" name="Line 147">
              <a:extLst>
                <a:ext uri="{FF2B5EF4-FFF2-40B4-BE49-F238E27FC236}">
                  <a16:creationId xmlns:a16="http://schemas.microsoft.com/office/drawing/2014/main" id="{F4695ECD-3FC0-46B6-82AC-36BBBF12522D}"/>
                </a:ext>
              </a:extLst>
            </p:cNvPr>
            <p:cNvSpPr>
              <a:spLocks noChangeShapeType="1"/>
            </p:cNvSpPr>
            <p:nvPr/>
          </p:nvSpPr>
          <p:spPr bwMode="auto">
            <a:xfrm>
              <a:off x="2784" y="1507"/>
              <a:ext cx="96" cy="0"/>
            </a:xfrm>
            <a:prstGeom prst="line">
              <a:avLst/>
            </a:prstGeom>
            <a:noFill/>
            <a:ln w="12700">
              <a:solidFill>
                <a:srgbClr val="FF99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9804" name="Text Box 148">
              <a:extLst>
                <a:ext uri="{FF2B5EF4-FFF2-40B4-BE49-F238E27FC236}">
                  <a16:creationId xmlns:a16="http://schemas.microsoft.com/office/drawing/2014/main" id="{EE2FD4FD-653D-4617-AF9B-BDA5EDE11D7C}"/>
                </a:ext>
              </a:extLst>
            </p:cNvPr>
            <p:cNvSpPr txBox="1">
              <a:spLocks noChangeArrowheads="1"/>
            </p:cNvSpPr>
            <p:nvPr/>
          </p:nvSpPr>
          <p:spPr bwMode="auto">
            <a:xfrm>
              <a:off x="2256" y="1228"/>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1</a:t>
              </a:r>
            </a:p>
          </p:txBody>
        </p:sp>
        <p:sp>
          <p:nvSpPr>
            <p:cNvPr id="29805" name="Line 149">
              <a:extLst>
                <a:ext uri="{FF2B5EF4-FFF2-40B4-BE49-F238E27FC236}">
                  <a16:creationId xmlns:a16="http://schemas.microsoft.com/office/drawing/2014/main" id="{DE92C5E8-5D58-47DA-8D79-C7D2E4C5BF97}"/>
                </a:ext>
              </a:extLst>
            </p:cNvPr>
            <p:cNvSpPr>
              <a:spLocks noChangeShapeType="1"/>
            </p:cNvSpPr>
            <p:nvPr/>
          </p:nvSpPr>
          <p:spPr bwMode="auto">
            <a:xfrm>
              <a:off x="2640" y="1468"/>
              <a:ext cx="720" cy="0"/>
            </a:xfrm>
            <a:prstGeom prst="line">
              <a:avLst/>
            </a:prstGeom>
            <a:noFill/>
            <a:ln w="19050">
              <a:solidFill>
                <a:srgbClr val="FF99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9356" name="Group 204">
            <a:extLst>
              <a:ext uri="{FF2B5EF4-FFF2-40B4-BE49-F238E27FC236}">
                <a16:creationId xmlns:a16="http://schemas.microsoft.com/office/drawing/2014/main" id="{4535DA4D-F9C5-4102-9607-B8B531503A3B}"/>
              </a:ext>
            </a:extLst>
          </p:cNvPr>
          <p:cNvGrpSpPr>
            <a:grpSpLocks/>
          </p:cNvGrpSpPr>
          <p:nvPr/>
        </p:nvGrpSpPr>
        <p:grpSpPr bwMode="auto">
          <a:xfrm>
            <a:off x="762000" y="3124200"/>
            <a:ext cx="4724400" cy="990600"/>
            <a:chOff x="480" y="1968"/>
            <a:chExt cx="2976" cy="624"/>
          </a:xfrm>
        </p:grpSpPr>
        <p:sp>
          <p:nvSpPr>
            <p:cNvPr id="29753" name="Rectangle 71">
              <a:extLst>
                <a:ext uri="{FF2B5EF4-FFF2-40B4-BE49-F238E27FC236}">
                  <a16:creationId xmlns:a16="http://schemas.microsoft.com/office/drawing/2014/main" id="{1E9AE267-95BD-4F83-8CFA-DD8D6E1B43E3}"/>
                </a:ext>
              </a:extLst>
            </p:cNvPr>
            <p:cNvSpPr>
              <a:spLocks noChangeArrowheads="1"/>
            </p:cNvSpPr>
            <p:nvPr/>
          </p:nvSpPr>
          <p:spPr bwMode="auto">
            <a:xfrm>
              <a:off x="480" y="1968"/>
              <a:ext cx="2976" cy="624"/>
            </a:xfrm>
            <a:prstGeom prst="rect">
              <a:avLst/>
            </a:prstGeom>
            <a:solidFill>
              <a:srgbClr val="CCFFCC"/>
            </a:solidFill>
            <a:ln w="2857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9754" name="Text Box 89">
              <a:extLst>
                <a:ext uri="{FF2B5EF4-FFF2-40B4-BE49-F238E27FC236}">
                  <a16:creationId xmlns:a16="http://schemas.microsoft.com/office/drawing/2014/main" id="{A946D908-B765-4802-8E46-A96591BA82E7}"/>
                </a:ext>
              </a:extLst>
            </p:cNvPr>
            <p:cNvSpPr txBox="1">
              <a:spLocks noChangeArrowheads="1"/>
            </p:cNvSpPr>
            <p:nvPr/>
          </p:nvSpPr>
          <p:spPr bwMode="auto">
            <a:xfrm>
              <a:off x="550" y="2140"/>
              <a:ext cx="3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CC00FF"/>
                  </a:solidFill>
                </a:rPr>
                <a:t>U = </a:t>
              </a:r>
              <a:endParaRPr lang="en-US" altLang="en-US" sz="1800" b="1">
                <a:solidFill>
                  <a:srgbClr val="CC00FF"/>
                </a:solidFill>
                <a:cs typeface="Arial" panose="020B0604020202020204" pitchFamily="34" charset="0"/>
              </a:endParaRPr>
            </a:p>
          </p:txBody>
        </p:sp>
        <p:sp>
          <p:nvSpPr>
            <p:cNvPr id="29755" name="Rectangle 91">
              <a:extLst>
                <a:ext uri="{FF2B5EF4-FFF2-40B4-BE49-F238E27FC236}">
                  <a16:creationId xmlns:a16="http://schemas.microsoft.com/office/drawing/2014/main" id="{84B38682-67E2-4FB6-8B62-769213CBF5D6}"/>
                </a:ext>
              </a:extLst>
            </p:cNvPr>
            <p:cNvSpPr>
              <a:spLocks noChangeArrowheads="1"/>
            </p:cNvSpPr>
            <p:nvPr/>
          </p:nvSpPr>
          <p:spPr bwMode="auto">
            <a:xfrm>
              <a:off x="1392" y="1968"/>
              <a:ext cx="48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CC00FF"/>
                  </a:solidFill>
                </a:rPr>
                <a:t> q</a:t>
              </a:r>
              <a:r>
                <a:rPr lang="en-US" altLang="en-US" sz="1800" b="1" baseline="-25000">
                  <a:solidFill>
                    <a:srgbClr val="CC00FF"/>
                  </a:solidFill>
                </a:rPr>
                <a:t>1</a:t>
              </a:r>
              <a:r>
                <a:rPr lang="en-US" altLang="en-US" sz="1800" b="1">
                  <a:solidFill>
                    <a:srgbClr val="CC00FF"/>
                  </a:solidFill>
                </a:rPr>
                <a:t>q</a:t>
              </a:r>
              <a:r>
                <a:rPr lang="en-US" altLang="en-US" sz="1800" b="1" baseline="-25000">
                  <a:solidFill>
                    <a:srgbClr val="CC00FF"/>
                  </a:solidFill>
                </a:rPr>
                <a:t>2</a:t>
              </a:r>
            </a:p>
          </p:txBody>
        </p:sp>
        <p:sp>
          <p:nvSpPr>
            <p:cNvPr id="29756" name="Rectangle 92">
              <a:extLst>
                <a:ext uri="{FF2B5EF4-FFF2-40B4-BE49-F238E27FC236}">
                  <a16:creationId xmlns:a16="http://schemas.microsoft.com/office/drawing/2014/main" id="{B9ED5C80-7689-4D2E-A144-B2C9EA1454C6}"/>
                </a:ext>
              </a:extLst>
            </p:cNvPr>
            <p:cNvSpPr>
              <a:spLocks noChangeArrowheads="1"/>
            </p:cNvSpPr>
            <p:nvPr/>
          </p:nvSpPr>
          <p:spPr bwMode="auto">
            <a:xfrm>
              <a:off x="917" y="2265"/>
              <a:ext cx="42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CC00FF"/>
                  </a:solidFill>
                </a:rPr>
                <a:t>4</a:t>
              </a:r>
              <a:r>
                <a:rPr lang="el-GR" altLang="en-US" sz="1800" b="1">
                  <a:solidFill>
                    <a:srgbClr val="CC00FF"/>
                  </a:solidFill>
                  <a:cs typeface="Arial" panose="020B0604020202020204" pitchFamily="34" charset="0"/>
                </a:rPr>
                <a:t>πε</a:t>
              </a:r>
              <a:r>
                <a:rPr lang="en-US" altLang="en-US" sz="1800" b="1" baseline="-25000">
                  <a:solidFill>
                    <a:srgbClr val="CC00FF"/>
                  </a:solidFill>
                  <a:cs typeface="Arial" panose="020B0604020202020204" pitchFamily="34" charset="0"/>
                </a:rPr>
                <a:t>0</a:t>
              </a:r>
              <a:r>
                <a:rPr lang="en-US" altLang="en-US" sz="1800" b="1">
                  <a:solidFill>
                    <a:srgbClr val="CC00FF"/>
                  </a:solidFill>
                  <a:cs typeface="Arial" panose="020B0604020202020204" pitchFamily="34" charset="0"/>
                </a:rPr>
                <a:t> </a:t>
              </a:r>
              <a:endParaRPr lang="el-GR" altLang="en-US" sz="1800" b="1">
                <a:solidFill>
                  <a:srgbClr val="CC00FF"/>
                </a:solidFill>
                <a:cs typeface="Arial" panose="020B0604020202020204" pitchFamily="34" charset="0"/>
              </a:endParaRPr>
            </a:p>
          </p:txBody>
        </p:sp>
        <p:sp>
          <p:nvSpPr>
            <p:cNvPr id="29757" name="Line 93">
              <a:extLst>
                <a:ext uri="{FF2B5EF4-FFF2-40B4-BE49-F238E27FC236}">
                  <a16:creationId xmlns:a16="http://schemas.microsoft.com/office/drawing/2014/main" id="{04262032-5DA7-484F-B766-04808A7C7EAC}"/>
                </a:ext>
              </a:extLst>
            </p:cNvPr>
            <p:cNvSpPr>
              <a:spLocks noChangeShapeType="1"/>
            </p:cNvSpPr>
            <p:nvPr/>
          </p:nvSpPr>
          <p:spPr bwMode="auto">
            <a:xfrm>
              <a:off x="912" y="2256"/>
              <a:ext cx="432" cy="0"/>
            </a:xfrm>
            <a:prstGeom prst="line">
              <a:avLst/>
            </a:prstGeom>
            <a:noFill/>
            <a:ln w="19050">
              <a:solidFill>
                <a:srgbClr val="CC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9758" name="Text Box 94">
              <a:extLst>
                <a:ext uri="{FF2B5EF4-FFF2-40B4-BE49-F238E27FC236}">
                  <a16:creationId xmlns:a16="http://schemas.microsoft.com/office/drawing/2014/main" id="{68BFB207-7CB4-4334-A01E-03E2E59B7E06}"/>
                </a:ext>
              </a:extLst>
            </p:cNvPr>
            <p:cNvSpPr txBox="1">
              <a:spLocks noChangeArrowheads="1"/>
            </p:cNvSpPr>
            <p:nvPr/>
          </p:nvSpPr>
          <p:spPr bwMode="auto">
            <a:xfrm>
              <a:off x="1488" y="2256"/>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CC00FF"/>
                  </a:solidFill>
                </a:rPr>
                <a:t>r</a:t>
              </a:r>
              <a:r>
                <a:rPr lang="en-US" altLang="en-US" sz="1800" b="1" baseline="-25000">
                  <a:solidFill>
                    <a:srgbClr val="CC00FF"/>
                  </a:solidFill>
                </a:rPr>
                <a:t>12</a:t>
              </a:r>
            </a:p>
          </p:txBody>
        </p:sp>
        <p:sp>
          <p:nvSpPr>
            <p:cNvPr id="29759" name="Text Box 95">
              <a:extLst>
                <a:ext uri="{FF2B5EF4-FFF2-40B4-BE49-F238E27FC236}">
                  <a16:creationId xmlns:a16="http://schemas.microsoft.com/office/drawing/2014/main" id="{9DC66E98-EDD3-4D31-A328-DBA48C8B72AE}"/>
                </a:ext>
              </a:extLst>
            </p:cNvPr>
            <p:cNvSpPr txBox="1">
              <a:spLocks noChangeArrowheads="1"/>
            </p:cNvSpPr>
            <p:nvPr/>
          </p:nvSpPr>
          <p:spPr bwMode="auto">
            <a:xfrm>
              <a:off x="1056" y="2016"/>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CC00FF"/>
                  </a:solidFill>
                </a:rPr>
                <a:t>1</a:t>
              </a:r>
            </a:p>
          </p:txBody>
        </p:sp>
        <p:sp>
          <p:nvSpPr>
            <p:cNvPr id="29760" name="Line 96">
              <a:extLst>
                <a:ext uri="{FF2B5EF4-FFF2-40B4-BE49-F238E27FC236}">
                  <a16:creationId xmlns:a16="http://schemas.microsoft.com/office/drawing/2014/main" id="{63A642E0-FBFF-4681-9CE6-29BFB7856189}"/>
                </a:ext>
              </a:extLst>
            </p:cNvPr>
            <p:cNvSpPr>
              <a:spLocks noChangeShapeType="1"/>
            </p:cNvSpPr>
            <p:nvPr/>
          </p:nvSpPr>
          <p:spPr bwMode="auto">
            <a:xfrm>
              <a:off x="1440" y="2256"/>
              <a:ext cx="384" cy="0"/>
            </a:xfrm>
            <a:prstGeom prst="line">
              <a:avLst/>
            </a:prstGeom>
            <a:noFill/>
            <a:ln w="19050">
              <a:solidFill>
                <a:srgbClr val="CC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9761" name="Rectangle 151">
              <a:extLst>
                <a:ext uri="{FF2B5EF4-FFF2-40B4-BE49-F238E27FC236}">
                  <a16:creationId xmlns:a16="http://schemas.microsoft.com/office/drawing/2014/main" id="{1D794556-F717-4990-A435-AC5DA1AB5E0D}"/>
                </a:ext>
              </a:extLst>
            </p:cNvPr>
            <p:cNvSpPr>
              <a:spLocks noChangeArrowheads="1"/>
            </p:cNvSpPr>
            <p:nvPr/>
          </p:nvSpPr>
          <p:spPr bwMode="auto">
            <a:xfrm>
              <a:off x="1296" y="1968"/>
              <a:ext cx="223" cy="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4800">
                  <a:solidFill>
                    <a:srgbClr val="CC00FF"/>
                  </a:solidFill>
                </a:rPr>
                <a:t>[</a:t>
              </a:r>
            </a:p>
          </p:txBody>
        </p:sp>
        <p:sp>
          <p:nvSpPr>
            <p:cNvPr id="29762" name="Rectangle 152">
              <a:extLst>
                <a:ext uri="{FF2B5EF4-FFF2-40B4-BE49-F238E27FC236}">
                  <a16:creationId xmlns:a16="http://schemas.microsoft.com/office/drawing/2014/main" id="{364ED00F-8861-4608-A178-FB72E7AF47AF}"/>
                </a:ext>
              </a:extLst>
            </p:cNvPr>
            <p:cNvSpPr>
              <a:spLocks noChangeArrowheads="1"/>
            </p:cNvSpPr>
            <p:nvPr/>
          </p:nvSpPr>
          <p:spPr bwMode="auto">
            <a:xfrm>
              <a:off x="2064" y="1968"/>
              <a:ext cx="48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CC00FF"/>
                  </a:solidFill>
                </a:rPr>
                <a:t> q</a:t>
              </a:r>
              <a:r>
                <a:rPr lang="en-US" altLang="en-US" sz="1800" b="1" baseline="-25000">
                  <a:solidFill>
                    <a:srgbClr val="CC00FF"/>
                  </a:solidFill>
                </a:rPr>
                <a:t>1</a:t>
              </a:r>
              <a:r>
                <a:rPr lang="en-US" altLang="en-US" sz="1800" b="1">
                  <a:solidFill>
                    <a:srgbClr val="CC00FF"/>
                  </a:solidFill>
                </a:rPr>
                <a:t>q</a:t>
              </a:r>
              <a:r>
                <a:rPr lang="en-US" altLang="en-US" sz="1800" b="1" baseline="-25000">
                  <a:solidFill>
                    <a:srgbClr val="CC00FF"/>
                  </a:solidFill>
                </a:rPr>
                <a:t>3</a:t>
              </a:r>
            </a:p>
          </p:txBody>
        </p:sp>
        <p:sp>
          <p:nvSpPr>
            <p:cNvPr id="29763" name="Text Box 153">
              <a:extLst>
                <a:ext uri="{FF2B5EF4-FFF2-40B4-BE49-F238E27FC236}">
                  <a16:creationId xmlns:a16="http://schemas.microsoft.com/office/drawing/2014/main" id="{88A7FBB1-F9EA-43E4-ACEA-607A1D4DD122}"/>
                </a:ext>
              </a:extLst>
            </p:cNvPr>
            <p:cNvSpPr txBox="1">
              <a:spLocks noChangeArrowheads="1"/>
            </p:cNvSpPr>
            <p:nvPr/>
          </p:nvSpPr>
          <p:spPr bwMode="auto">
            <a:xfrm>
              <a:off x="2160" y="2256"/>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CC00FF"/>
                  </a:solidFill>
                </a:rPr>
                <a:t>r</a:t>
              </a:r>
              <a:r>
                <a:rPr lang="en-US" altLang="en-US" sz="1800" b="1" baseline="-25000">
                  <a:solidFill>
                    <a:srgbClr val="CC00FF"/>
                  </a:solidFill>
                </a:rPr>
                <a:t>31</a:t>
              </a:r>
            </a:p>
          </p:txBody>
        </p:sp>
        <p:sp>
          <p:nvSpPr>
            <p:cNvPr id="29764" name="Line 154">
              <a:extLst>
                <a:ext uri="{FF2B5EF4-FFF2-40B4-BE49-F238E27FC236}">
                  <a16:creationId xmlns:a16="http://schemas.microsoft.com/office/drawing/2014/main" id="{430A3ACB-9159-45F4-A144-448DB92B87AD}"/>
                </a:ext>
              </a:extLst>
            </p:cNvPr>
            <p:cNvSpPr>
              <a:spLocks noChangeShapeType="1"/>
            </p:cNvSpPr>
            <p:nvPr/>
          </p:nvSpPr>
          <p:spPr bwMode="auto">
            <a:xfrm>
              <a:off x="2112" y="2256"/>
              <a:ext cx="384" cy="0"/>
            </a:xfrm>
            <a:prstGeom prst="line">
              <a:avLst/>
            </a:prstGeom>
            <a:noFill/>
            <a:ln w="19050">
              <a:solidFill>
                <a:srgbClr val="CC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9765" name="Rectangle 156">
              <a:extLst>
                <a:ext uri="{FF2B5EF4-FFF2-40B4-BE49-F238E27FC236}">
                  <a16:creationId xmlns:a16="http://schemas.microsoft.com/office/drawing/2014/main" id="{A4D6DAAB-5F4E-4B72-B416-68D2C55630D8}"/>
                </a:ext>
              </a:extLst>
            </p:cNvPr>
            <p:cNvSpPr>
              <a:spLocks noChangeArrowheads="1"/>
            </p:cNvSpPr>
            <p:nvPr/>
          </p:nvSpPr>
          <p:spPr bwMode="auto">
            <a:xfrm>
              <a:off x="2784" y="1968"/>
              <a:ext cx="48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CC00FF"/>
                  </a:solidFill>
                </a:rPr>
                <a:t> q</a:t>
              </a:r>
              <a:r>
                <a:rPr lang="en-US" altLang="en-US" sz="1800" b="1" baseline="-25000">
                  <a:solidFill>
                    <a:srgbClr val="CC00FF"/>
                  </a:solidFill>
                </a:rPr>
                <a:t>2</a:t>
              </a:r>
              <a:r>
                <a:rPr lang="en-US" altLang="en-US" sz="1800" b="1">
                  <a:solidFill>
                    <a:srgbClr val="CC00FF"/>
                  </a:solidFill>
                </a:rPr>
                <a:t>q</a:t>
              </a:r>
              <a:r>
                <a:rPr lang="en-US" altLang="en-US" sz="1800" b="1" baseline="-25000">
                  <a:solidFill>
                    <a:srgbClr val="CC00FF"/>
                  </a:solidFill>
                </a:rPr>
                <a:t>3</a:t>
              </a:r>
            </a:p>
          </p:txBody>
        </p:sp>
        <p:sp>
          <p:nvSpPr>
            <p:cNvPr id="29766" name="Text Box 157">
              <a:extLst>
                <a:ext uri="{FF2B5EF4-FFF2-40B4-BE49-F238E27FC236}">
                  <a16:creationId xmlns:a16="http://schemas.microsoft.com/office/drawing/2014/main" id="{8FB72B93-D0C5-4861-B84F-7AF4C6C8FE20}"/>
                </a:ext>
              </a:extLst>
            </p:cNvPr>
            <p:cNvSpPr txBox="1">
              <a:spLocks noChangeArrowheads="1"/>
            </p:cNvSpPr>
            <p:nvPr/>
          </p:nvSpPr>
          <p:spPr bwMode="auto">
            <a:xfrm>
              <a:off x="2880" y="2256"/>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CC00FF"/>
                  </a:solidFill>
                </a:rPr>
                <a:t>r</a:t>
              </a:r>
              <a:r>
                <a:rPr lang="en-US" altLang="en-US" sz="1800" b="1" baseline="-25000">
                  <a:solidFill>
                    <a:srgbClr val="CC00FF"/>
                  </a:solidFill>
                </a:rPr>
                <a:t>32</a:t>
              </a:r>
            </a:p>
          </p:txBody>
        </p:sp>
        <p:sp>
          <p:nvSpPr>
            <p:cNvPr id="29767" name="Line 158">
              <a:extLst>
                <a:ext uri="{FF2B5EF4-FFF2-40B4-BE49-F238E27FC236}">
                  <a16:creationId xmlns:a16="http://schemas.microsoft.com/office/drawing/2014/main" id="{0AF2B497-7884-4B33-9DE9-4AA71B0A84E9}"/>
                </a:ext>
              </a:extLst>
            </p:cNvPr>
            <p:cNvSpPr>
              <a:spLocks noChangeShapeType="1"/>
            </p:cNvSpPr>
            <p:nvPr/>
          </p:nvSpPr>
          <p:spPr bwMode="auto">
            <a:xfrm>
              <a:off x="2832" y="2256"/>
              <a:ext cx="384" cy="0"/>
            </a:xfrm>
            <a:prstGeom prst="line">
              <a:avLst/>
            </a:prstGeom>
            <a:noFill/>
            <a:ln w="19050">
              <a:solidFill>
                <a:srgbClr val="CC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9768" name="Text Box 160">
              <a:extLst>
                <a:ext uri="{FF2B5EF4-FFF2-40B4-BE49-F238E27FC236}">
                  <a16:creationId xmlns:a16="http://schemas.microsoft.com/office/drawing/2014/main" id="{7534D9FE-E532-4B52-9969-BF04BEEC10FB}"/>
                </a:ext>
              </a:extLst>
            </p:cNvPr>
            <p:cNvSpPr txBox="1">
              <a:spLocks noChangeArrowheads="1"/>
            </p:cNvSpPr>
            <p:nvPr/>
          </p:nvSpPr>
          <p:spPr bwMode="auto">
            <a:xfrm>
              <a:off x="1872" y="2140"/>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CC00FF"/>
                  </a:solidFill>
                </a:rPr>
                <a:t>+</a:t>
              </a:r>
            </a:p>
          </p:txBody>
        </p:sp>
        <p:sp>
          <p:nvSpPr>
            <p:cNvPr id="29769" name="Text Box 161">
              <a:extLst>
                <a:ext uri="{FF2B5EF4-FFF2-40B4-BE49-F238E27FC236}">
                  <a16:creationId xmlns:a16="http://schemas.microsoft.com/office/drawing/2014/main" id="{36C59756-3FA1-4C6C-80EB-D21045372209}"/>
                </a:ext>
              </a:extLst>
            </p:cNvPr>
            <p:cNvSpPr txBox="1">
              <a:spLocks noChangeArrowheads="1"/>
            </p:cNvSpPr>
            <p:nvPr/>
          </p:nvSpPr>
          <p:spPr bwMode="auto">
            <a:xfrm>
              <a:off x="2564" y="2140"/>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CC00FF"/>
                  </a:solidFill>
                </a:rPr>
                <a:t>+</a:t>
              </a:r>
            </a:p>
          </p:txBody>
        </p:sp>
        <p:sp>
          <p:nvSpPr>
            <p:cNvPr id="29770" name="Rectangle 162">
              <a:extLst>
                <a:ext uri="{FF2B5EF4-FFF2-40B4-BE49-F238E27FC236}">
                  <a16:creationId xmlns:a16="http://schemas.microsoft.com/office/drawing/2014/main" id="{5F3146A1-B224-46DF-9DF9-53A0EF12B888}"/>
                </a:ext>
              </a:extLst>
            </p:cNvPr>
            <p:cNvSpPr>
              <a:spLocks noChangeArrowheads="1"/>
            </p:cNvSpPr>
            <p:nvPr/>
          </p:nvSpPr>
          <p:spPr bwMode="auto">
            <a:xfrm>
              <a:off x="3185" y="1968"/>
              <a:ext cx="223" cy="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4800">
                  <a:solidFill>
                    <a:srgbClr val="CC00FF"/>
                  </a:solidFill>
                </a:rPr>
                <a:t>]</a:t>
              </a:r>
            </a:p>
          </p:txBody>
        </p:sp>
      </p:grpSp>
      <p:sp>
        <p:nvSpPr>
          <p:cNvPr id="49317" name="Text Box 165">
            <a:extLst>
              <a:ext uri="{FF2B5EF4-FFF2-40B4-BE49-F238E27FC236}">
                <a16:creationId xmlns:a16="http://schemas.microsoft.com/office/drawing/2014/main" id="{F24762EF-D48A-4A77-A3F9-97A522372FE9}"/>
              </a:ext>
            </a:extLst>
          </p:cNvPr>
          <p:cNvSpPr txBox="1">
            <a:spLocks noChangeArrowheads="1"/>
          </p:cNvSpPr>
          <p:nvPr/>
        </p:nvSpPr>
        <p:spPr bwMode="auto">
          <a:xfrm>
            <a:off x="152400" y="4495800"/>
            <a:ext cx="76200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000" b="1">
                <a:solidFill>
                  <a:srgbClr val="FFCC99"/>
                </a:solidFill>
              </a:rPr>
              <a:t>iii) Electrostatic Potential Energy   of an  n - Charges System:</a:t>
            </a:r>
          </a:p>
        </p:txBody>
      </p:sp>
      <p:grpSp>
        <p:nvGrpSpPr>
          <p:cNvPr id="49357" name="Group 205">
            <a:extLst>
              <a:ext uri="{FF2B5EF4-FFF2-40B4-BE49-F238E27FC236}">
                <a16:creationId xmlns:a16="http://schemas.microsoft.com/office/drawing/2014/main" id="{2DC0D5E9-555C-479A-A65E-3A885CE7CFC2}"/>
              </a:ext>
            </a:extLst>
          </p:cNvPr>
          <p:cNvGrpSpPr>
            <a:grpSpLocks/>
          </p:cNvGrpSpPr>
          <p:nvPr/>
        </p:nvGrpSpPr>
        <p:grpSpPr bwMode="auto">
          <a:xfrm>
            <a:off x="1066800" y="5181600"/>
            <a:ext cx="4191000" cy="1219200"/>
            <a:chOff x="672" y="3264"/>
            <a:chExt cx="2640" cy="768"/>
          </a:xfrm>
        </p:grpSpPr>
        <p:sp>
          <p:nvSpPr>
            <p:cNvPr id="29729" name="Rectangle 88">
              <a:extLst>
                <a:ext uri="{FF2B5EF4-FFF2-40B4-BE49-F238E27FC236}">
                  <a16:creationId xmlns:a16="http://schemas.microsoft.com/office/drawing/2014/main" id="{2C5765F5-81DF-46A7-A104-57937E591A8B}"/>
                </a:ext>
              </a:extLst>
            </p:cNvPr>
            <p:cNvSpPr>
              <a:spLocks noChangeArrowheads="1"/>
            </p:cNvSpPr>
            <p:nvPr/>
          </p:nvSpPr>
          <p:spPr bwMode="auto">
            <a:xfrm>
              <a:off x="672" y="3264"/>
              <a:ext cx="2640" cy="768"/>
            </a:xfrm>
            <a:prstGeom prst="rect">
              <a:avLst/>
            </a:prstGeom>
            <a:solidFill>
              <a:srgbClr val="FFFFCC"/>
            </a:solidFill>
            <a:ln w="28575">
              <a:solidFill>
                <a:srgbClr val="FF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nvGrpSpPr>
            <p:cNvPr id="29730" name="Group 187">
              <a:extLst>
                <a:ext uri="{FF2B5EF4-FFF2-40B4-BE49-F238E27FC236}">
                  <a16:creationId xmlns:a16="http://schemas.microsoft.com/office/drawing/2014/main" id="{B41997FE-6D7F-4FF2-8E1D-7A60193A52CB}"/>
                </a:ext>
              </a:extLst>
            </p:cNvPr>
            <p:cNvGrpSpPr>
              <a:grpSpLocks/>
            </p:cNvGrpSpPr>
            <p:nvPr/>
          </p:nvGrpSpPr>
          <p:grpSpPr bwMode="auto">
            <a:xfrm>
              <a:off x="1488" y="3361"/>
              <a:ext cx="432" cy="462"/>
              <a:chOff x="1440" y="3139"/>
              <a:chExt cx="432" cy="462"/>
            </a:xfrm>
          </p:grpSpPr>
          <p:sp>
            <p:nvSpPr>
              <p:cNvPr id="29750" name="Rectangle 168">
                <a:extLst>
                  <a:ext uri="{FF2B5EF4-FFF2-40B4-BE49-F238E27FC236}">
                    <a16:creationId xmlns:a16="http://schemas.microsoft.com/office/drawing/2014/main" id="{4826E881-A7F5-4D14-B3CD-73A26CD0D066}"/>
                  </a:ext>
                </a:extLst>
              </p:cNvPr>
              <p:cNvSpPr>
                <a:spLocks noChangeArrowheads="1"/>
              </p:cNvSpPr>
              <p:nvPr/>
            </p:nvSpPr>
            <p:spPr bwMode="auto">
              <a:xfrm>
                <a:off x="1536" y="3139"/>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990000"/>
                    </a:solidFill>
                  </a:rPr>
                  <a:t>1</a:t>
                </a:r>
                <a:endParaRPr lang="en-US" altLang="en-US" sz="1800">
                  <a:solidFill>
                    <a:srgbClr val="990000"/>
                  </a:solidFill>
                </a:endParaRPr>
              </a:p>
            </p:txBody>
          </p:sp>
          <p:sp>
            <p:nvSpPr>
              <p:cNvPr id="29751" name="Rectangle 169">
                <a:extLst>
                  <a:ext uri="{FF2B5EF4-FFF2-40B4-BE49-F238E27FC236}">
                    <a16:creationId xmlns:a16="http://schemas.microsoft.com/office/drawing/2014/main" id="{A1FA3B46-AB0F-4E94-A848-42D24C3EEEE4}"/>
                  </a:ext>
                </a:extLst>
              </p:cNvPr>
              <p:cNvSpPr>
                <a:spLocks noChangeArrowheads="1"/>
              </p:cNvSpPr>
              <p:nvPr/>
            </p:nvSpPr>
            <p:spPr bwMode="auto">
              <a:xfrm>
                <a:off x="1445" y="3370"/>
                <a:ext cx="42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990000"/>
                    </a:solidFill>
                  </a:rPr>
                  <a:t>4</a:t>
                </a:r>
                <a:r>
                  <a:rPr lang="el-GR" altLang="en-US" sz="1800" b="1">
                    <a:solidFill>
                      <a:srgbClr val="990000"/>
                    </a:solidFill>
                    <a:cs typeface="Arial" panose="020B0604020202020204" pitchFamily="34" charset="0"/>
                  </a:rPr>
                  <a:t>πε</a:t>
                </a:r>
                <a:r>
                  <a:rPr lang="en-US" altLang="en-US" sz="1800" b="1" baseline="-25000">
                    <a:solidFill>
                      <a:srgbClr val="990000"/>
                    </a:solidFill>
                    <a:cs typeface="Arial" panose="020B0604020202020204" pitchFamily="34" charset="0"/>
                  </a:rPr>
                  <a:t>0</a:t>
                </a:r>
                <a:endParaRPr lang="el-GR" altLang="en-US" sz="1800" b="1" baseline="-25000">
                  <a:solidFill>
                    <a:srgbClr val="990000"/>
                  </a:solidFill>
                  <a:cs typeface="Arial" panose="020B0604020202020204" pitchFamily="34" charset="0"/>
                </a:endParaRPr>
              </a:p>
            </p:txBody>
          </p:sp>
          <p:sp>
            <p:nvSpPr>
              <p:cNvPr id="29752" name="Line 170">
                <a:extLst>
                  <a:ext uri="{FF2B5EF4-FFF2-40B4-BE49-F238E27FC236}">
                    <a16:creationId xmlns:a16="http://schemas.microsoft.com/office/drawing/2014/main" id="{ABF8162F-1B04-457B-B0FA-30F15D2EB5A4}"/>
                  </a:ext>
                </a:extLst>
              </p:cNvPr>
              <p:cNvSpPr>
                <a:spLocks noChangeShapeType="1"/>
              </p:cNvSpPr>
              <p:nvPr/>
            </p:nvSpPr>
            <p:spPr bwMode="auto">
              <a:xfrm>
                <a:off x="1440" y="3379"/>
                <a:ext cx="384" cy="0"/>
              </a:xfrm>
              <a:prstGeom prst="line">
                <a:avLst/>
              </a:prstGeom>
              <a:noFill/>
              <a:ln w="19050">
                <a:solidFill>
                  <a:srgbClr val="99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29731" name="Text Box 171">
              <a:extLst>
                <a:ext uri="{FF2B5EF4-FFF2-40B4-BE49-F238E27FC236}">
                  <a16:creationId xmlns:a16="http://schemas.microsoft.com/office/drawing/2014/main" id="{00BC35D2-63A6-445E-A40B-DBF8EA2C40C3}"/>
                </a:ext>
              </a:extLst>
            </p:cNvPr>
            <p:cNvSpPr txBox="1">
              <a:spLocks noChangeArrowheads="1"/>
            </p:cNvSpPr>
            <p:nvPr/>
          </p:nvSpPr>
          <p:spPr bwMode="auto">
            <a:xfrm>
              <a:off x="746" y="3483"/>
              <a:ext cx="3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990000"/>
                  </a:solidFill>
                </a:rPr>
                <a:t>U =</a:t>
              </a:r>
              <a:r>
                <a:rPr lang="en-US" altLang="en-US" sz="1800" b="1" baseline="-25000">
                  <a:solidFill>
                    <a:srgbClr val="990000"/>
                  </a:solidFill>
                </a:rPr>
                <a:t> </a:t>
              </a:r>
            </a:p>
          </p:txBody>
        </p:sp>
        <p:sp>
          <p:nvSpPr>
            <p:cNvPr id="29732" name="Text Box 173">
              <a:extLst>
                <a:ext uri="{FF2B5EF4-FFF2-40B4-BE49-F238E27FC236}">
                  <a16:creationId xmlns:a16="http://schemas.microsoft.com/office/drawing/2014/main" id="{B8D6EFFB-7A70-4505-B47E-30699AD681F3}"/>
                </a:ext>
              </a:extLst>
            </p:cNvPr>
            <p:cNvSpPr txBox="1">
              <a:spLocks noChangeArrowheads="1"/>
            </p:cNvSpPr>
            <p:nvPr/>
          </p:nvSpPr>
          <p:spPr bwMode="auto">
            <a:xfrm>
              <a:off x="2160" y="3438"/>
              <a:ext cx="24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a:solidFill>
                    <a:srgbClr val="990000"/>
                  </a:solidFill>
                  <a:cs typeface="Arial" panose="020B0604020202020204" pitchFamily="34" charset="0"/>
                </a:rPr>
                <a:t>∑</a:t>
              </a:r>
            </a:p>
          </p:txBody>
        </p:sp>
        <p:sp>
          <p:nvSpPr>
            <p:cNvPr id="29733" name="Text Box 174">
              <a:extLst>
                <a:ext uri="{FF2B5EF4-FFF2-40B4-BE49-F238E27FC236}">
                  <a16:creationId xmlns:a16="http://schemas.microsoft.com/office/drawing/2014/main" id="{4506F868-79E0-4AE5-A7C3-CBDBF12B89CB}"/>
                </a:ext>
              </a:extLst>
            </p:cNvPr>
            <p:cNvSpPr txBox="1">
              <a:spLocks noChangeArrowheads="1"/>
            </p:cNvSpPr>
            <p:nvPr/>
          </p:nvSpPr>
          <p:spPr bwMode="auto">
            <a:xfrm>
              <a:off x="2160" y="3678"/>
              <a:ext cx="336" cy="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990000"/>
                  </a:solidFill>
                </a:rPr>
                <a:t>j=1 i</a:t>
              </a:r>
              <a:r>
                <a:rPr lang="en-US" altLang="en-US" sz="1400" b="1">
                  <a:solidFill>
                    <a:srgbClr val="990000"/>
                  </a:solidFill>
                  <a:cs typeface="Arial" panose="020B0604020202020204" pitchFamily="34" charset="0"/>
                </a:rPr>
                <a:t>≠j</a:t>
              </a:r>
            </a:p>
          </p:txBody>
        </p:sp>
        <p:sp>
          <p:nvSpPr>
            <p:cNvPr id="29734" name="Text Box 175">
              <a:extLst>
                <a:ext uri="{FF2B5EF4-FFF2-40B4-BE49-F238E27FC236}">
                  <a16:creationId xmlns:a16="http://schemas.microsoft.com/office/drawing/2014/main" id="{8B134CC4-62D4-4885-ACF2-50DB679DBC88}"/>
                </a:ext>
              </a:extLst>
            </p:cNvPr>
            <p:cNvSpPr txBox="1">
              <a:spLocks noChangeArrowheads="1"/>
            </p:cNvSpPr>
            <p:nvPr/>
          </p:nvSpPr>
          <p:spPr bwMode="auto">
            <a:xfrm>
              <a:off x="2208" y="3342"/>
              <a:ext cx="192"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990000"/>
                  </a:solidFill>
                </a:rPr>
                <a:t>n</a:t>
              </a:r>
              <a:endParaRPr lang="en-US" altLang="en-US" sz="1400" b="1">
                <a:solidFill>
                  <a:srgbClr val="990000"/>
                </a:solidFill>
                <a:cs typeface="Arial" panose="020B0604020202020204" pitchFamily="34" charset="0"/>
              </a:endParaRPr>
            </a:p>
          </p:txBody>
        </p:sp>
        <p:sp>
          <p:nvSpPr>
            <p:cNvPr id="29735" name="Rectangle 167">
              <a:extLst>
                <a:ext uri="{FF2B5EF4-FFF2-40B4-BE49-F238E27FC236}">
                  <a16:creationId xmlns:a16="http://schemas.microsoft.com/office/drawing/2014/main" id="{445CE609-9DA1-4380-8509-A858C776D7E2}"/>
                </a:ext>
              </a:extLst>
            </p:cNvPr>
            <p:cNvSpPr>
              <a:spLocks noChangeArrowheads="1"/>
            </p:cNvSpPr>
            <p:nvPr/>
          </p:nvSpPr>
          <p:spPr bwMode="auto">
            <a:xfrm>
              <a:off x="2496" y="3311"/>
              <a:ext cx="48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990000"/>
                  </a:solidFill>
                </a:rPr>
                <a:t>q</a:t>
              </a:r>
              <a:r>
                <a:rPr lang="en-US" altLang="en-US" sz="1800" b="1" baseline="-25000">
                  <a:solidFill>
                    <a:srgbClr val="990000"/>
                  </a:solidFill>
                </a:rPr>
                <a:t>i</a:t>
              </a:r>
              <a:r>
                <a:rPr lang="en-US" altLang="en-US" sz="1800" b="1">
                  <a:solidFill>
                    <a:srgbClr val="990000"/>
                  </a:solidFill>
                </a:rPr>
                <a:t> q</a:t>
              </a:r>
              <a:r>
                <a:rPr lang="en-US" altLang="en-US" sz="1800" b="1" baseline="-25000">
                  <a:solidFill>
                    <a:srgbClr val="990000"/>
                  </a:solidFill>
                </a:rPr>
                <a:t>j</a:t>
              </a:r>
            </a:p>
          </p:txBody>
        </p:sp>
        <p:sp>
          <p:nvSpPr>
            <p:cNvPr id="29736" name="Line 180">
              <a:extLst>
                <a:ext uri="{FF2B5EF4-FFF2-40B4-BE49-F238E27FC236}">
                  <a16:creationId xmlns:a16="http://schemas.microsoft.com/office/drawing/2014/main" id="{7259AAD0-1B3F-411F-BF46-1861D036AA12}"/>
                </a:ext>
              </a:extLst>
            </p:cNvPr>
            <p:cNvSpPr>
              <a:spLocks noChangeShapeType="1"/>
            </p:cNvSpPr>
            <p:nvPr/>
          </p:nvSpPr>
          <p:spPr bwMode="auto">
            <a:xfrm>
              <a:off x="2448" y="3609"/>
              <a:ext cx="528" cy="0"/>
            </a:xfrm>
            <a:prstGeom prst="line">
              <a:avLst/>
            </a:prstGeom>
            <a:noFill/>
            <a:ln w="19050">
              <a:solidFill>
                <a:srgbClr val="99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9737" name="Text Box 182">
              <a:extLst>
                <a:ext uri="{FF2B5EF4-FFF2-40B4-BE49-F238E27FC236}">
                  <a16:creationId xmlns:a16="http://schemas.microsoft.com/office/drawing/2014/main" id="{AC530A5C-6E0C-4601-8CF5-6735F509A901}"/>
                </a:ext>
              </a:extLst>
            </p:cNvPr>
            <p:cNvSpPr txBox="1">
              <a:spLocks noChangeArrowheads="1"/>
            </p:cNvSpPr>
            <p:nvPr/>
          </p:nvSpPr>
          <p:spPr bwMode="auto">
            <a:xfrm>
              <a:off x="2496" y="3657"/>
              <a:ext cx="62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990000"/>
                  </a:solidFill>
                </a:rPr>
                <a:t>r</a:t>
              </a:r>
              <a:r>
                <a:rPr lang="en-US" altLang="en-US" sz="1800" b="1" baseline="-25000">
                  <a:solidFill>
                    <a:srgbClr val="990000"/>
                  </a:solidFill>
                </a:rPr>
                <a:t>j </a:t>
              </a:r>
              <a:r>
                <a:rPr lang="en-US" altLang="en-US" sz="1800" b="1">
                  <a:solidFill>
                    <a:srgbClr val="990000"/>
                  </a:solidFill>
                </a:rPr>
                <a:t> -</a:t>
              </a:r>
              <a:r>
                <a:rPr lang="en-US" altLang="en-US" sz="1800" b="1" baseline="-25000">
                  <a:solidFill>
                    <a:srgbClr val="990000"/>
                  </a:solidFill>
                </a:rPr>
                <a:t>   </a:t>
              </a:r>
              <a:r>
                <a:rPr lang="en-US" altLang="en-US" sz="1800" b="1">
                  <a:solidFill>
                    <a:srgbClr val="990000"/>
                  </a:solidFill>
                </a:rPr>
                <a:t>r</a:t>
              </a:r>
              <a:r>
                <a:rPr lang="en-US" altLang="en-US" sz="1800" b="1" baseline="-25000">
                  <a:solidFill>
                    <a:srgbClr val="990000"/>
                  </a:solidFill>
                </a:rPr>
                <a:t>i</a:t>
              </a:r>
            </a:p>
          </p:txBody>
        </p:sp>
        <p:sp>
          <p:nvSpPr>
            <p:cNvPr id="29738" name="Line 183">
              <a:extLst>
                <a:ext uri="{FF2B5EF4-FFF2-40B4-BE49-F238E27FC236}">
                  <a16:creationId xmlns:a16="http://schemas.microsoft.com/office/drawing/2014/main" id="{8D27C9C7-A474-40E3-BE65-BDF00BD1CA8F}"/>
                </a:ext>
              </a:extLst>
            </p:cNvPr>
            <p:cNvSpPr>
              <a:spLocks noChangeShapeType="1"/>
            </p:cNvSpPr>
            <p:nvPr/>
          </p:nvSpPr>
          <p:spPr bwMode="auto">
            <a:xfrm>
              <a:off x="2544" y="3705"/>
              <a:ext cx="96" cy="0"/>
            </a:xfrm>
            <a:prstGeom prst="line">
              <a:avLst/>
            </a:prstGeom>
            <a:noFill/>
            <a:ln w="12700">
              <a:solidFill>
                <a:srgbClr val="99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9739" name="Line 184">
              <a:extLst>
                <a:ext uri="{FF2B5EF4-FFF2-40B4-BE49-F238E27FC236}">
                  <a16:creationId xmlns:a16="http://schemas.microsoft.com/office/drawing/2014/main" id="{13D5F0E8-6EAE-4FD7-AD06-B4C112902EA5}"/>
                </a:ext>
              </a:extLst>
            </p:cNvPr>
            <p:cNvSpPr>
              <a:spLocks noChangeShapeType="1"/>
            </p:cNvSpPr>
            <p:nvPr/>
          </p:nvSpPr>
          <p:spPr bwMode="auto">
            <a:xfrm>
              <a:off x="2832" y="3705"/>
              <a:ext cx="96" cy="0"/>
            </a:xfrm>
            <a:prstGeom prst="line">
              <a:avLst/>
            </a:prstGeom>
            <a:noFill/>
            <a:ln w="12700">
              <a:solidFill>
                <a:srgbClr val="99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9740" name="Text Box 185">
              <a:extLst>
                <a:ext uri="{FF2B5EF4-FFF2-40B4-BE49-F238E27FC236}">
                  <a16:creationId xmlns:a16="http://schemas.microsoft.com/office/drawing/2014/main" id="{B73B35C1-1AD6-47DB-A6C8-C4B3D583502C}"/>
                </a:ext>
              </a:extLst>
            </p:cNvPr>
            <p:cNvSpPr txBox="1">
              <a:spLocks noChangeArrowheads="1"/>
            </p:cNvSpPr>
            <p:nvPr/>
          </p:nvSpPr>
          <p:spPr bwMode="auto">
            <a:xfrm>
              <a:off x="2352" y="3657"/>
              <a:ext cx="86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990000"/>
                  </a:solidFill>
                  <a:cs typeface="Arial" panose="020B0604020202020204" pitchFamily="34" charset="0"/>
                </a:rPr>
                <a:t>│           │</a:t>
              </a:r>
              <a:endParaRPr lang="en-US" altLang="en-US" sz="1800" b="1" baseline="44000">
                <a:solidFill>
                  <a:srgbClr val="990000"/>
                </a:solidFill>
                <a:cs typeface="Arial" panose="020B0604020202020204" pitchFamily="34" charset="0"/>
              </a:endParaRPr>
            </a:p>
          </p:txBody>
        </p:sp>
        <p:sp>
          <p:nvSpPr>
            <p:cNvPr id="29741" name="Text Box 188">
              <a:extLst>
                <a:ext uri="{FF2B5EF4-FFF2-40B4-BE49-F238E27FC236}">
                  <a16:creationId xmlns:a16="http://schemas.microsoft.com/office/drawing/2014/main" id="{02558BF6-ED12-4FEE-89F4-E5C3176CFFC7}"/>
                </a:ext>
              </a:extLst>
            </p:cNvPr>
            <p:cNvSpPr txBox="1">
              <a:spLocks noChangeArrowheads="1"/>
            </p:cNvSpPr>
            <p:nvPr/>
          </p:nvSpPr>
          <p:spPr bwMode="auto">
            <a:xfrm>
              <a:off x="1872" y="3428"/>
              <a:ext cx="24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a:solidFill>
                    <a:srgbClr val="990000"/>
                  </a:solidFill>
                  <a:cs typeface="Arial" panose="020B0604020202020204" pitchFamily="34" charset="0"/>
                </a:rPr>
                <a:t>∑</a:t>
              </a:r>
            </a:p>
          </p:txBody>
        </p:sp>
        <p:sp>
          <p:nvSpPr>
            <p:cNvPr id="29742" name="Text Box 189">
              <a:extLst>
                <a:ext uri="{FF2B5EF4-FFF2-40B4-BE49-F238E27FC236}">
                  <a16:creationId xmlns:a16="http://schemas.microsoft.com/office/drawing/2014/main" id="{FE25A28F-5FC6-4A40-8435-2F4918D44C7A}"/>
                </a:ext>
              </a:extLst>
            </p:cNvPr>
            <p:cNvSpPr txBox="1">
              <a:spLocks noChangeArrowheads="1"/>
            </p:cNvSpPr>
            <p:nvPr/>
          </p:nvSpPr>
          <p:spPr bwMode="auto">
            <a:xfrm>
              <a:off x="1872" y="3668"/>
              <a:ext cx="336"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990000"/>
                  </a:solidFill>
                </a:rPr>
                <a:t>i=1</a:t>
              </a:r>
              <a:endParaRPr lang="en-US" altLang="en-US" sz="1400" b="1">
                <a:solidFill>
                  <a:srgbClr val="990000"/>
                </a:solidFill>
                <a:cs typeface="Arial" panose="020B0604020202020204" pitchFamily="34" charset="0"/>
              </a:endParaRPr>
            </a:p>
          </p:txBody>
        </p:sp>
        <p:sp>
          <p:nvSpPr>
            <p:cNvPr id="29743" name="Text Box 190">
              <a:extLst>
                <a:ext uri="{FF2B5EF4-FFF2-40B4-BE49-F238E27FC236}">
                  <a16:creationId xmlns:a16="http://schemas.microsoft.com/office/drawing/2014/main" id="{F5559A1F-6A50-4728-8073-7F259B563BD1}"/>
                </a:ext>
              </a:extLst>
            </p:cNvPr>
            <p:cNvSpPr txBox="1">
              <a:spLocks noChangeArrowheads="1"/>
            </p:cNvSpPr>
            <p:nvPr/>
          </p:nvSpPr>
          <p:spPr bwMode="auto">
            <a:xfrm>
              <a:off x="1920" y="3332"/>
              <a:ext cx="192"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990000"/>
                  </a:solidFill>
                </a:rPr>
                <a:t>n</a:t>
              </a:r>
              <a:endParaRPr lang="en-US" altLang="en-US" sz="1400" b="1">
                <a:solidFill>
                  <a:srgbClr val="990000"/>
                </a:solidFill>
                <a:cs typeface="Arial" panose="020B0604020202020204" pitchFamily="34" charset="0"/>
              </a:endParaRPr>
            </a:p>
          </p:txBody>
        </p:sp>
        <p:sp>
          <p:nvSpPr>
            <p:cNvPr id="29744" name="Rectangle 191">
              <a:extLst>
                <a:ext uri="{FF2B5EF4-FFF2-40B4-BE49-F238E27FC236}">
                  <a16:creationId xmlns:a16="http://schemas.microsoft.com/office/drawing/2014/main" id="{6715DA47-8F5F-4F17-9313-1CA8ED609B50}"/>
                </a:ext>
              </a:extLst>
            </p:cNvPr>
            <p:cNvSpPr>
              <a:spLocks noChangeArrowheads="1"/>
            </p:cNvSpPr>
            <p:nvPr/>
          </p:nvSpPr>
          <p:spPr bwMode="auto">
            <a:xfrm>
              <a:off x="1296" y="3273"/>
              <a:ext cx="223" cy="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4800">
                  <a:solidFill>
                    <a:srgbClr val="990000"/>
                  </a:solidFill>
                </a:rPr>
                <a:t>[</a:t>
              </a:r>
            </a:p>
          </p:txBody>
        </p:sp>
        <p:grpSp>
          <p:nvGrpSpPr>
            <p:cNvPr id="29745" name="Group 199">
              <a:extLst>
                <a:ext uri="{FF2B5EF4-FFF2-40B4-BE49-F238E27FC236}">
                  <a16:creationId xmlns:a16="http://schemas.microsoft.com/office/drawing/2014/main" id="{7984D2A0-D03C-4212-A610-9E065B261304}"/>
                </a:ext>
              </a:extLst>
            </p:cNvPr>
            <p:cNvGrpSpPr>
              <a:grpSpLocks/>
            </p:cNvGrpSpPr>
            <p:nvPr/>
          </p:nvGrpSpPr>
          <p:grpSpPr bwMode="auto">
            <a:xfrm>
              <a:off x="1100" y="3360"/>
              <a:ext cx="196" cy="471"/>
              <a:chOff x="720" y="3600"/>
              <a:chExt cx="196" cy="471"/>
            </a:xfrm>
          </p:grpSpPr>
          <p:sp>
            <p:nvSpPr>
              <p:cNvPr id="29747" name="Rectangle 194">
                <a:extLst>
                  <a:ext uri="{FF2B5EF4-FFF2-40B4-BE49-F238E27FC236}">
                    <a16:creationId xmlns:a16="http://schemas.microsoft.com/office/drawing/2014/main" id="{D24020CE-04AA-4EDC-9642-69E2D76E9E7E}"/>
                  </a:ext>
                </a:extLst>
              </p:cNvPr>
              <p:cNvSpPr>
                <a:spLocks noChangeArrowheads="1"/>
              </p:cNvSpPr>
              <p:nvPr/>
            </p:nvSpPr>
            <p:spPr bwMode="auto">
              <a:xfrm>
                <a:off x="720" y="3840"/>
                <a:ext cx="19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990000"/>
                    </a:solidFill>
                  </a:rPr>
                  <a:t>2</a:t>
                </a:r>
                <a:endParaRPr lang="en-US" altLang="en-US" sz="1800" b="1" baseline="-25000">
                  <a:solidFill>
                    <a:srgbClr val="990000"/>
                  </a:solidFill>
                </a:endParaRPr>
              </a:p>
            </p:txBody>
          </p:sp>
          <p:sp>
            <p:nvSpPr>
              <p:cNvPr id="29748" name="Text Box 196">
                <a:extLst>
                  <a:ext uri="{FF2B5EF4-FFF2-40B4-BE49-F238E27FC236}">
                    <a16:creationId xmlns:a16="http://schemas.microsoft.com/office/drawing/2014/main" id="{C5C1F6D1-C92E-46CE-9066-A5B129547E9B}"/>
                  </a:ext>
                </a:extLst>
              </p:cNvPr>
              <p:cNvSpPr txBox="1">
                <a:spLocks noChangeArrowheads="1"/>
              </p:cNvSpPr>
              <p:nvPr/>
            </p:nvSpPr>
            <p:spPr bwMode="auto">
              <a:xfrm>
                <a:off x="720" y="3600"/>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990000"/>
                    </a:solidFill>
                  </a:rPr>
                  <a:t>1</a:t>
                </a:r>
              </a:p>
            </p:txBody>
          </p:sp>
          <p:sp>
            <p:nvSpPr>
              <p:cNvPr id="29749" name="Line 197">
                <a:extLst>
                  <a:ext uri="{FF2B5EF4-FFF2-40B4-BE49-F238E27FC236}">
                    <a16:creationId xmlns:a16="http://schemas.microsoft.com/office/drawing/2014/main" id="{4E8C3805-7292-4EBE-81E2-1397F60A7C4F}"/>
                  </a:ext>
                </a:extLst>
              </p:cNvPr>
              <p:cNvSpPr>
                <a:spLocks noChangeShapeType="1"/>
              </p:cNvSpPr>
              <p:nvPr/>
            </p:nvSpPr>
            <p:spPr bwMode="auto">
              <a:xfrm>
                <a:off x="720" y="3840"/>
                <a:ext cx="192" cy="0"/>
              </a:xfrm>
              <a:prstGeom prst="line">
                <a:avLst/>
              </a:prstGeom>
              <a:noFill/>
              <a:ln w="19050">
                <a:solidFill>
                  <a:srgbClr val="99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29746" name="Text Box 200">
              <a:extLst>
                <a:ext uri="{FF2B5EF4-FFF2-40B4-BE49-F238E27FC236}">
                  <a16:creationId xmlns:a16="http://schemas.microsoft.com/office/drawing/2014/main" id="{BEBD7579-1A4C-4A04-AE5A-2847B08BD8E8}"/>
                </a:ext>
              </a:extLst>
            </p:cNvPr>
            <p:cNvSpPr txBox="1">
              <a:spLocks noChangeArrowheads="1"/>
            </p:cNvSpPr>
            <p:nvPr/>
          </p:nvSpPr>
          <p:spPr bwMode="auto">
            <a:xfrm>
              <a:off x="2976" y="3264"/>
              <a:ext cx="192" cy="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4800">
                  <a:solidFill>
                    <a:srgbClr val="990000"/>
                  </a:solidFill>
                </a:rPr>
                <a:t>]</a:t>
              </a:r>
            </a:p>
          </p:txBody>
        </p:sp>
      </p:grpSp>
      <p:grpSp>
        <p:nvGrpSpPr>
          <p:cNvPr id="49362" name="Group 210">
            <a:extLst>
              <a:ext uri="{FF2B5EF4-FFF2-40B4-BE49-F238E27FC236}">
                <a16:creationId xmlns:a16="http://schemas.microsoft.com/office/drawing/2014/main" id="{3DF67D31-FAFD-450A-9AD8-D20BA3E62415}"/>
              </a:ext>
            </a:extLst>
          </p:cNvPr>
          <p:cNvGrpSpPr>
            <a:grpSpLocks/>
          </p:cNvGrpSpPr>
          <p:nvPr/>
        </p:nvGrpSpPr>
        <p:grpSpPr bwMode="auto">
          <a:xfrm>
            <a:off x="7086600" y="1187450"/>
            <a:ext cx="1143000" cy="488950"/>
            <a:chOff x="4464" y="748"/>
            <a:chExt cx="720" cy="308"/>
          </a:xfrm>
        </p:grpSpPr>
        <p:grpSp>
          <p:nvGrpSpPr>
            <p:cNvPr id="29722" name="Group 100">
              <a:extLst>
                <a:ext uri="{FF2B5EF4-FFF2-40B4-BE49-F238E27FC236}">
                  <a16:creationId xmlns:a16="http://schemas.microsoft.com/office/drawing/2014/main" id="{01305BAC-E783-43BA-9E51-1F7EF87367B9}"/>
                </a:ext>
              </a:extLst>
            </p:cNvPr>
            <p:cNvGrpSpPr>
              <a:grpSpLocks/>
            </p:cNvGrpSpPr>
            <p:nvPr/>
          </p:nvGrpSpPr>
          <p:grpSpPr bwMode="auto">
            <a:xfrm>
              <a:off x="4704" y="748"/>
              <a:ext cx="480" cy="212"/>
              <a:chOff x="4080" y="2592"/>
              <a:chExt cx="480" cy="212"/>
            </a:xfrm>
          </p:grpSpPr>
          <p:sp>
            <p:nvSpPr>
              <p:cNvPr id="29724" name="Text Box 65">
                <a:extLst>
                  <a:ext uri="{FF2B5EF4-FFF2-40B4-BE49-F238E27FC236}">
                    <a16:creationId xmlns:a16="http://schemas.microsoft.com/office/drawing/2014/main" id="{96E14D51-965F-4094-821F-4608AB7C06B9}"/>
                  </a:ext>
                </a:extLst>
              </p:cNvPr>
              <p:cNvSpPr txBox="1">
                <a:spLocks noChangeArrowheads="1"/>
              </p:cNvSpPr>
              <p:nvPr/>
            </p:nvSpPr>
            <p:spPr bwMode="auto">
              <a:xfrm>
                <a:off x="4208" y="2592"/>
                <a:ext cx="35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600" b="1">
                    <a:solidFill>
                      <a:srgbClr val="66FFFF"/>
                    </a:solidFill>
                  </a:rPr>
                  <a:t>- r</a:t>
                </a:r>
                <a:r>
                  <a:rPr lang="en-US" altLang="en-US" sz="1600" b="1" baseline="-25000">
                    <a:solidFill>
                      <a:srgbClr val="66FFFF"/>
                    </a:solidFill>
                  </a:rPr>
                  <a:t>1</a:t>
                </a:r>
              </a:p>
            </p:txBody>
          </p:sp>
          <p:sp>
            <p:nvSpPr>
              <p:cNvPr id="29725" name="Line 66">
                <a:extLst>
                  <a:ext uri="{FF2B5EF4-FFF2-40B4-BE49-F238E27FC236}">
                    <a16:creationId xmlns:a16="http://schemas.microsoft.com/office/drawing/2014/main" id="{095211B1-9ACD-4265-9EB7-8F11B0E29F55}"/>
                  </a:ext>
                </a:extLst>
              </p:cNvPr>
              <p:cNvSpPr>
                <a:spLocks noChangeShapeType="1"/>
              </p:cNvSpPr>
              <p:nvPr/>
            </p:nvSpPr>
            <p:spPr bwMode="auto">
              <a:xfrm>
                <a:off x="4328" y="2640"/>
                <a:ext cx="88" cy="0"/>
              </a:xfrm>
              <a:prstGeom prst="line">
                <a:avLst/>
              </a:prstGeom>
              <a:noFill/>
              <a:ln w="12700">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29726" name="Group 67">
                <a:extLst>
                  <a:ext uri="{FF2B5EF4-FFF2-40B4-BE49-F238E27FC236}">
                    <a16:creationId xmlns:a16="http://schemas.microsoft.com/office/drawing/2014/main" id="{173BDAB1-DD4D-4ED3-A981-BE51A217A47A}"/>
                  </a:ext>
                </a:extLst>
              </p:cNvPr>
              <p:cNvGrpSpPr>
                <a:grpSpLocks/>
              </p:cNvGrpSpPr>
              <p:nvPr/>
            </p:nvGrpSpPr>
            <p:grpSpPr bwMode="auto">
              <a:xfrm>
                <a:off x="4080" y="2592"/>
                <a:ext cx="264" cy="212"/>
                <a:chOff x="4080" y="1737"/>
                <a:chExt cx="288" cy="212"/>
              </a:xfrm>
            </p:grpSpPr>
            <p:sp>
              <p:nvSpPr>
                <p:cNvPr id="29727" name="Text Box 68">
                  <a:extLst>
                    <a:ext uri="{FF2B5EF4-FFF2-40B4-BE49-F238E27FC236}">
                      <a16:creationId xmlns:a16="http://schemas.microsoft.com/office/drawing/2014/main" id="{AD589F4D-5C53-4301-9661-CF406F03FB5D}"/>
                    </a:ext>
                  </a:extLst>
                </p:cNvPr>
                <p:cNvSpPr txBox="1">
                  <a:spLocks noChangeArrowheads="1"/>
                </p:cNvSpPr>
                <p:nvPr/>
              </p:nvSpPr>
              <p:spPr bwMode="auto">
                <a:xfrm>
                  <a:off x="4080" y="1737"/>
                  <a:ext cx="288"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600" b="1">
                      <a:solidFill>
                        <a:srgbClr val="66FFFF"/>
                      </a:solidFill>
                    </a:rPr>
                    <a:t>r</a:t>
                  </a:r>
                  <a:r>
                    <a:rPr lang="en-US" altLang="en-US" sz="1800" b="1" baseline="-25000">
                      <a:solidFill>
                        <a:srgbClr val="66FFFF"/>
                      </a:solidFill>
                    </a:rPr>
                    <a:t>2</a:t>
                  </a:r>
                </a:p>
              </p:txBody>
            </p:sp>
            <p:sp>
              <p:nvSpPr>
                <p:cNvPr id="29728" name="Line 69">
                  <a:extLst>
                    <a:ext uri="{FF2B5EF4-FFF2-40B4-BE49-F238E27FC236}">
                      <a16:creationId xmlns:a16="http://schemas.microsoft.com/office/drawing/2014/main" id="{D5CBCB8A-DE5E-4C71-B290-A16318277344}"/>
                    </a:ext>
                  </a:extLst>
                </p:cNvPr>
                <p:cNvSpPr>
                  <a:spLocks noChangeShapeType="1"/>
                </p:cNvSpPr>
                <p:nvPr/>
              </p:nvSpPr>
              <p:spPr bwMode="auto">
                <a:xfrm>
                  <a:off x="4128" y="1776"/>
                  <a:ext cx="96" cy="0"/>
                </a:xfrm>
                <a:prstGeom prst="line">
                  <a:avLst/>
                </a:prstGeom>
                <a:noFill/>
                <a:ln w="12700">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sp>
          <p:nvSpPr>
            <p:cNvPr id="29723" name="Line 61">
              <a:extLst>
                <a:ext uri="{FF2B5EF4-FFF2-40B4-BE49-F238E27FC236}">
                  <a16:creationId xmlns:a16="http://schemas.microsoft.com/office/drawing/2014/main" id="{11E200CE-1C49-41D9-822E-BE6A56FE00C0}"/>
                </a:ext>
              </a:extLst>
            </p:cNvPr>
            <p:cNvSpPr>
              <a:spLocks noChangeShapeType="1"/>
            </p:cNvSpPr>
            <p:nvPr/>
          </p:nvSpPr>
          <p:spPr bwMode="auto">
            <a:xfrm>
              <a:off x="4464" y="768"/>
              <a:ext cx="624" cy="288"/>
            </a:xfrm>
            <a:prstGeom prst="line">
              <a:avLst/>
            </a:prstGeom>
            <a:noFill/>
            <a:ln w="28575">
              <a:solidFill>
                <a:srgbClr val="FF6699"/>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49194"/>
                                        </p:tgtEl>
                                        <p:attrNameLst>
                                          <p:attrName>style.visibility</p:attrName>
                                        </p:attrNameLst>
                                      </p:cBhvr>
                                      <p:to>
                                        <p:strVal val="visible"/>
                                      </p:to>
                                    </p:set>
                                    <p:animEffect transition="in" filter="slide(fromTop)">
                                      <p:cBhvr>
                                        <p:cTn id="7" dur="500"/>
                                        <p:tgtEl>
                                          <p:spTgt spid="4919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49205"/>
                                        </p:tgtEl>
                                        <p:attrNameLst>
                                          <p:attrName>style.visibility</p:attrName>
                                        </p:attrNameLst>
                                      </p:cBhvr>
                                      <p:to>
                                        <p:strVal val="visible"/>
                                      </p:to>
                                    </p:set>
                                    <p:anim calcmode="lin" valueType="num">
                                      <p:cBhvr>
                                        <p:cTn id="12" dur="500" fill="hold"/>
                                        <p:tgtEl>
                                          <p:spTgt spid="49205"/>
                                        </p:tgtEl>
                                        <p:attrNameLst>
                                          <p:attrName>ppt_w</p:attrName>
                                        </p:attrNameLst>
                                      </p:cBhvr>
                                      <p:tavLst>
                                        <p:tav tm="0">
                                          <p:val>
                                            <p:fltVal val="0"/>
                                          </p:val>
                                        </p:tav>
                                        <p:tav tm="100000">
                                          <p:val>
                                            <p:strVal val="#ppt_w"/>
                                          </p:val>
                                        </p:tav>
                                      </p:tavLst>
                                    </p:anim>
                                    <p:anim calcmode="lin" valueType="num">
                                      <p:cBhvr>
                                        <p:cTn id="13" dur="500" fill="hold"/>
                                        <p:tgtEl>
                                          <p:spTgt spid="49205"/>
                                        </p:tgtEl>
                                        <p:attrNameLst>
                                          <p:attrName>ppt_h</p:attrName>
                                        </p:attrNameLst>
                                      </p:cBhvr>
                                      <p:tavLst>
                                        <p:tav tm="0">
                                          <p:val>
                                            <p:fltVal val="0"/>
                                          </p:val>
                                        </p:tav>
                                        <p:tav tm="100000">
                                          <p:val>
                                            <p:strVal val="#ppt_h"/>
                                          </p:val>
                                        </p:tav>
                                      </p:tavLst>
                                    </p:anim>
                                    <p:animEffect transition="in" filter="fade">
                                      <p:cBhvr>
                                        <p:cTn id="14" dur="500"/>
                                        <p:tgtEl>
                                          <p:spTgt spid="4920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 presetClass="entr" presetSubtype="32" fill="hold" nodeType="clickEffect">
                                  <p:stCondLst>
                                    <p:cond delay="0"/>
                                  </p:stCondLst>
                                  <p:childTnLst>
                                    <p:set>
                                      <p:cBhvr>
                                        <p:cTn id="18" dur="1" fill="hold">
                                          <p:stCondLst>
                                            <p:cond delay="0"/>
                                          </p:stCondLst>
                                        </p:cTn>
                                        <p:tgtEl>
                                          <p:spTgt spid="49358"/>
                                        </p:tgtEl>
                                        <p:attrNameLst>
                                          <p:attrName>style.visibility</p:attrName>
                                        </p:attrNameLst>
                                      </p:cBhvr>
                                      <p:to>
                                        <p:strVal val="visible"/>
                                      </p:to>
                                    </p:set>
                                    <p:animEffect transition="in" filter="box(out)">
                                      <p:cBhvr>
                                        <p:cTn id="19" dur="500"/>
                                        <p:tgtEl>
                                          <p:spTgt spid="49358"/>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49201"/>
                                        </p:tgtEl>
                                        <p:attrNameLst>
                                          <p:attrName>style.visibility</p:attrName>
                                        </p:attrNameLst>
                                      </p:cBhvr>
                                      <p:to>
                                        <p:strVal val="visible"/>
                                      </p:to>
                                    </p:set>
                                    <p:animEffect transition="in" filter="dissolve">
                                      <p:cBhvr>
                                        <p:cTn id="24" dur="500"/>
                                        <p:tgtEl>
                                          <p:spTgt spid="49201"/>
                                        </p:tgtEl>
                                      </p:cBhvr>
                                    </p:animEffect>
                                  </p:childTnLst>
                                </p:cTn>
                              </p:par>
                              <p:par>
                                <p:cTn id="25" presetID="9" presetClass="entr" presetSubtype="0" fill="hold" grpId="0" nodeType="withEffect">
                                  <p:stCondLst>
                                    <p:cond delay="0"/>
                                  </p:stCondLst>
                                  <p:childTnLst>
                                    <p:set>
                                      <p:cBhvr>
                                        <p:cTn id="26" dur="1" fill="hold">
                                          <p:stCondLst>
                                            <p:cond delay="0"/>
                                          </p:stCondLst>
                                        </p:cTn>
                                        <p:tgtEl>
                                          <p:spTgt spid="49200"/>
                                        </p:tgtEl>
                                        <p:attrNameLst>
                                          <p:attrName>style.visibility</p:attrName>
                                        </p:attrNameLst>
                                      </p:cBhvr>
                                      <p:to>
                                        <p:strVal val="visible"/>
                                      </p:to>
                                    </p:set>
                                    <p:animEffect transition="in" filter="dissolve">
                                      <p:cBhvr>
                                        <p:cTn id="27" dur="500"/>
                                        <p:tgtEl>
                                          <p:spTgt spid="49200"/>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49199"/>
                                        </p:tgtEl>
                                        <p:attrNameLst>
                                          <p:attrName>style.visibility</p:attrName>
                                        </p:attrNameLst>
                                      </p:cBhvr>
                                      <p:to>
                                        <p:strVal val="visible"/>
                                      </p:to>
                                    </p:set>
                                    <p:animEffect transition="in" filter="dissolve">
                                      <p:cBhvr>
                                        <p:cTn id="30" dur="500"/>
                                        <p:tgtEl>
                                          <p:spTgt spid="49199"/>
                                        </p:tgtEl>
                                      </p:cBhvr>
                                    </p:animEffect>
                                  </p:childTnLst>
                                </p:cTn>
                              </p:par>
                            </p:childTnLst>
                          </p:cTn>
                        </p:par>
                        <p:par>
                          <p:cTn id="31" fill="hold" nodeType="afterGroup">
                            <p:stCondLst>
                              <p:cond delay="500"/>
                            </p:stCondLst>
                            <p:childTnLst>
                              <p:par>
                                <p:cTn id="32" presetID="53" presetClass="entr" presetSubtype="0" fill="hold" grpId="0" nodeType="afterEffect">
                                  <p:stCondLst>
                                    <p:cond delay="0"/>
                                  </p:stCondLst>
                                  <p:childTnLst>
                                    <p:set>
                                      <p:cBhvr>
                                        <p:cTn id="33" dur="1" fill="hold">
                                          <p:stCondLst>
                                            <p:cond delay="0"/>
                                          </p:stCondLst>
                                        </p:cTn>
                                        <p:tgtEl>
                                          <p:spTgt spid="49198"/>
                                        </p:tgtEl>
                                        <p:attrNameLst>
                                          <p:attrName>style.visibility</p:attrName>
                                        </p:attrNameLst>
                                      </p:cBhvr>
                                      <p:to>
                                        <p:strVal val="visible"/>
                                      </p:to>
                                    </p:set>
                                    <p:anim calcmode="lin" valueType="num">
                                      <p:cBhvr>
                                        <p:cTn id="34" dur="500" fill="hold"/>
                                        <p:tgtEl>
                                          <p:spTgt spid="49198"/>
                                        </p:tgtEl>
                                        <p:attrNameLst>
                                          <p:attrName>ppt_w</p:attrName>
                                        </p:attrNameLst>
                                      </p:cBhvr>
                                      <p:tavLst>
                                        <p:tav tm="0">
                                          <p:val>
                                            <p:fltVal val="0"/>
                                          </p:val>
                                        </p:tav>
                                        <p:tav tm="100000">
                                          <p:val>
                                            <p:strVal val="#ppt_w"/>
                                          </p:val>
                                        </p:tav>
                                      </p:tavLst>
                                    </p:anim>
                                    <p:anim calcmode="lin" valueType="num">
                                      <p:cBhvr>
                                        <p:cTn id="35" dur="500" fill="hold"/>
                                        <p:tgtEl>
                                          <p:spTgt spid="49198"/>
                                        </p:tgtEl>
                                        <p:attrNameLst>
                                          <p:attrName>ppt_h</p:attrName>
                                        </p:attrNameLst>
                                      </p:cBhvr>
                                      <p:tavLst>
                                        <p:tav tm="0">
                                          <p:val>
                                            <p:fltVal val="0"/>
                                          </p:val>
                                        </p:tav>
                                        <p:tav tm="100000">
                                          <p:val>
                                            <p:strVal val="#ppt_h"/>
                                          </p:val>
                                        </p:tav>
                                      </p:tavLst>
                                    </p:anim>
                                    <p:animEffect transition="in" filter="fade">
                                      <p:cBhvr>
                                        <p:cTn id="36" dur="500"/>
                                        <p:tgtEl>
                                          <p:spTgt spid="49198"/>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53" presetClass="entr" presetSubtype="0" fill="hold" grpId="0" nodeType="clickEffect">
                                  <p:stCondLst>
                                    <p:cond delay="0"/>
                                  </p:stCondLst>
                                  <p:childTnLst>
                                    <p:set>
                                      <p:cBhvr>
                                        <p:cTn id="40" dur="1" fill="hold">
                                          <p:stCondLst>
                                            <p:cond delay="0"/>
                                          </p:stCondLst>
                                        </p:cTn>
                                        <p:tgtEl>
                                          <p:spTgt spid="49214"/>
                                        </p:tgtEl>
                                        <p:attrNameLst>
                                          <p:attrName>style.visibility</p:attrName>
                                        </p:attrNameLst>
                                      </p:cBhvr>
                                      <p:to>
                                        <p:strVal val="visible"/>
                                      </p:to>
                                    </p:set>
                                    <p:anim calcmode="lin" valueType="num">
                                      <p:cBhvr>
                                        <p:cTn id="41" dur="500" fill="hold"/>
                                        <p:tgtEl>
                                          <p:spTgt spid="49214"/>
                                        </p:tgtEl>
                                        <p:attrNameLst>
                                          <p:attrName>ppt_w</p:attrName>
                                        </p:attrNameLst>
                                      </p:cBhvr>
                                      <p:tavLst>
                                        <p:tav tm="0">
                                          <p:val>
                                            <p:fltVal val="0"/>
                                          </p:val>
                                        </p:tav>
                                        <p:tav tm="100000">
                                          <p:val>
                                            <p:strVal val="#ppt_w"/>
                                          </p:val>
                                        </p:tav>
                                      </p:tavLst>
                                    </p:anim>
                                    <p:anim calcmode="lin" valueType="num">
                                      <p:cBhvr>
                                        <p:cTn id="42" dur="500" fill="hold"/>
                                        <p:tgtEl>
                                          <p:spTgt spid="49214"/>
                                        </p:tgtEl>
                                        <p:attrNameLst>
                                          <p:attrName>ppt_h</p:attrName>
                                        </p:attrNameLst>
                                      </p:cBhvr>
                                      <p:tavLst>
                                        <p:tav tm="0">
                                          <p:val>
                                            <p:fltVal val="0"/>
                                          </p:val>
                                        </p:tav>
                                        <p:tav tm="100000">
                                          <p:val>
                                            <p:strVal val="#ppt_h"/>
                                          </p:val>
                                        </p:tav>
                                      </p:tavLst>
                                    </p:anim>
                                    <p:animEffect transition="in" filter="fade">
                                      <p:cBhvr>
                                        <p:cTn id="43" dur="500"/>
                                        <p:tgtEl>
                                          <p:spTgt spid="49214"/>
                                        </p:tgtEl>
                                      </p:cBhvr>
                                    </p:animEffect>
                                  </p:childTnLst>
                                </p:cTn>
                              </p:par>
                              <p:par>
                                <p:cTn id="44" presetID="53" presetClass="entr" presetSubtype="0" fill="hold" grpId="0" nodeType="withEffect">
                                  <p:stCondLst>
                                    <p:cond delay="0"/>
                                  </p:stCondLst>
                                  <p:childTnLst>
                                    <p:set>
                                      <p:cBhvr>
                                        <p:cTn id="45" dur="1" fill="hold">
                                          <p:stCondLst>
                                            <p:cond delay="0"/>
                                          </p:stCondLst>
                                        </p:cTn>
                                        <p:tgtEl>
                                          <p:spTgt spid="49206"/>
                                        </p:tgtEl>
                                        <p:attrNameLst>
                                          <p:attrName>style.visibility</p:attrName>
                                        </p:attrNameLst>
                                      </p:cBhvr>
                                      <p:to>
                                        <p:strVal val="visible"/>
                                      </p:to>
                                    </p:set>
                                    <p:anim calcmode="lin" valueType="num">
                                      <p:cBhvr>
                                        <p:cTn id="46" dur="500" fill="hold"/>
                                        <p:tgtEl>
                                          <p:spTgt spid="49206"/>
                                        </p:tgtEl>
                                        <p:attrNameLst>
                                          <p:attrName>ppt_w</p:attrName>
                                        </p:attrNameLst>
                                      </p:cBhvr>
                                      <p:tavLst>
                                        <p:tav tm="0">
                                          <p:val>
                                            <p:fltVal val="0"/>
                                          </p:val>
                                        </p:tav>
                                        <p:tav tm="100000">
                                          <p:val>
                                            <p:strVal val="#ppt_w"/>
                                          </p:val>
                                        </p:tav>
                                      </p:tavLst>
                                    </p:anim>
                                    <p:anim calcmode="lin" valueType="num">
                                      <p:cBhvr>
                                        <p:cTn id="47" dur="500" fill="hold"/>
                                        <p:tgtEl>
                                          <p:spTgt spid="49206"/>
                                        </p:tgtEl>
                                        <p:attrNameLst>
                                          <p:attrName>ppt_h</p:attrName>
                                        </p:attrNameLst>
                                      </p:cBhvr>
                                      <p:tavLst>
                                        <p:tav tm="0">
                                          <p:val>
                                            <p:fltVal val="0"/>
                                          </p:val>
                                        </p:tav>
                                        <p:tav tm="100000">
                                          <p:val>
                                            <p:strVal val="#ppt_h"/>
                                          </p:val>
                                        </p:tav>
                                      </p:tavLst>
                                    </p:anim>
                                    <p:animEffect transition="in" filter="fade">
                                      <p:cBhvr>
                                        <p:cTn id="48" dur="500"/>
                                        <p:tgtEl>
                                          <p:spTgt spid="49206"/>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53" presetClass="entr" presetSubtype="0" fill="hold" grpId="0" nodeType="clickEffect">
                                  <p:stCondLst>
                                    <p:cond delay="0"/>
                                  </p:stCondLst>
                                  <p:childTnLst>
                                    <p:set>
                                      <p:cBhvr>
                                        <p:cTn id="52" dur="1" fill="hold">
                                          <p:stCondLst>
                                            <p:cond delay="0"/>
                                          </p:stCondLst>
                                        </p:cTn>
                                        <p:tgtEl>
                                          <p:spTgt spid="49215"/>
                                        </p:tgtEl>
                                        <p:attrNameLst>
                                          <p:attrName>style.visibility</p:attrName>
                                        </p:attrNameLst>
                                      </p:cBhvr>
                                      <p:to>
                                        <p:strVal val="visible"/>
                                      </p:to>
                                    </p:set>
                                    <p:anim calcmode="lin" valueType="num">
                                      <p:cBhvr>
                                        <p:cTn id="53" dur="500" fill="hold"/>
                                        <p:tgtEl>
                                          <p:spTgt spid="49215"/>
                                        </p:tgtEl>
                                        <p:attrNameLst>
                                          <p:attrName>ppt_w</p:attrName>
                                        </p:attrNameLst>
                                      </p:cBhvr>
                                      <p:tavLst>
                                        <p:tav tm="0">
                                          <p:val>
                                            <p:fltVal val="0"/>
                                          </p:val>
                                        </p:tav>
                                        <p:tav tm="100000">
                                          <p:val>
                                            <p:strVal val="#ppt_w"/>
                                          </p:val>
                                        </p:tav>
                                      </p:tavLst>
                                    </p:anim>
                                    <p:anim calcmode="lin" valueType="num">
                                      <p:cBhvr>
                                        <p:cTn id="54" dur="500" fill="hold"/>
                                        <p:tgtEl>
                                          <p:spTgt spid="49215"/>
                                        </p:tgtEl>
                                        <p:attrNameLst>
                                          <p:attrName>ppt_h</p:attrName>
                                        </p:attrNameLst>
                                      </p:cBhvr>
                                      <p:tavLst>
                                        <p:tav tm="0">
                                          <p:val>
                                            <p:fltVal val="0"/>
                                          </p:val>
                                        </p:tav>
                                        <p:tav tm="100000">
                                          <p:val>
                                            <p:strVal val="#ppt_h"/>
                                          </p:val>
                                        </p:tav>
                                      </p:tavLst>
                                    </p:anim>
                                    <p:animEffect transition="in" filter="fade">
                                      <p:cBhvr>
                                        <p:cTn id="55" dur="500"/>
                                        <p:tgtEl>
                                          <p:spTgt spid="49215"/>
                                        </p:tgtEl>
                                      </p:cBhvr>
                                    </p:animEffect>
                                  </p:childTnLst>
                                </p:cTn>
                              </p:par>
                              <p:par>
                                <p:cTn id="56" presetID="53" presetClass="entr" presetSubtype="0" fill="hold" grpId="0" nodeType="withEffect">
                                  <p:stCondLst>
                                    <p:cond delay="0"/>
                                  </p:stCondLst>
                                  <p:childTnLst>
                                    <p:set>
                                      <p:cBhvr>
                                        <p:cTn id="57" dur="1" fill="hold">
                                          <p:stCondLst>
                                            <p:cond delay="0"/>
                                          </p:stCondLst>
                                        </p:cTn>
                                        <p:tgtEl>
                                          <p:spTgt spid="49208"/>
                                        </p:tgtEl>
                                        <p:attrNameLst>
                                          <p:attrName>style.visibility</p:attrName>
                                        </p:attrNameLst>
                                      </p:cBhvr>
                                      <p:to>
                                        <p:strVal val="visible"/>
                                      </p:to>
                                    </p:set>
                                    <p:anim calcmode="lin" valueType="num">
                                      <p:cBhvr>
                                        <p:cTn id="58" dur="500" fill="hold"/>
                                        <p:tgtEl>
                                          <p:spTgt spid="49208"/>
                                        </p:tgtEl>
                                        <p:attrNameLst>
                                          <p:attrName>ppt_w</p:attrName>
                                        </p:attrNameLst>
                                      </p:cBhvr>
                                      <p:tavLst>
                                        <p:tav tm="0">
                                          <p:val>
                                            <p:fltVal val="0"/>
                                          </p:val>
                                        </p:tav>
                                        <p:tav tm="100000">
                                          <p:val>
                                            <p:strVal val="#ppt_w"/>
                                          </p:val>
                                        </p:tav>
                                      </p:tavLst>
                                    </p:anim>
                                    <p:anim calcmode="lin" valueType="num">
                                      <p:cBhvr>
                                        <p:cTn id="59" dur="500" fill="hold"/>
                                        <p:tgtEl>
                                          <p:spTgt spid="49208"/>
                                        </p:tgtEl>
                                        <p:attrNameLst>
                                          <p:attrName>ppt_h</p:attrName>
                                        </p:attrNameLst>
                                      </p:cBhvr>
                                      <p:tavLst>
                                        <p:tav tm="0">
                                          <p:val>
                                            <p:fltVal val="0"/>
                                          </p:val>
                                        </p:tav>
                                        <p:tav tm="100000">
                                          <p:val>
                                            <p:strVal val="#ppt_h"/>
                                          </p:val>
                                        </p:tav>
                                      </p:tavLst>
                                    </p:anim>
                                    <p:animEffect transition="in" filter="fade">
                                      <p:cBhvr>
                                        <p:cTn id="60" dur="500"/>
                                        <p:tgtEl>
                                          <p:spTgt spid="49208"/>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53" presetClass="entr" presetSubtype="0" fill="hold" grpId="0" nodeType="clickEffect">
                                  <p:stCondLst>
                                    <p:cond delay="0"/>
                                  </p:stCondLst>
                                  <p:childTnLst>
                                    <p:set>
                                      <p:cBhvr>
                                        <p:cTn id="64" dur="1" fill="hold">
                                          <p:stCondLst>
                                            <p:cond delay="0"/>
                                          </p:stCondLst>
                                        </p:cTn>
                                        <p:tgtEl>
                                          <p:spTgt spid="49250"/>
                                        </p:tgtEl>
                                        <p:attrNameLst>
                                          <p:attrName>style.visibility</p:attrName>
                                        </p:attrNameLst>
                                      </p:cBhvr>
                                      <p:to>
                                        <p:strVal val="visible"/>
                                      </p:to>
                                    </p:set>
                                    <p:anim calcmode="lin" valueType="num">
                                      <p:cBhvr>
                                        <p:cTn id="65" dur="500" fill="hold"/>
                                        <p:tgtEl>
                                          <p:spTgt spid="49250"/>
                                        </p:tgtEl>
                                        <p:attrNameLst>
                                          <p:attrName>ppt_w</p:attrName>
                                        </p:attrNameLst>
                                      </p:cBhvr>
                                      <p:tavLst>
                                        <p:tav tm="0">
                                          <p:val>
                                            <p:fltVal val="0"/>
                                          </p:val>
                                        </p:tav>
                                        <p:tav tm="100000">
                                          <p:val>
                                            <p:strVal val="#ppt_w"/>
                                          </p:val>
                                        </p:tav>
                                      </p:tavLst>
                                    </p:anim>
                                    <p:anim calcmode="lin" valueType="num">
                                      <p:cBhvr>
                                        <p:cTn id="66" dur="500" fill="hold"/>
                                        <p:tgtEl>
                                          <p:spTgt spid="49250"/>
                                        </p:tgtEl>
                                        <p:attrNameLst>
                                          <p:attrName>ppt_h</p:attrName>
                                        </p:attrNameLst>
                                      </p:cBhvr>
                                      <p:tavLst>
                                        <p:tav tm="0">
                                          <p:val>
                                            <p:fltVal val="0"/>
                                          </p:val>
                                        </p:tav>
                                        <p:tav tm="100000">
                                          <p:val>
                                            <p:strVal val="#ppt_h"/>
                                          </p:val>
                                        </p:tav>
                                      </p:tavLst>
                                    </p:anim>
                                    <p:animEffect transition="in" filter="fade">
                                      <p:cBhvr>
                                        <p:cTn id="67" dur="500"/>
                                        <p:tgtEl>
                                          <p:spTgt spid="49250"/>
                                        </p:tgtEl>
                                      </p:cBhvr>
                                    </p:animEffect>
                                  </p:childTnLst>
                                </p:cTn>
                              </p:par>
                              <p:par>
                                <p:cTn id="68" presetID="53" presetClass="entr" presetSubtype="0" fill="hold" grpId="0" nodeType="withEffect">
                                  <p:stCondLst>
                                    <p:cond delay="0"/>
                                  </p:stCondLst>
                                  <p:childTnLst>
                                    <p:set>
                                      <p:cBhvr>
                                        <p:cTn id="69" dur="1" fill="hold">
                                          <p:stCondLst>
                                            <p:cond delay="0"/>
                                          </p:stCondLst>
                                        </p:cTn>
                                        <p:tgtEl>
                                          <p:spTgt spid="49249"/>
                                        </p:tgtEl>
                                        <p:attrNameLst>
                                          <p:attrName>style.visibility</p:attrName>
                                        </p:attrNameLst>
                                      </p:cBhvr>
                                      <p:to>
                                        <p:strVal val="visible"/>
                                      </p:to>
                                    </p:set>
                                    <p:anim calcmode="lin" valueType="num">
                                      <p:cBhvr>
                                        <p:cTn id="70" dur="500" fill="hold"/>
                                        <p:tgtEl>
                                          <p:spTgt spid="49249"/>
                                        </p:tgtEl>
                                        <p:attrNameLst>
                                          <p:attrName>ppt_w</p:attrName>
                                        </p:attrNameLst>
                                      </p:cBhvr>
                                      <p:tavLst>
                                        <p:tav tm="0">
                                          <p:val>
                                            <p:fltVal val="0"/>
                                          </p:val>
                                        </p:tav>
                                        <p:tav tm="100000">
                                          <p:val>
                                            <p:strVal val="#ppt_w"/>
                                          </p:val>
                                        </p:tav>
                                      </p:tavLst>
                                    </p:anim>
                                    <p:anim calcmode="lin" valueType="num">
                                      <p:cBhvr>
                                        <p:cTn id="71" dur="500" fill="hold"/>
                                        <p:tgtEl>
                                          <p:spTgt spid="49249"/>
                                        </p:tgtEl>
                                        <p:attrNameLst>
                                          <p:attrName>ppt_h</p:attrName>
                                        </p:attrNameLst>
                                      </p:cBhvr>
                                      <p:tavLst>
                                        <p:tav tm="0">
                                          <p:val>
                                            <p:fltVal val="0"/>
                                          </p:val>
                                        </p:tav>
                                        <p:tav tm="100000">
                                          <p:val>
                                            <p:strVal val="#ppt_h"/>
                                          </p:val>
                                        </p:tav>
                                      </p:tavLst>
                                    </p:anim>
                                    <p:animEffect transition="in" filter="fade">
                                      <p:cBhvr>
                                        <p:cTn id="72" dur="500"/>
                                        <p:tgtEl>
                                          <p:spTgt spid="49249"/>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22" presetClass="entr" presetSubtype="4" fill="hold" nodeType="clickEffect">
                                  <p:stCondLst>
                                    <p:cond delay="0"/>
                                  </p:stCondLst>
                                  <p:childTnLst>
                                    <p:set>
                                      <p:cBhvr>
                                        <p:cTn id="76" dur="1" fill="hold">
                                          <p:stCondLst>
                                            <p:cond delay="0"/>
                                          </p:stCondLst>
                                        </p:cTn>
                                        <p:tgtEl>
                                          <p:spTgt spid="49359"/>
                                        </p:tgtEl>
                                        <p:attrNameLst>
                                          <p:attrName>style.visibility</p:attrName>
                                        </p:attrNameLst>
                                      </p:cBhvr>
                                      <p:to>
                                        <p:strVal val="visible"/>
                                      </p:to>
                                    </p:set>
                                    <p:animEffect transition="in" filter="wipe(down)">
                                      <p:cBhvr>
                                        <p:cTn id="77" dur="500"/>
                                        <p:tgtEl>
                                          <p:spTgt spid="49359"/>
                                        </p:tgtEl>
                                      </p:cBhvr>
                                    </p:animEffect>
                                  </p:childTnLst>
                                </p:cTn>
                              </p:par>
                            </p:childTnLst>
                          </p:cTn>
                        </p:par>
                        <p:par>
                          <p:cTn id="78" fill="hold" nodeType="afterGroup">
                            <p:stCondLst>
                              <p:cond delay="500"/>
                            </p:stCondLst>
                            <p:childTnLst>
                              <p:par>
                                <p:cTn id="79" presetID="22" presetClass="entr" presetSubtype="8" fill="hold" nodeType="afterEffect">
                                  <p:stCondLst>
                                    <p:cond delay="0"/>
                                  </p:stCondLst>
                                  <p:childTnLst>
                                    <p:set>
                                      <p:cBhvr>
                                        <p:cTn id="80" dur="1" fill="hold">
                                          <p:stCondLst>
                                            <p:cond delay="0"/>
                                          </p:stCondLst>
                                        </p:cTn>
                                        <p:tgtEl>
                                          <p:spTgt spid="49361"/>
                                        </p:tgtEl>
                                        <p:attrNameLst>
                                          <p:attrName>style.visibility</p:attrName>
                                        </p:attrNameLst>
                                      </p:cBhvr>
                                      <p:to>
                                        <p:strVal val="visible"/>
                                      </p:to>
                                    </p:set>
                                    <p:animEffect transition="in" filter="wipe(left)">
                                      <p:cBhvr>
                                        <p:cTn id="81" dur="500"/>
                                        <p:tgtEl>
                                          <p:spTgt spid="49361"/>
                                        </p:tgtEl>
                                      </p:cBhvr>
                                    </p:animEffect>
                                  </p:childTnLst>
                                </p:cTn>
                              </p:par>
                            </p:childTnLst>
                          </p:cTn>
                        </p:par>
                        <p:par>
                          <p:cTn id="82" fill="hold" nodeType="afterGroup">
                            <p:stCondLst>
                              <p:cond delay="1000"/>
                            </p:stCondLst>
                            <p:childTnLst>
                              <p:par>
                                <p:cTn id="83" presetID="22" presetClass="entr" presetSubtype="8" fill="hold" nodeType="afterEffect">
                                  <p:stCondLst>
                                    <p:cond delay="0"/>
                                  </p:stCondLst>
                                  <p:childTnLst>
                                    <p:set>
                                      <p:cBhvr>
                                        <p:cTn id="84" dur="1" fill="hold">
                                          <p:stCondLst>
                                            <p:cond delay="0"/>
                                          </p:stCondLst>
                                        </p:cTn>
                                        <p:tgtEl>
                                          <p:spTgt spid="49360"/>
                                        </p:tgtEl>
                                        <p:attrNameLst>
                                          <p:attrName>style.visibility</p:attrName>
                                        </p:attrNameLst>
                                      </p:cBhvr>
                                      <p:to>
                                        <p:strVal val="visible"/>
                                      </p:to>
                                    </p:set>
                                    <p:animEffect transition="in" filter="wipe(left)">
                                      <p:cBhvr>
                                        <p:cTn id="85" dur="500"/>
                                        <p:tgtEl>
                                          <p:spTgt spid="49360"/>
                                        </p:tgtEl>
                                      </p:cBhvr>
                                    </p:animEffect>
                                  </p:childTnLst>
                                </p:cTn>
                              </p:par>
                            </p:childTnLst>
                          </p:cTn>
                        </p:par>
                      </p:childTnLst>
                    </p:cTn>
                  </p:par>
                  <p:par>
                    <p:cTn id="86" fill="hold" nodeType="clickPar">
                      <p:stCondLst>
                        <p:cond delay="indefinite"/>
                      </p:stCondLst>
                      <p:childTnLst>
                        <p:par>
                          <p:cTn id="87" fill="hold" nodeType="withGroup">
                            <p:stCondLst>
                              <p:cond delay="0"/>
                            </p:stCondLst>
                            <p:childTnLst>
                              <p:par>
                                <p:cTn id="88" presetID="22" presetClass="entr" presetSubtype="8" fill="hold" nodeType="clickEffect">
                                  <p:stCondLst>
                                    <p:cond delay="0"/>
                                  </p:stCondLst>
                                  <p:childTnLst>
                                    <p:set>
                                      <p:cBhvr>
                                        <p:cTn id="89" dur="1" fill="hold">
                                          <p:stCondLst>
                                            <p:cond delay="0"/>
                                          </p:stCondLst>
                                        </p:cTn>
                                        <p:tgtEl>
                                          <p:spTgt spid="49362"/>
                                        </p:tgtEl>
                                        <p:attrNameLst>
                                          <p:attrName>style.visibility</p:attrName>
                                        </p:attrNameLst>
                                      </p:cBhvr>
                                      <p:to>
                                        <p:strVal val="visible"/>
                                      </p:to>
                                    </p:set>
                                    <p:animEffect transition="in" filter="wipe(left)">
                                      <p:cBhvr>
                                        <p:cTn id="90" dur="500"/>
                                        <p:tgtEl>
                                          <p:spTgt spid="49362"/>
                                        </p:tgtEl>
                                      </p:cBhvr>
                                    </p:animEffect>
                                  </p:childTnLst>
                                </p:cTn>
                              </p:par>
                            </p:childTnLst>
                          </p:cTn>
                        </p:par>
                        <p:par>
                          <p:cTn id="91" fill="hold" nodeType="afterGroup">
                            <p:stCondLst>
                              <p:cond delay="500"/>
                            </p:stCondLst>
                            <p:childTnLst>
                              <p:par>
                                <p:cTn id="92" presetID="22" presetClass="entr" presetSubtype="4" fill="hold" nodeType="afterEffect">
                                  <p:stCondLst>
                                    <p:cond delay="0"/>
                                  </p:stCondLst>
                                  <p:childTnLst>
                                    <p:set>
                                      <p:cBhvr>
                                        <p:cTn id="93" dur="1" fill="hold">
                                          <p:stCondLst>
                                            <p:cond delay="0"/>
                                          </p:stCondLst>
                                        </p:cTn>
                                        <p:tgtEl>
                                          <p:spTgt spid="49363"/>
                                        </p:tgtEl>
                                        <p:attrNameLst>
                                          <p:attrName>style.visibility</p:attrName>
                                        </p:attrNameLst>
                                      </p:cBhvr>
                                      <p:to>
                                        <p:strVal val="visible"/>
                                      </p:to>
                                    </p:set>
                                    <p:animEffect transition="in" filter="wipe(down)">
                                      <p:cBhvr>
                                        <p:cTn id="94" dur="500"/>
                                        <p:tgtEl>
                                          <p:spTgt spid="49363"/>
                                        </p:tgtEl>
                                      </p:cBhvr>
                                    </p:animEffect>
                                  </p:childTnLst>
                                </p:cTn>
                              </p:par>
                            </p:childTnLst>
                          </p:cTn>
                        </p:par>
                        <p:par>
                          <p:cTn id="95" fill="hold" nodeType="afterGroup">
                            <p:stCondLst>
                              <p:cond delay="1000"/>
                            </p:stCondLst>
                            <p:childTnLst>
                              <p:par>
                                <p:cTn id="96" presetID="22" presetClass="entr" presetSubtype="8" fill="hold" nodeType="afterEffect">
                                  <p:stCondLst>
                                    <p:cond delay="0"/>
                                  </p:stCondLst>
                                  <p:childTnLst>
                                    <p:set>
                                      <p:cBhvr>
                                        <p:cTn id="97" dur="1" fill="hold">
                                          <p:stCondLst>
                                            <p:cond delay="0"/>
                                          </p:stCondLst>
                                        </p:cTn>
                                        <p:tgtEl>
                                          <p:spTgt spid="49364"/>
                                        </p:tgtEl>
                                        <p:attrNameLst>
                                          <p:attrName>style.visibility</p:attrName>
                                        </p:attrNameLst>
                                      </p:cBhvr>
                                      <p:to>
                                        <p:strVal val="visible"/>
                                      </p:to>
                                    </p:set>
                                    <p:animEffect transition="in" filter="wipe(left)">
                                      <p:cBhvr>
                                        <p:cTn id="98" dur="500"/>
                                        <p:tgtEl>
                                          <p:spTgt spid="49364"/>
                                        </p:tgtEl>
                                      </p:cBhvr>
                                    </p:animEffect>
                                  </p:childTnLst>
                                </p:cTn>
                              </p:par>
                            </p:childTnLst>
                          </p:cTn>
                        </p:par>
                      </p:childTnLst>
                    </p:cTn>
                  </p:par>
                  <p:par>
                    <p:cTn id="99" fill="hold" nodeType="clickPar">
                      <p:stCondLst>
                        <p:cond delay="indefinite"/>
                      </p:stCondLst>
                      <p:childTnLst>
                        <p:par>
                          <p:cTn id="100" fill="hold" nodeType="withGroup">
                            <p:stCondLst>
                              <p:cond delay="0"/>
                            </p:stCondLst>
                            <p:childTnLst>
                              <p:par>
                                <p:cTn id="101" presetID="22" presetClass="entr" presetSubtype="8" fill="hold" nodeType="clickEffect">
                                  <p:stCondLst>
                                    <p:cond delay="0"/>
                                  </p:stCondLst>
                                  <p:childTnLst>
                                    <p:set>
                                      <p:cBhvr>
                                        <p:cTn id="102" dur="1" fill="hold">
                                          <p:stCondLst>
                                            <p:cond delay="0"/>
                                          </p:stCondLst>
                                        </p:cTn>
                                        <p:tgtEl>
                                          <p:spTgt spid="49355"/>
                                        </p:tgtEl>
                                        <p:attrNameLst>
                                          <p:attrName>style.visibility</p:attrName>
                                        </p:attrNameLst>
                                      </p:cBhvr>
                                      <p:to>
                                        <p:strVal val="visible"/>
                                      </p:to>
                                    </p:set>
                                    <p:animEffect transition="in" filter="wipe(left)">
                                      <p:cBhvr>
                                        <p:cTn id="103" dur="500"/>
                                        <p:tgtEl>
                                          <p:spTgt spid="49355"/>
                                        </p:tgtEl>
                                      </p:cBhvr>
                                    </p:animEffect>
                                  </p:childTnLst>
                                </p:cTn>
                              </p:par>
                            </p:childTnLst>
                          </p:cTn>
                        </p:par>
                      </p:childTnLst>
                    </p:cTn>
                  </p:par>
                  <p:par>
                    <p:cTn id="104" fill="hold" nodeType="clickPar">
                      <p:stCondLst>
                        <p:cond delay="indefinite"/>
                      </p:stCondLst>
                      <p:childTnLst>
                        <p:par>
                          <p:cTn id="105" fill="hold" nodeType="withGroup">
                            <p:stCondLst>
                              <p:cond delay="0"/>
                            </p:stCondLst>
                            <p:childTnLst>
                              <p:par>
                                <p:cTn id="106" presetID="22" presetClass="entr" presetSubtype="8" fill="hold" grpId="0" nodeType="clickEffect">
                                  <p:stCondLst>
                                    <p:cond delay="0"/>
                                  </p:stCondLst>
                                  <p:childTnLst>
                                    <p:set>
                                      <p:cBhvr>
                                        <p:cTn id="107" dur="1" fill="hold">
                                          <p:stCondLst>
                                            <p:cond delay="0"/>
                                          </p:stCondLst>
                                        </p:cTn>
                                        <p:tgtEl>
                                          <p:spTgt spid="49238"/>
                                        </p:tgtEl>
                                        <p:attrNameLst>
                                          <p:attrName>style.visibility</p:attrName>
                                        </p:attrNameLst>
                                      </p:cBhvr>
                                      <p:to>
                                        <p:strVal val="visible"/>
                                      </p:to>
                                    </p:set>
                                    <p:animEffect transition="in" filter="wipe(left)">
                                      <p:cBhvr>
                                        <p:cTn id="108" dur="500"/>
                                        <p:tgtEl>
                                          <p:spTgt spid="49238"/>
                                        </p:tgtEl>
                                      </p:cBhvr>
                                    </p:animEffect>
                                  </p:childTnLst>
                                </p:cTn>
                              </p:par>
                            </p:childTnLst>
                          </p:cTn>
                        </p:par>
                      </p:childTnLst>
                    </p:cTn>
                  </p:par>
                  <p:par>
                    <p:cTn id="109" fill="hold" nodeType="clickPar">
                      <p:stCondLst>
                        <p:cond delay="indefinite"/>
                      </p:stCondLst>
                      <p:childTnLst>
                        <p:par>
                          <p:cTn id="110" fill="hold" nodeType="withGroup">
                            <p:stCondLst>
                              <p:cond delay="0"/>
                            </p:stCondLst>
                            <p:childTnLst>
                              <p:par>
                                <p:cTn id="111" presetID="22" presetClass="entr" presetSubtype="8" fill="hold" nodeType="clickEffect">
                                  <p:stCondLst>
                                    <p:cond delay="0"/>
                                  </p:stCondLst>
                                  <p:childTnLst>
                                    <p:set>
                                      <p:cBhvr>
                                        <p:cTn id="112" dur="1" fill="hold">
                                          <p:stCondLst>
                                            <p:cond delay="0"/>
                                          </p:stCondLst>
                                        </p:cTn>
                                        <p:tgtEl>
                                          <p:spTgt spid="49356"/>
                                        </p:tgtEl>
                                        <p:attrNameLst>
                                          <p:attrName>style.visibility</p:attrName>
                                        </p:attrNameLst>
                                      </p:cBhvr>
                                      <p:to>
                                        <p:strVal val="visible"/>
                                      </p:to>
                                    </p:set>
                                    <p:animEffect transition="in" filter="wipe(left)">
                                      <p:cBhvr>
                                        <p:cTn id="113" dur="500"/>
                                        <p:tgtEl>
                                          <p:spTgt spid="49356"/>
                                        </p:tgtEl>
                                      </p:cBhvr>
                                    </p:animEffect>
                                  </p:childTnLst>
                                </p:cTn>
                              </p:par>
                            </p:childTnLst>
                          </p:cTn>
                        </p:par>
                      </p:childTnLst>
                    </p:cTn>
                  </p:par>
                  <p:par>
                    <p:cTn id="114" fill="hold" nodeType="clickPar">
                      <p:stCondLst>
                        <p:cond delay="indefinite"/>
                      </p:stCondLst>
                      <p:childTnLst>
                        <p:par>
                          <p:cTn id="115" fill="hold" nodeType="withGroup">
                            <p:stCondLst>
                              <p:cond delay="0"/>
                            </p:stCondLst>
                            <p:childTnLst>
                              <p:par>
                                <p:cTn id="116" presetID="22" presetClass="entr" presetSubtype="8" fill="hold" grpId="0" nodeType="clickEffect">
                                  <p:stCondLst>
                                    <p:cond delay="0"/>
                                  </p:stCondLst>
                                  <p:childTnLst>
                                    <p:set>
                                      <p:cBhvr>
                                        <p:cTn id="117" dur="1" fill="hold">
                                          <p:stCondLst>
                                            <p:cond delay="0"/>
                                          </p:stCondLst>
                                        </p:cTn>
                                        <p:tgtEl>
                                          <p:spTgt spid="49317"/>
                                        </p:tgtEl>
                                        <p:attrNameLst>
                                          <p:attrName>style.visibility</p:attrName>
                                        </p:attrNameLst>
                                      </p:cBhvr>
                                      <p:to>
                                        <p:strVal val="visible"/>
                                      </p:to>
                                    </p:set>
                                    <p:animEffect transition="in" filter="wipe(left)">
                                      <p:cBhvr>
                                        <p:cTn id="118" dur="500"/>
                                        <p:tgtEl>
                                          <p:spTgt spid="49317"/>
                                        </p:tgtEl>
                                      </p:cBhvr>
                                    </p:animEffect>
                                  </p:childTnLst>
                                </p:cTn>
                              </p:par>
                            </p:childTnLst>
                          </p:cTn>
                        </p:par>
                      </p:childTnLst>
                    </p:cTn>
                  </p:par>
                  <p:par>
                    <p:cTn id="119" fill="hold" nodeType="clickPar">
                      <p:stCondLst>
                        <p:cond delay="indefinite"/>
                      </p:stCondLst>
                      <p:childTnLst>
                        <p:par>
                          <p:cTn id="120" fill="hold" nodeType="withGroup">
                            <p:stCondLst>
                              <p:cond delay="0"/>
                            </p:stCondLst>
                            <p:childTnLst>
                              <p:par>
                                <p:cTn id="121" presetID="53" presetClass="entr" presetSubtype="0" fill="hold" nodeType="clickEffect">
                                  <p:stCondLst>
                                    <p:cond delay="0"/>
                                  </p:stCondLst>
                                  <p:childTnLst>
                                    <p:set>
                                      <p:cBhvr>
                                        <p:cTn id="122" dur="1" fill="hold">
                                          <p:stCondLst>
                                            <p:cond delay="0"/>
                                          </p:stCondLst>
                                        </p:cTn>
                                        <p:tgtEl>
                                          <p:spTgt spid="49357"/>
                                        </p:tgtEl>
                                        <p:attrNameLst>
                                          <p:attrName>style.visibility</p:attrName>
                                        </p:attrNameLst>
                                      </p:cBhvr>
                                      <p:to>
                                        <p:strVal val="visible"/>
                                      </p:to>
                                    </p:set>
                                    <p:anim calcmode="lin" valueType="num">
                                      <p:cBhvr>
                                        <p:cTn id="123" dur="500" fill="hold"/>
                                        <p:tgtEl>
                                          <p:spTgt spid="49357"/>
                                        </p:tgtEl>
                                        <p:attrNameLst>
                                          <p:attrName>ppt_w</p:attrName>
                                        </p:attrNameLst>
                                      </p:cBhvr>
                                      <p:tavLst>
                                        <p:tav tm="0">
                                          <p:val>
                                            <p:fltVal val="0"/>
                                          </p:val>
                                        </p:tav>
                                        <p:tav tm="100000">
                                          <p:val>
                                            <p:strVal val="#ppt_w"/>
                                          </p:val>
                                        </p:tav>
                                      </p:tavLst>
                                    </p:anim>
                                    <p:anim calcmode="lin" valueType="num">
                                      <p:cBhvr>
                                        <p:cTn id="124" dur="500" fill="hold"/>
                                        <p:tgtEl>
                                          <p:spTgt spid="49357"/>
                                        </p:tgtEl>
                                        <p:attrNameLst>
                                          <p:attrName>ppt_h</p:attrName>
                                        </p:attrNameLst>
                                      </p:cBhvr>
                                      <p:tavLst>
                                        <p:tav tm="0">
                                          <p:val>
                                            <p:fltVal val="0"/>
                                          </p:val>
                                        </p:tav>
                                        <p:tav tm="100000">
                                          <p:val>
                                            <p:strVal val="#ppt_h"/>
                                          </p:val>
                                        </p:tav>
                                      </p:tavLst>
                                    </p:anim>
                                    <p:animEffect transition="in" filter="fade">
                                      <p:cBhvr>
                                        <p:cTn id="125" dur="500"/>
                                        <p:tgtEl>
                                          <p:spTgt spid="493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94" grpId="0"/>
      <p:bldP spid="49198" grpId="0"/>
      <p:bldP spid="49199" grpId="0"/>
      <p:bldP spid="49200" grpId="0"/>
      <p:bldP spid="49201" grpId="0"/>
      <p:bldP spid="49205" grpId="0" animBg="1"/>
      <p:bldP spid="49206" grpId="0"/>
      <p:bldP spid="49208" grpId="0"/>
      <p:bldP spid="49214" grpId="0" animBg="1"/>
      <p:bldP spid="49215" grpId="0" animBg="1"/>
      <p:bldP spid="49238" grpId="0"/>
      <p:bldP spid="49249" grpId="0"/>
      <p:bldP spid="49250" grpId="0" animBg="1"/>
      <p:bldP spid="4931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0599" name="Group 423">
            <a:extLst>
              <a:ext uri="{FF2B5EF4-FFF2-40B4-BE49-F238E27FC236}">
                <a16:creationId xmlns:a16="http://schemas.microsoft.com/office/drawing/2014/main" id="{E0CAC403-9FA8-4750-80F3-91883373EF41}"/>
              </a:ext>
            </a:extLst>
          </p:cNvPr>
          <p:cNvGrpSpPr>
            <a:grpSpLocks/>
          </p:cNvGrpSpPr>
          <p:nvPr/>
        </p:nvGrpSpPr>
        <p:grpSpPr bwMode="auto">
          <a:xfrm>
            <a:off x="5562600" y="3276600"/>
            <a:ext cx="1524000" cy="2286000"/>
            <a:chOff x="3504" y="2064"/>
            <a:chExt cx="960" cy="1440"/>
          </a:xfrm>
        </p:grpSpPr>
        <p:sp>
          <p:nvSpPr>
            <p:cNvPr id="31861" name="Line 307">
              <a:extLst>
                <a:ext uri="{FF2B5EF4-FFF2-40B4-BE49-F238E27FC236}">
                  <a16:creationId xmlns:a16="http://schemas.microsoft.com/office/drawing/2014/main" id="{641C1DE4-631C-4EF2-9F83-68B623A6042E}"/>
                </a:ext>
              </a:extLst>
            </p:cNvPr>
            <p:cNvSpPr>
              <a:spLocks noChangeShapeType="1"/>
            </p:cNvSpPr>
            <p:nvPr/>
          </p:nvSpPr>
          <p:spPr bwMode="auto">
            <a:xfrm>
              <a:off x="3504" y="2064"/>
              <a:ext cx="960" cy="0"/>
            </a:xfrm>
            <a:prstGeom prst="line">
              <a:avLst/>
            </a:prstGeom>
            <a:noFill/>
            <a:ln w="19050">
              <a:solidFill>
                <a:srgbClr val="00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862" name="Line 308">
              <a:extLst>
                <a:ext uri="{FF2B5EF4-FFF2-40B4-BE49-F238E27FC236}">
                  <a16:creationId xmlns:a16="http://schemas.microsoft.com/office/drawing/2014/main" id="{6D584F1D-05B9-44FD-AC31-9AB41D1C8934}"/>
                </a:ext>
              </a:extLst>
            </p:cNvPr>
            <p:cNvSpPr>
              <a:spLocks noChangeShapeType="1"/>
            </p:cNvSpPr>
            <p:nvPr/>
          </p:nvSpPr>
          <p:spPr bwMode="auto">
            <a:xfrm>
              <a:off x="3504" y="2208"/>
              <a:ext cx="960" cy="0"/>
            </a:xfrm>
            <a:prstGeom prst="line">
              <a:avLst/>
            </a:prstGeom>
            <a:noFill/>
            <a:ln w="19050">
              <a:solidFill>
                <a:srgbClr val="00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863" name="Line 309">
              <a:extLst>
                <a:ext uri="{FF2B5EF4-FFF2-40B4-BE49-F238E27FC236}">
                  <a16:creationId xmlns:a16="http://schemas.microsoft.com/office/drawing/2014/main" id="{FC544484-AA10-4FE1-8E42-3B92DD05B0A9}"/>
                </a:ext>
              </a:extLst>
            </p:cNvPr>
            <p:cNvSpPr>
              <a:spLocks noChangeShapeType="1"/>
            </p:cNvSpPr>
            <p:nvPr/>
          </p:nvSpPr>
          <p:spPr bwMode="auto">
            <a:xfrm>
              <a:off x="3504" y="2352"/>
              <a:ext cx="960" cy="0"/>
            </a:xfrm>
            <a:prstGeom prst="line">
              <a:avLst/>
            </a:prstGeom>
            <a:noFill/>
            <a:ln w="19050">
              <a:solidFill>
                <a:srgbClr val="00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864" name="Line 310">
              <a:extLst>
                <a:ext uri="{FF2B5EF4-FFF2-40B4-BE49-F238E27FC236}">
                  <a16:creationId xmlns:a16="http://schemas.microsoft.com/office/drawing/2014/main" id="{EAA305C1-5686-4EC5-88CF-BC42C42683F0}"/>
                </a:ext>
              </a:extLst>
            </p:cNvPr>
            <p:cNvSpPr>
              <a:spLocks noChangeShapeType="1"/>
            </p:cNvSpPr>
            <p:nvPr/>
          </p:nvSpPr>
          <p:spPr bwMode="auto">
            <a:xfrm>
              <a:off x="3504" y="2496"/>
              <a:ext cx="960" cy="0"/>
            </a:xfrm>
            <a:prstGeom prst="line">
              <a:avLst/>
            </a:prstGeom>
            <a:noFill/>
            <a:ln w="19050">
              <a:solidFill>
                <a:srgbClr val="00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865" name="Line 311">
              <a:extLst>
                <a:ext uri="{FF2B5EF4-FFF2-40B4-BE49-F238E27FC236}">
                  <a16:creationId xmlns:a16="http://schemas.microsoft.com/office/drawing/2014/main" id="{F167E9DF-4F16-410A-BE55-5BB6A0E4C80A}"/>
                </a:ext>
              </a:extLst>
            </p:cNvPr>
            <p:cNvSpPr>
              <a:spLocks noChangeShapeType="1"/>
            </p:cNvSpPr>
            <p:nvPr/>
          </p:nvSpPr>
          <p:spPr bwMode="auto">
            <a:xfrm>
              <a:off x="3504" y="2640"/>
              <a:ext cx="960" cy="0"/>
            </a:xfrm>
            <a:prstGeom prst="line">
              <a:avLst/>
            </a:prstGeom>
            <a:noFill/>
            <a:ln w="19050">
              <a:solidFill>
                <a:srgbClr val="00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866" name="Line 312">
              <a:extLst>
                <a:ext uri="{FF2B5EF4-FFF2-40B4-BE49-F238E27FC236}">
                  <a16:creationId xmlns:a16="http://schemas.microsoft.com/office/drawing/2014/main" id="{4B7B8B5D-0C67-4513-A76A-0E5C9BAB16CE}"/>
                </a:ext>
              </a:extLst>
            </p:cNvPr>
            <p:cNvSpPr>
              <a:spLocks noChangeShapeType="1"/>
            </p:cNvSpPr>
            <p:nvPr/>
          </p:nvSpPr>
          <p:spPr bwMode="auto">
            <a:xfrm>
              <a:off x="3504" y="2784"/>
              <a:ext cx="960" cy="0"/>
            </a:xfrm>
            <a:prstGeom prst="line">
              <a:avLst/>
            </a:prstGeom>
            <a:noFill/>
            <a:ln w="19050">
              <a:solidFill>
                <a:srgbClr val="00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867" name="Line 313">
              <a:extLst>
                <a:ext uri="{FF2B5EF4-FFF2-40B4-BE49-F238E27FC236}">
                  <a16:creationId xmlns:a16="http://schemas.microsoft.com/office/drawing/2014/main" id="{6433F490-F333-48EC-A53B-190EAABB0C77}"/>
                </a:ext>
              </a:extLst>
            </p:cNvPr>
            <p:cNvSpPr>
              <a:spLocks noChangeShapeType="1"/>
            </p:cNvSpPr>
            <p:nvPr/>
          </p:nvSpPr>
          <p:spPr bwMode="auto">
            <a:xfrm>
              <a:off x="3504" y="2928"/>
              <a:ext cx="960" cy="0"/>
            </a:xfrm>
            <a:prstGeom prst="line">
              <a:avLst/>
            </a:prstGeom>
            <a:noFill/>
            <a:ln w="19050">
              <a:solidFill>
                <a:srgbClr val="00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868" name="Line 314">
              <a:extLst>
                <a:ext uri="{FF2B5EF4-FFF2-40B4-BE49-F238E27FC236}">
                  <a16:creationId xmlns:a16="http://schemas.microsoft.com/office/drawing/2014/main" id="{E34C6B8F-403E-4D54-83EB-0C6283D25AE4}"/>
                </a:ext>
              </a:extLst>
            </p:cNvPr>
            <p:cNvSpPr>
              <a:spLocks noChangeShapeType="1"/>
            </p:cNvSpPr>
            <p:nvPr/>
          </p:nvSpPr>
          <p:spPr bwMode="auto">
            <a:xfrm>
              <a:off x="3504" y="3072"/>
              <a:ext cx="960" cy="0"/>
            </a:xfrm>
            <a:prstGeom prst="line">
              <a:avLst/>
            </a:prstGeom>
            <a:noFill/>
            <a:ln w="19050">
              <a:solidFill>
                <a:srgbClr val="00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869" name="Line 315">
              <a:extLst>
                <a:ext uri="{FF2B5EF4-FFF2-40B4-BE49-F238E27FC236}">
                  <a16:creationId xmlns:a16="http://schemas.microsoft.com/office/drawing/2014/main" id="{D964339C-02E4-438A-A0E4-610D749DC273}"/>
                </a:ext>
              </a:extLst>
            </p:cNvPr>
            <p:cNvSpPr>
              <a:spLocks noChangeShapeType="1"/>
            </p:cNvSpPr>
            <p:nvPr/>
          </p:nvSpPr>
          <p:spPr bwMode="auto">
            <a:xfrm>
              <a:off x="3504" y="3216"/>
              <a:ext cx="960" cy="0"/>
            </a:xfrm>
            <a:prstGeom prst="line">
              <a:avLst/>
            </a:prstGeom>
            <a:noFill/>
            <a:ln w="19050">
              <a:solidFill>
                <a:srgbClr val="00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870" name="Line 316">
              <a:extLst>
                <a:ext uri="{FF2B5EF4-FFF2-40B4-BE49-F238E27FC236}">
                  <a16:creationId xmlns:a16="http://schemas.microsoft.com/office/drawing/2014/main" id="{2013BBEA-617A-40FF-8CC5-A63AD4A844B5}"/>
                </a:ext>
              </a:extLst>
            </p:cNvPr>
            <p:cNvSpPr>
              <a:spLocks noChangeShapeType="1"/>
            </p:cNvSpPr>
            <p:nvPr/>
          </p:nvSpPr>
          <p:spPr bwMode="auto">
            <a:xfrm>
              <a:off x="3504" y="3360"/>
              <a:ext cx="960" cy="0"/>
            </a:xfrm>
            <a:prstGeom prst="line">
              <a:avLst/>
            </a:prstGeom>
            <a:noFill/>
            <a:ln w="19050">
              <a:solidFill>
                <a:srgbClr val="00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871" name="Line 317">
              <a:extLst>
                <a:ext uri="{FF2B5EF4-FFF2-40B4-BE49-F238E27FC236}">
                  <a16:creationId xmlns:a16="http://schemas.microsoft.com/office/drawing/2014/main" id="{EB73F468-CA36-4D96-AD0A-DB12B7D7D924}"/>
                </a:ext>
              </a:extLst>
            </p:cNvPr>
            <p:cNvSpPr>
              <a:spLocks noChangeShapeType="1"/>
            </p:cNvSpPr>
            <p:nvPr/>
          </p:nvSpPr>
          <p:spPr bwMode="auto">
            <a:xfrm>
              <a:off x="3504" y="3504"/>
              <a:ext cx="960" cy="0"/>
            </a:xfrm>
            <a:prstGeom prst="line">
              <a:avLst/>
            </a:prstGeom>
            <a:noFill/>
            <a:ln w="19050">
              <a:solidFill>
                <a:srgbClr val="00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50446" name="Text Box 270">
            <a:extLst>
              <a:ext uri="{FF2B5EF4-FFF2-40B4-BE49-F238E27FC236}">
                <a16:creationId xmlns:a16="http://schemas.microsoft.com/office/drawing/2014/main" id="{CD2C7814-8F91-44A0-9811-DB4DA1769B6F}"/>
              </a:ext>
            </a:extLst>
          </p:cNvPr>
          <p:cNvSpPr txBox="1">
            <a:spLocks noChangeArrowheads="1"/>
          </p:cNvSpPr>
          <p:nvPr/>
        </p:nvSpPr>
        <p:spPr bwMode="auto">
          <a:xfrm>
            <a:off x="152400" y="76200"/>
            <a:ext cx="175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000" b="1">
                <a:solidFill>
                  <a:srgbClr val="66FF33"/>
                </a:solidFill>
              </a:rPr>
              <a:t>Area Vector:</a:t>
            </a:r>
          </a:p>
        </p:txBody>
      </p:sp>
      <p:sp>
        <p:nvSpPr>
          <p:cNvPr id="50447" name="Text Box 271">
            <a:extLst>
              <a:ext uri="{FF2B5EF4-FFF2-40B4-BE49-F238E27FC236}">
                <a16:creationId xmlns:a16="http://schemas.microsoft.com/office/drawing/2014/main" id="{E0C9E3B7-B071-4B36-A8B9-95B69DD6F262}"/>
              </a:ext>
            </a:extLst>
          </p:cNvPr>
          <p:cNvSpPr txBox="1">
            <a:spLocks noChangeArrowheads="1"/>
          </p:cNvSpPr>
          <p:nvPr/>
        </p:nvSpPr>
        <p:spPr bwMode="auto">
          <a:xfrm>
            <a:off x="0" y="533400"/>
            <a:ext cx="624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CCFF"/>
                </a:solidFill>
              </a:rPr>
              <a:t>Small area of a surface can be represented by a vector.</a:t>
            </a:r>
          </a:p>
        </p:txBody>
      </p:sp>
      <p:sp>
        <p:nvSpPr>
          <p:cNvPr id="50448" name="AutoShape 272">
            <a:extLst>
              <a:ext uri="{FF2B5EF4-FFF2-40B4-BE49-F238E27FC236}">
                <a16:creationId xmlns:a16="http://schemas.microsoft.com/office/drawing/2014/main" id="{6839D0D1-C9A9-4E1B-9E5D-FC7939C2353F}"/>
              </a:ext>
            </a:extLst>
          </p:cNvPr>
          <p:cNvSpPr>
            <a:spLocks noChangeArrowheads="1"/>
          </p:cNvSpPr>
          <p:nvPr/>
        </p:nvSpPr>
        <p:spPr bwMode="auto">
          <a:xfrm>
            <a:off x="7086600" y="1036638"/>
            <a:ext cx="1295400" cy="762000"/>
          </a:xfrm>
          <a:prstGeom prst="parallelogram">
            <a:avLst>
              <a:gd name="adj" fmla="val 42500"/>
            </a:avLst>
          </a:prstGeom>
          <a:solidFill>
            <a:srgbClr val="FF9966"/>
          </a:solidFill>
          <a:ln w="9525">
            <a:solidFill>
              <a:srgbClr val="FF99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0449" name="AutoShape 273">
            <a:extLst>
              <a:ext uri="{FF2B5EF4-FFF2-40B4-BE49-F238E27FC236}">
                <a16:creationId xmlns:a16="http://schemas.microsoft.com/office/drawing/2014/main" id="{6C768929-CA65-41FF-9FD6-A78806023A0B}"/>
              </a:ext>
            </a:extLst>
          </p:cNvPr>
          <p:cNvSpPr>
            <a:spLocks noChangeArrowheads="1"/>
          </p:cNvSpPr>
          <p:nvPr/>
        </p:nvSpPr>
        <p:spPr bwMode="auto">
          <a:xfrm>
            <a:off x="7467600" y="1309688"/>
            <a:ext cx="457200" cy="228600"/>
          </a:xfrm>
          <a:prstGeom prst="parallelogram">
            <a:avLst>
              <a:gd name="adj" fmla="val 50000"/>
            </a:avLst>
          </a:prstGeom>
          <a:solidFill>
            <a:srgbClr val="FF00FF"/>
          </a:solidFill>
          <a:ln w="9525">
            <a:solidFill>
              <a:srgbClr val="CC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0451" name="Rectangle 275">
            <a:extLst>
              <a:ext uri="{FF2B5EF4-FFF2-40B4-BE49-F238E27FC236}">
                <a16:creationId xmlns:a16="http://schemas.microsoft.com/office/drawing/2014/main" id="{E9A1C18E-73CE-498F-A81B-586DB391A815}"/>
              </a:ext>
            </a:extLst>
          </p:cNvPr>
          <p:cNvSpPr>
            <a:spLocks noChangeArrowheads="1"/>
          </p:cNvSpPr>
          <p:nvPr/>
        </p:nvSpPr>
        <p:spPr bwMode="auto">
          <a:xfrm>
            <a:off x="7799388" y="1263650"/>
            <a:ext cx="44291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600" b="1">
                <a:solidFill>
                  <a:srgbClr val="CC00FF"/>
                </a:solidFill>
              </a:rPr>
              <a:t>dS</a:t>
            </a:r>
          </a:p>
        </p:txBody>
      </p:sp>
      <p:sp>
        <p:nvSpPr>
          <p:cNvPr id="50452" name="Rectangle 276">
            <a:extLst>
              <a:ext uri="{FF2B5EF4-FFF2-40B4-BE49-F238E27FC236}">
                <a16:creationId xmlns:a16="http://schemas.microsoft.com/office/drawing/2014/main" id="{710BC024-C6C1-43E6-A3CA-8518C63DAA7C}"/>
              </a:ext>
            </a:extLst>
          </p:cNvPr>
          <p:cNvSpPr>
            <a:spLocks noChangeArrowheads="1"/>
          </p:cNvSpPr>
          <p:nvPr/>
        </p:nvSpPr>
        <p:spPr bwMode="auto">
          <a:xfrm>
            <a:off x="7086600" y="1462088"/>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990000"/>
                </a:solidFill>
              </a:rPr>
              <a:t>S</a:t>
            </a:r>
          </a:p>
        </p:txBody>
      </p:sp>
      <p:grpSp>
        <p:nvGrpSpPr>
          <p:cNvPr id="50511" name="Group 335">
            <a:extLst>
              <a:ext uri="{FF2B5EF4-FFF2-40B4-BE49-F238E27FC236}">
                <a16:creationId xmlns:a16="http://schemas.microsoft.com/office/drawing/2014/main" id="{C0B080E9-91CE-4631-BC76-9B3CD399267B}"/>
              </a:ext>
            </a:extLst>
          </p:cNvPr>
          <p:cNvGrpSpPr>
            <a:grpSpLocks/>
          </p:cNvGrpSpPr>
          <p:nvPr/>
        </p:nvGrpSpPr>
        <p:grpSpPr bwMode="auto">
          <a:xfrm>
            <a:off x="7696200" y="577850"/>
            <a:ext cx="442913" cy="336550"/>
            <a:chOff x="4896" y="297"/>
            <a:chExt cx="279" cy="212"/>
          </a:xfrm>
        </p:grpSpPr>
        <p:sp>
          <p:nvSpPr>
            <p:cNvPr id="31859" name="Rectangle 277">
              <a:extLst>
                <a:ext uri="{FF2B5EF4-FFF2-40B4-BE49-F238E27FC236}">
                  <a16:creationId xmlns:a16="http://schemas.microsoft.com/office/drawing/2014/main" id="{4245423B-B305-47F0-9301-38F01E5F3579}"/>
                </a:ext>
              </a:extLst>
            </p:cNvPr>
            <p:cNvSpPr>
              <a:spLocks noChangeArrowheads="1"/>
            </p:cNvSpPr>
            <p:nvPr/>
          </p:nvSpPr>
          <p:spPr bwMode="auto">
            <a:xfrm>
              <a:off x="4896" y="297"/>
              <a:ext cx="2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b="1">
                  <a:solidFill>
                    <a:srgbClr val="66FFFF"/>
                  </a:solidFill>
                </a:rPr>
                <a:t>dS</a:t>
              </a:r>
              <a:endParaRPr lang="en-US" altLang="en-US" sz="1800">
                <a:solidFill>
                  <a:srgbClr val="66FFFF"/>
                </a:solidFill>
              </a:endParaRPr>
            </a:p>
          </p:txBody>
        </p:sp>
        <p:sp>
          <p:nvSpPr>
            <p:cNvPr id="31860" name="Line 278">
              <a:extLst>
                <a:ext uri="{FF2B5EF4-FFF2-40B4-BE49-F238E27FC236}">
                  <a16:creationId xmlns:a16="http://schemas.microsoft.com/office/drawing/2014/main" id="{640B3B1D-D1D3-46F7-B652-A6F0715950A9}"/>
                </a:ext>
              </a:extLst>
            </p:cNvPr>
            <p:cNvSpPr>
              <a:spLocks noChangeShapeType="1"/>
            </p:cNvSpPr>
            <p:nvPr/>
          </p:nvSpPr>
          <p:spPr bwMode="auto">
            <a:xfrm>
              <a:off x="4992" y="297"/>
              <a:ext cx="144" cy="0"/>
            </a:xfrm>
            <a:prstGeom prst="line">
              <a:avLst/>
            </a:prstGeom>
            <a:noFill/>
            <a:ln w="12700">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597" name="Group 421">
            <a:extLst>
              <a:ext uri="{FF2B5EF4-FFF2-40B4-BE49-F238E27FC236}">
                <a16:creationId xmlns:a16="http://schemas.microsoft.com/office/drawing/2014/main" id="{D3983C28-A17D-4504-93FE-CC27B9FE1FC4}"/>
              </a:ext>
            </a:extLst>
          </p:cNvPr>
          <p:cNvGrpSpPr>
            <a:grpSpLocks/>
          </p:cNvGrpSpPr>
          <p:nvPr/>
        </p:nvGrpSpPr>
        <p:grpSpPr bwMode="auto">
          <a:xfrm>
            <a:off x="7518400" y="47625"/>
            <a:ext cx="304800" cy="1338263"/>
            <a:chOff x="4736" y="30"/>
            <a:chExt cx="192" cy="843"/>
          </a:xfrm>
        </p:grpSpPr>
        <p:sp>
          <p:nvSpPr>
            <p:cNvPr id="31855" name="Line 274">
              <a:extLst>
                <a:ext uri="{FF2B5EF4-FFF2-40B4-BE49-F238E27FC236}">
                  <a16:creationId xmlns:a16="http://schemas.microsoft.com/office/drawing/2014/main" id="{570D4654-C620-4706-BA4E-1A4741BA87AB}"/>
                </a:ext>
              </a:extLst>
            </p:cNvPr>
            <p:cNvSpPr>
              <a:spLocks noChangeShapeType="1"/>
            </p:cNvSpPr>
            <p:nvPr/>
          </p:nvSpPr>
          <p:spPr bwMode="auto">
            <a:xfrm flipV="1">
              <a:off x="4848" y="249"/>
              <a:ext cx="0" cy="624"/>
            </a:xfrm>
            <a:prstGeom prst="line">
              <a:avLst/>
            </a:prstGeom>
            <a:noFill/>
            <a:ln w="28575">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31856" name="Group 419">
              <a:extLst>
                <a:ext uri="{FF2B5EF4-FFF2-40B4-BE49-F238E27FC236}">
                  <a16:creationId xmlns:a16="http://schemas.microsoft.com/office/drawing/2014/main" id="{C4E79138-B490-40EF-93B0-B8A213158C65}"/>
                </a:ext>
              </a:extLst>
            </p:cNvPr>
            <p:cNvGrpSpPr>
              <a:grpSpLocks/>
            </p:cNvGrpSpPr>
            <p:nvPr/>
          </p:nvGrpSpPr>
          <p:grpSpPr bwMode="auto">
            <a:xfrm>
              <a:off x="4736" y="30"/>
              <a:ext cx="192" cy="261"/>
              <a:chOff x="4656" y="96"/>
              <a:chExt cx="192" cy="261"/>
            </a:xfrm>
          </p:grpSpPr>
          <p:sp>
            <p:nvSpPr>
              <p:cNvPr id="31857" name="Text Box 279">
                <a:extLst>
                  <a:ext uri="{FF2B5EF4-FFF2-40B4-BE49-F238E27FC236}">
                    <a16:creationId xmlns:a16="http://schemas.microsoft.com/office/drawing/2014/main" id="{7481C972-CBB8-47A6-88CF-EA6DD2B89180}"/>
                  </a:ext>
                </a:extLst>
              </p:cNvPr>
              <p:cNvSpPr txBox="1">
                <a:spLocks noChangeArrowheads="1"/>
              </p:cNvSpPr>
              <p:nvPr/>
            </p:nvSpPr>
            <p:spPr bwMode="auto">
              <a:xfrm>
                <a:off x="4656" y="126"/>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FF"/>
                    </a:solidFill>
                  </a:rPr>
                  <a:t>n</a:t>
                </a:r>
                <a:endParaRPr lang="en-US" altLang="en-US" sz="1800" b="1" baseline="-25000">
                  <a:solidFill>
                    <a:srgbClr val="66FFFF"/>
                  </a:solidFill>
                </a:endParaRPr>
              </a:p>
            </p:txBody>
          </p:sp>
          <p:sp>
            <p:nvSpPr>
              <p:cNvPr id="31858" name="Line 280">
                <a:extLst>
                  <a:ext uri="{FF2B5EF4-FFF2-40B4-BE49-F238E27FC236}">
                    <a16:creationId xmlns:a16="http://schemas.microsoft.com/office/drawing/2014/main" id="{0E646303-46AD-4576-85E5-C001DA5B3221}"/>
                  </a:ext>
                </a:extLst>
              </p:cNvPr>
              <p:cNvSpPr>
                <a:spLocks noChangeShapeType="1"/>
              </p:cNvSpPr>
              <p:nvPr/>
            </p:nvSpPr>
            <p:spPr bwMode="auto">
              <a:xfrm rot="5400000" flipH="1" flipV="1">
                <a:off x="4738" y="120"/>
                <a:ext cx="48" cy="0"/>
              </a:xfrm>
              <a:prstGeom prst="line">
                <a:avLst/>
              </a:prstGeom>
              <a:noFill/>
              <a:ln w="28575">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sp>
        <p:nvSpPr>
          <p:cNvPr id="50463" name="Text Box 287">
            <a:extLst>
              <a:ext uri="{FF2B5EF4-FFF2-40B4-BE49-F238E27FC236}">
                <a16:creationId xmlns:a16="http://schemas.microsoft.com/office/drawing/2014/main" id="{D2B1E480-ED5F-48AA-A11B-8BC44CFF1A21}"/>
              </a:ext>
            </a:extLst>
          </p:cNvPr>
          <p:cNvSpPr txBox="1">
            <a:spLocks noChangeArrowheads="1"/>
          </p:cNvSpPr>
          <p:nvPr/>
        </p:nvSpPr>
        <p:spPr bwMode="auto">
          <a:xfrm>
            <a:off x="152400" y="1447800"/>
            <a:ext cx="1828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b="1">
                <a:solidFill>
                  <a:srgbClr val="FFFF66"/>
                </a:solidFill>
              </a:rPr>
              <a:t>Electric Flux:</a:t>
            </a:r>
            <a:endParaRPr lang="en-US" altLang="en-US" sz="1800">
              <a:solidFill>
                <a:srgbClr val="FFFF66"/>
              </a:solidFill>
            </a:endParaRPr>
          </a:p>
        </p:txBody>
      </p:sp>
      <p:sp>
        <p:nvSpPr>
          <p:cNvPr id="50464" name="Text Box 288">
            <a:extLst>
              <a:ext uri="{FF2B5EF4-FFF2-40B4-BE49-F238E27FC236}">
                <a16:creationId xmlns:a16="http://schemas.microsoft.com/office/drawing/2014/main" id="{07A5F6D7-0CBD-488E-A541-348EEA35B117}"/>
              </a:ext>
            </a:extLst>
          </p:cNvPr>
          <p:cNvSpPr txBox="1">
            <a:spLocks noChangeArrowheads="1"/>
          </p:cNvSpPr>
          <p:nvPr/>
        </p:nvSpPr>
        <p:spPr bwMode="auto">
          <a:xfrm>
            <a:off x="152400" y="1828800"/>
            <a:ext cx="8763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99FF"/>
                </a:solidFill>
              </a:rPr>
              <a:t>Electric flux linked with any surface is defined as the total number of electric lines of force that normally pass through that surface.</a:t>
            </a:r>
          </a:p>
        </p:txBody>
      </p:sp>
      <p:sp>
        <p:nvSpPr>
          <p:cNvPr id="50466" name="Freeform 290">
            <a:extLst>
              <a:ext uri="{FF2B5EF4-FFF2-40B4-BE49-F238E27FC236}">
                <a16:creationId xmlns:a16="http://schemas.microsoft.com/office/drawing/2014/main" id="{16DAE4C2-9742-4291-916F-8CA79AB15123}"/>
              </a:ext>
            </a:extLst>
          </p:cNvPr>
          <p:cNvSpPr>
            <a:spLocks/>
          </p:cNvSpPr>
          <p:nvPr/>
        </p:nvSpPr>
        <p:spPr bwMode="auto">
          <a:xfrm rot="4963550">
            <a:off x="5855494" y="3428207"/>
            <a:ext cx="2363787" cy="1752600"/>
          </a:xfrm>
          <a:custGeom>
            <a:avLst/>
            <a:gdLst>
              <a:gd name="T0" fmla="*/ 2147483646 w 1592"/>
              <a:gd name="T1" fmla="*/ 2147483646 h 1104"/>
              <a:gd name="T2" fmla="*/ 2147483646 w 1592"/>
              <a:gd name="T3" fmla="*/ 2147483646 h 1104"/>
              <a:gd name="T4" fmla="*/ 2147483646 w 1592"/>
              <a:gd name="T5" fmla="*/ 2147483646 h 1104"/>
              <a:gd name="T6" fmla="*/ 2147483646 w 1592"/>
              <a:gd name="T7" fmla="*/ 2147483646 h 1104"/>
              <a:gd name="T8" fmla="*/ 2147483646 w 1592"/>
              <a:gd name="T9" fmla="*/ 0 h 1104"/>
              <a:gd name="T10" fmla="*/ 2147483646 w 1592"/>
              <a:gd name="T11" fmla="*/ 2147483646 h 1104"/>
              <a:gd name="T12" fmla="*/ 2147483646 w 1592"/>
              <a:gd name="T13" fmla="*/ 2147483646 h 1104"/>
              <a:gd name="T14" fmla="*/ 2147483646 w 1592"/>
              <a:gd name="T15" fmla="*/ 2147483646 h 1104"/>
              <a:gd name="T16" fmla="*/ 2147483646 w 1592"/>
              <a:gd name="T17" fmla="*/ 2147483646 h 1104"/>
              <a:gd name="T18" fmla="*/ 2147483646 w 1592"/>
              <a:gd name="T19" fmla="*/ 2147483646 h 1104"/>
              <a:gd name="T20" fmla="*/ 2147483646 w 1592"/>
              <a:gd name="T21" fmla="*/ 2147483646 h 1104"/>
              <a:gd name="T22" fmla="*/ 2147483646 w 1592"/>
              <a:gd name="T23" fmla="*/ 2147483646 h 1104"/>
              <a:gd name="T24" fmla="*/ 2147483646 w 1592"/>
              <a:gd name="T25" fmla="*/ 2147483646 h 1104"/>
              <a:gd name="T26" fmla="*/ 2147483646 w 1592"/>
              <a:gd name="T27" fmla="*/ 2147483646 h 1104"/>
              <a:gd name="T28" fmla="*/ 2147483646 w 1592"/>
              <a:gd name="T29" fmla="*/ 2147483646 h 1104"/>
              <a:gd name="T30" fmla="*/ 2147483646 w 1592"/>
              <a:gd name="T31" fmla="*/ 2147483646 h 1104"/>
              <a:gd name="T32" fmla="*/ 2147483646 w 1592"/>
              <a:gd name="T33" fmla="*/ 2147483646 h 110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592" h="1104">
                <a:moveTo>
                  <a:pt x="56" y="528"/>
                </a:moveTo>
                <a:cubicBezTo>
                  <a:pt x="72" y="432"/>
                  <a:pt x="72" y="312"/>
                  <a:pt x="104" y="240"/>
                </a:cubicBezTo>
                <a:cubicBezTo>
                  <a:pt x="136" y="168"/>
                  <a:pt x="176" y="120"/>
                  <a:pt x="248" y="96"/>
                </a:cubicBezTo>
                <a:cubicBezTo>
                  <a:pt x="320" y="72"/>
                  <a:pt x="448" y="112"/>
                  <a:pt x="536" y="96"/>
                </a:cubicBezTo>
                <a:cubicBezTo>
                  <a:pt x="624" y="80"/>
                  <a:pt x="704" y="0"/>
                  <a:pt x="776" y="0"/>
                </a:cubicBezTo>
                <a:cubicBezTo>
                  <a:pt x="848" y="0"/>
                  <a:pt x="896" y="80"/>
                  <a:pt x="968" y="96"/>
                </a:cubicBezTo>
                <a:cubicBezTo>
                  <a:pt x="1040" y="112"/>
                  <a:pt x="1128" y="72"/>
                  <a:pt x="1208" y="96"/>
                </a:cubicBezTo>
                <a:cubicBezTo>
                  <a:pt x="1288" y="120"/>
                  <a:pt x="1400" y="184"/>
                  <a:pt x="1448" y="240"/>
                </a:cubicBezTo>
                <a:cubicBezTo>
                  <a:pt x="1496" y="296"/>
                  <a:pt x="1496" y="360"/>
                  <a:pt x="1496" y="432"/>
                </a:cubicBezTo>
                <a:cubicBezTo>
                  <a:pt x="1496" y="504"/>
                  <a:pt x="1432" y="608"/>
                  <a:pt x="1448" y="672"/>
                </a:cubicBezTo>
                <a:cubicBezTo>
                  <a:pt x="1464" y="736"/>
                  <a:pt x="1592" y="752"/>
                  <a:pt x="1592" y="816"/>
                </a:cubicBezTo>
                <a:cubicBezTo>
                  <a:pt x="1592" y="880"/>
                  <a:pt x="1528" y="1024"/>
                  <a:pt x="1448" y="1056"/>
                </a:cubicBezTo>
                <a:cubicBezTo>
                  <a:pt x="1368" y="1088"/>
                  <a:pt x="1248" y="1000"/>
                  <a:pt x="1112" y="1008"/>
                </a:cubicBezTo>
                <a:cubicBezTo>
                  <a:pt x="976" y="1016"/>
                  <a:pt x="800" y="1104"/>
                  <a:pt x="632" y="1104"/>
                </a:cubicBezTo>
                <a:cubicBezTo>
                  <a:pt x="464" y="1104"/>
                  <a:pt x="208" y="1056"/>
                  <a:pt x="104" y="1008"/>
                </a:cubicBezTo>
                <a:cubicBezTo>
                  <a:pt x="0" y="960"/>
                  <a:pt x="8" y="896"/>
                  <a:pt x="8" y="816"/>
                </a:cubicBezTo>
                <a:cubicBezTo>
                  <a:pt x="8" y="736"/>
                  <a:pt x="40" y="624"/>
                  <a:pt x="56" y="528"/>
                </a:cubicBezTo>
                <a:close/>
              </a:path>
            </a:pathLst>
          </a:custGeom>
          <a:solidFill>
            <a:srgbClr val="FFCC99"/>
          </a:solidFill>
          <a:ln w="28575" cmpd="sng">
            <a:solidFill>
              <a:srgbClr val="FF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50598" name="Group 422">
            <a:extLst>
              <a:ext uri="{FF2B5EF4-FFF2-40B4-BE49-F238E27FC236}">
                <a16:creationId xmlns:a16="http://schemas.microsoft.com/office/drawing/2014/main" id="{C437E0EA-646E-47FD-B587-F12B3FE47AB8}"/>
              </a:ext>
            </a:extLst>
          </p:cNvPr>
          <p:cNvGrpSpPr>
            <a:grpSpLocks/>
          </p:cNvGrpSpPr>
          <p:nvPr/>
        </p:nvGrpSpPr>
        <p:grpSpPr bwMode="auto">
          <a:xfrm>
            <a:off x="7010400" y="3276600"/>
            <a:ext cx="1524000" cy="2286000"/>
            <a:chOff x="4416" y="2064"/>
            <a:chExt cx="960" cy="1440"/>
          </a:xfrm>
        </p:grpSpPr>
        <p:sp>
          <p:nvSpPr>
            <p:cNvPr id="31844" name="Line 292">
              <a:extLst>
                <a:ext uri="{FF2B5EF4-FFF2-40B4-BE49-F238E27FC236}">
                  <a16:creationId xmlns:a16="http://schemas.microsoft.com/office/drawing/2014/main" id="{6D5BADB2-D041-40F7-A62C-2915EFCD1E77}"/>
                </a:ext>
              </a:extLst>
            </p:cNvPr>
            <p:cNvSpPr>
              <a:spLocks noChangeShapeType="1"/>
            </p:cNvSpPr>
            <p:nvPr/>
          </p:nvSpPr>
          <p:spPr bwMode="auto">
            <a:xfrm>
              <a:off x="4416" y="2064"/>
              <a:ext cx="960" cy="0"/>
            </a:xfrm>
            <a:prstGeom prst="line">
              <a:avLst/>
            </a:prstGeom>
            <a:noFill/>
            <a:ln w="19050">
              <a:solidFill>
                <a:srgbClr val="00CC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845" name="Line 293">
              <a:extLst>
                <a:ext uri="{FF2B5EF4-FFF2-40B4-BE49-F238E27FC236}">
                  <a16:creationId xmlns:a16="http://schemas.microsoft.com/office/drawing/2014/main" id="{E6EF438E-0187-446C-AAEA-027422F5525C}"/>
                </a:ext>
              </a:extLst>
            </p:cNvPr>
            <p:cNvSpPr>
              <a:spLocks noChangeShapeType="1"/>
            </p:cNvSpPr>
            <p:nvPr/>
          </p:nvSpPr>
          <p:spPr bwMode="auto">
            <a:xfrm>
              <a:off x="4416" y="2208"/>
              <a:ext cx="960" cy="0"/>
            </a:xfrm>
            <a:prstGeom prst="line">
              <a:avLst/>
            </a:prstGeom>
            <a:noFill/>
            <a:ln w="19050">
              <a:solidFill>
                <a:srgbClr val="00CC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846" name="Line 294">
              <a:extLst>
                <a:ext uri="{FF2B5EF4-FFF2-40B4-BE49-F238E27FC236}">
                  <a16:creationId xmlns:a16="http://schemas.microsoft.com/office/drawing/2014/main" id="{AB6083E7-1C0D-410A-B2A6-332DA451D5F7}"/>
                </a:ext>
              </a:extLst>
            </p:cNvPr>
            <p:cNvSpPr>
              <a:spLocks noChangeShapeType="1"/>
            </p:cNvSpPr>
            <p:nvPr/>
          </p:nvSpPr>
          <p:spPr bwMode="auto">
            <a:xfrm>
              <a:off x="4416" y="2352"/>
              <a:ext cx="960" cy="0"/>
            </a:xfrm>
            <a:prstGeom prst="line">
              <a:avLst/>
            </a:prstGeom>
            <a:noFill/>
            <a:ln w="19050">
              <a:solidFill>
                <a:srgbClr val="00CC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847" name="Line 295">
              <a:extLst>
                <a:ext uri="{FF2B5EF4-FFF2-40B4-BE49-F238E27FC236}">
                  <a16:creationId xmlns:a16="http://schemas.microsoft.com/office/drawing/2014/main" id="{5979B250-FC69-442C-9FAB-DFDDFFFBE2DC}"/>
                </a:ext>
              </a:extLst>
            </p:cNvPr>
            <p:cNvSpPr>
              <a:spLocks noChangeShapeType="1"/>
            </p:cNvSpPr>
            <p:nvPr/>
          </p:nvSpPr>
          <p:spPr bwMode="auto">
            <a:xfrm>
              <a:off x="4416" y="2496"/>
              <a:ext cx="960" cy="0"/>
            </a:xfrm>
            <a:prstGeom prst="line">
              <a:avLst/>
            </a:prstGeom>
            <a:noFill/>
            <a:ln w="19050">
              <a:solidFill>
                <a:srgbClr val="00CC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848" name="Line 296">
              <a:extLst>
                <a:ext uri="{FF2B5EF4-FFF2-40B4-BE49-F238E27FC236}">
                  <a16:creationId xmlns:a16="http://schemas.microsoft.com/office/drawing/2014/main" id="{F7874168-5B47-4E41-B356-FC70D49EC57E}"/>
                </a:ext>
              </a:extLst>
            </p:cNvPr>
            <p:cNvSpPr>
              <a:spLocks noChangeShapeType="1"/>
            </p:cNvSpPr>
            <p:nvPr/>
          </p:nvSpPr>
          <p:spPr bwMode="auto">
            <a:xfrm>
              <a:off x="4416" y="2640"/>
              <a:ext cx="960" cy="0"/>
            </a:xfrm>
            <a:prstGeom prst="line">
              <a:avLst/>
            </a:prstGeom>
            <a:noFill/>
            <a:ln w="19050">
              <a:solidFill>
                <a:srgbClr val="00CC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849" name="Line 297">
              <a:extLst>
                <a:ext uri="{FF2B5EF4-FFF2-40B4-BE49-F238E27FC236}">
                  <a16:creationId xmlns:a16="http://schemas.microsoft.com/office/drawing/2014/main" id="{77E2E1C2-5274-4954-97D4-9868543F6689}"/>
                </a:ext>
              </a:extLst>
            </p:cNvPr>
            <p:cNvSpPr>
              <a:spLocks noChangeShapeType="1"/>
            </p:cNvSpPr>
            <p:nvPr/>
          </p:nvSpPr>
          <p:spPr bwMode="auto">
            <a:xfrm>
              <a:off x="4416" y="2784"/>
              <a:ext cx="960" cy="0"/>
            </a:xfrm>
            <a:prstGeom prst="line">
              <a:avLst/>
            </a:prstGeom>
            <a:noFill/>
            <a:ln w="19050">
              <a:solidFill>
                <a:srgbClr val="00CC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850" name="Line 298">
              <a:extLst>
                <a:ext uri="{FF2B5EF4-FFF2-40B4-BE49-F238E27FC236}">
                  <a16:creationId xmlns:a16="http://schemas.microsoft.com/office/drawing/2014/main" id="{AD8888A1-13DE-4029-AF10-13A975218D01}"/>
                </a:ext>
              </a:extLst>
            </p:cNvPr>
            <p:cNvSpPr>
              <a:spLocks noChangeShapeType="1"/>
            </p:cNvSpPr>
            <p:nvPr/>
          </p:nvSpPr>
          <p:spPr bwMode="auto">
            <a:xfrm>
              <a:off x="4416" y="2928"/>
              <a:ext cx="960" cy="0"/>
            </a:xfrm>
            <a:prstGeom prst="line">
              <a:avLst/>
            </a:prstGeom>
            <a:noFill/>
            <a:ln w="19050">
              <a:solidFill>
                <a:srgbClr val="00CC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851" name="Line 299">
              <a:extLst>
                <a:ext uri="{FF2B5EF4-FFF2-40B4-BE49-F238E27FC236}">
                  <a16:creationId xmlns:a16="http://schemas.microsoft.com/office/drawing/2014/main" id="{601485EC-D3A1-46A1-98A9-18318FBECE18}"/>
                </a:ext>
              </a:extLst>
            </p:cNvPr>
            <p:cNvSpPr>
              <a:spLocks noChangeShapeType="1"/>
            </p:cNvSpPr>
            <p:nvPr/>
          </p:nvSpPr>
          <p:spPr bwMode="auto">
            <a:xfrm>
              <a:off x="4416" y="3072"/>
              <a:ext cx="960" cy="0"/>
            </a:xfrm>
            <a:prstGeom prst="line">
              <a:avLst/>
            </a:prstGeom>
            <a:noFill/>
            <a:ln w="19050">
              <a:solidFill>
                <a:srgbClr val="00CC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852" name="Line 300">
              <a:extLst>
                <a:ext uri="{FF2B5EF4-FFF2-40B4-BE49-F238E27FC236}">
                  <a16:creationId xmlns:a16="http://schemas.microsoft.com/office/drawing/2014/main" id="{F1E2ED24-2173-4F88-B3E9-81FECAA4E1CC}"/>
                </a:ext>
              </a:extLst>
            </p:cNvPr>
            <p:cNvSpPr>
              <a:spLocks noChangeShapeType="1"/>
            </p:cNvSpPr>
            <p:nvPr/>
          </p:nvSpPr>
          <p:spPr bwMode="auto">
            <a:xfrm>
              <a:off x="4416" y="3216"/>
              <a:ext cx="960" cy="0"/>
            </a:xfrm>
            <a:prstGeom prst="line">
              <a:avLst/>
            </a:prstGeom>
            <a:noFill/>
            <a:ln w="19050">
              <a:solidFill>
                <a:srgbClr val="00CC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853" name="Line 301">
              <a:extLst>
                <a:ext uri="{FF2B5EF4-FFF2-40B4-BE49-F238E27FC236}">
                  <a16:creationId xmlns:a16="http://schemas.microsoft.com/office/drawing/2014/main" id="{FB5A017C-A07C-4637-9308-B6E10D1041F2}"/>
                </a:ext>
              </a:extLst>
            </p:cNvPr>
            <p:cNvSpPr>
              <a:spLocks noChangeShapeType="1"/>
            </p:cNvSpPr>
            <p:nvPr/>
          </p:nvSpPr>
          <p:spPr bwMode="auto">
            <a:xfrm>
              <a:off x="4416" y="3360"/>
              <a:ext cx="960" cy="0"/>
            </a:xfrm>
            <a:prstGeom prst="line">
              <a:avLst/>
            </a:prstGeom>
            <a:noFill/>
            <a:ln w="19050">
              <a:solidFill>
                <a:srgbClr val="00CC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854" name="Line 302">
              <a:extLst>
                <a:ext uri="{FF2B5EF4-FFF2-40B4-BE49-F238E27FC236}">
                  <a16:creationId xmlns:a16="http://schemas.microsoft.com/office/drawing/2014/main" id="{C863F8B2-B651-4FDD-8589-7D0DA7449C0E}"/>
                </a:ext>
              </a:extLst>
            </p:cNvPr>
            <p:cNvSpPr>
              <a:spLocks noChangeShapeType="1"/>
            </p:cNvSpPr>
            <p:nvPr/>
          </p:nvSpPr>
          <p:spPr bwMode="auto">
            <a:xfrm>
              <a:off x="4416" y="3504"/>
              <a:ext cx="960" cy="0"/>
            </a:xfrm>
            <a:prstGeom prst="line">
              <a:avLst/>
            </a:prstGeom>
            <a:noFill/>
            <a:ln w="19050">
              <a:solidFill>
                <a:srgbClr val="00CC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508" name="Group 332">
            <a:extLst>
              <a:ext uri="{FF2B5EF4-FFF2-40B4-BE49-F238E27FC236}">
                <a16:creationId xmlns:a16="http://schemas.microsoft.com/office/drawing/2014/main" id="{8F0BF56F-83E9-4E02-B298-3E8CE8433F28}"/>
              </a:ext>
            </a:extLst>
          </p:cNvPr>
          <p:cNvGrpSpPr>
            <a:grpSpLocks/>
          </p:cNvGrpSpPr>
          <p:nvPr/>
        </p:nvGrpSpPr>
        <p:grpSpPr bwMode="auto">
          <a:xfrm>
            <a:off x="5556250" y="3276600"/>
            <a:ext cx="1524000" cy="2286000"/>
            <a:chOff x="3600" y="2160"/>
            <a:chExt cx="960" cy="1440"/>
          </a:xfrm>
        </p:grpSpPr>
        <p:sp>
          <p:nvSpPr>
            <p:cNvPr id="31833" name="Line 321">
              <a:extLst>
                <a:ext uri="{FF2B5EF4-FFF2-40B4-BE49-F238E27FC236}">
                  <a16:creationId xmlns:a16="http://schemas.microsoft.com/office/drawing/2014/main" id="{647BC530-4776-4CD4-8C12-AD621D26B494}"/>
                </a:ext>
              </a:extLst>
            </p:cNvPr>
            <p:cNvSpPr>
              <a:spLocks noChangeShapeType="1"/>
            </p:cNvSpPr>
            <p:nvPr/>
          </p:nvSpPr>
          <p:spPr bwMode="auto">
            <a:xfrm>
              <a:off x="3600" y="2160"/>
              <a:ext cx="960" cy="0"/>
            </a:xfrm>
            <a:prstGeom prst="line">
              <a:avLst/>
            </a:prstGeom>
            <a:noFill/>
            <a:ln w="19050" cap="rnd">
              <a:solidFill>
                <a:srgbClr val="00CC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834" name="Line 322">
              <a:extLst>
                <a:ext uri="{FF2B5EF4-FFF2-40B4-BE49-F238E27FC236}">
                  <a16:creationId xmlns:a16="http://schemas.microsoft.com/office/drawing/2014/main" id="{00AEBA4B-FED4-4913-AB5C-764AB16A140F}"/>
                </a:ext>
              </a:extLst>
            </p:cNvPr>
            <p:cNvSpPr>
              <a:spLocks noChangeShapeType="1"/>
            </p:cNvSpPr>
            <p:nvPr/>
          </p:nvSpPr>
          <p:spPr bwMode="auto">
            <a:xfrm>
              <a:off x="3600" y="2304"/>
              <a:ext cx="960" cy="0"/>
            </a:xfrm>
            <a:prstGeom prst="line">
              <a:avLst/>
            </a:prstGeom>
            <a:noFill/>
            <a:ln w="19050" cap="rnd">
              <a:solidFill>
                <a:srgbClr val="00CC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835" name="Line 323">
              <a:extLst>
                <a:ext uri="{FF2B5EF4-FFF2-40B4-BE49-F238E27FC236}">
                  <a16:creationId xmlns:a16="http://schemas.microsoft.com/office/drawing/2014/main" id="{33F69941-FE9C-44AB-9B5C-86C3033F67FE}"/>
                </a:ext>
              </a:extLst>
            </p:cNvPr>
            <p:cNvSpPr>
              <a:spLocks noChangeShapeType="1"/>
            </p:cNvSpPr>
            <p:nvPr/>
          </p:nvSpPr>
          <p:spPr bwMode="auto">
            <a:xfrm>
              <a:off x="3600" y="2448"/>
              <a:ext cx="960" cy="0"/>
            </a:xfrm>
            <a:prstGeom prst="line">
              <a:avLst/>
            </a:prstGeom>
            <a:noFill/>
            <a:ln w="19050" cap="rnd">
              <a:solidFill>
                <a:srgbClr val="00CC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836" name="Line 324">
              <a:extLst>
                <a:ext uri="{FF2B5EF4-FFF2-40B4-BE49-F238E27FC236}">
                  <a16:creationId xmlns:a16="http://schemas.microsoft.com/office/drawing/2014/main" id="{5AC4D0CB-AFBD-41BB-B3F5-4EF17E8EEA48}"/>
                </a:ext>
              </a:extLst>
            </p:cNvPr>
            <p:cNvSpPr>
              <a:spLocks noChangeShapeType="1"/>
            </p:cNvSpPr>
            <p:nvPr/>
          </p:nvSpPr>
          <p:spPr bwMode="auto">
            <a:xfrm>
              <a:off x="3600" y="2592"/>
              <a:ext cx="960" cy="0"/>
            </a:xfrm>
            <a:prstGeom prst="line">
              <a:avLst/>
            </a:prstGeom>
            <a:noFill/>
            <a:ln w="19050" cap="rnd">
              <a:solidFill>
                <a:srgbClr val="00CC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837" name="Line 325">
              <a:extLst>
                <a:ext uri="{FF2B5EF4-FFF2-40B4-BE49-F238E27FC236}">
                  <a16:creationId xmlns:a16="http://schemas.microsoft.com/office/drawing/2014/main" id="{8C9F4E41-3E3A-430F-B2D8-B7146C004CFD}"/>
                </a:ext>
              </a:extLst>
            </p:cNvPr>
            <p:cNvSpPr>
              <a:spLocks noChangeShapeType="1"/>
            </p:cNvSpPr>
            <p:nvPr/>
          </p:nvSpPr>
          <p:spPr bwMode="auto">
            <a:xfrm>
              <a:off x="3600" y="2736"/>
              <a:ext cx="960" cy="0"/>
            </a:xfrm>
            <a:prstGeom prst="line">
              <a:avLst/>
            </a:prstGeom>
            <a:noFill/>
            <a:ln w="19050" cap="rnd">
              <a:solidFill>
                <a:srgbClr val="00CC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838" name="Line 326">
              <a:extLst>
                <a:ext uri="{FF2B5EF4-FFF2-40B4-BE49-F238E27FC236}">
                  <a16:creationId xmlns:a16="http://schemas.microsoft.com/office/drawing/2014/main" id="{FC61CDD0-18EE-4B65-BF03-323D4EA81FB1}"/>
                </a:ext>
              </a:extLst>
            </p:cNvPr>
            <p:cNvSpPr>
              <a:spLocks noChangeShapeType="1"/>
            </p:cNvSpPr>
            <p:nvPr/>
          </p:nvSpPr>
          <p:spPr bwMode="auto">
            <a:xfrm>
              <a:off x="3600" y="2880"/>
              <a:ext cx="960" cy="0"/>
            </a:xfrm>
            <a:prstGeom prst="line">
              <a:avLst/>
            </a:prstGeom>
            <a:noFill/>
            <a:ln w="19050" cap="rnd">
              <a:solidFill>
                <a:srgbClr val="00CC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839" name="Line 327">
              <a:extLst>
                <a:ext uri="{FF2B5EF4-FFF2-40B4-BE49-F238E27FC236}">
                  <a16:creationId xmlns:a16="http://schemas.microsoft.com/office/drawing/2014/main" id="{96C3C6DC-A331-4035-989C-DF1005CC3A41}"/>
                </a:ext>
              </a:extLst>
            </p:cNvPr>
            <p:cNvSpPr>
              <a:spLocks noChangeShapeType="1"/>
            </p:cNvSpPr>
            <p:nvPr/>
          </p:nvSpPr>
          <p:spPr bwMode="auto">
            <a:xfrm>
              <a:off x="3600" y="3024"/>
              <a:ext cx="960" cy="0"/>
            </a:xfrm>
            <a:prstGeom prst="line">
              <a:avLst/>
            </a:prstGeom>
            <a:noFill/>
            <a:ln w="19050" cap="rnd">
              <a:solidFill>
                <a:srgbClr val="00CC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840" name="Line 328">
              <a:extLst>
                <a:ext uri="{FF2B5EF4-FFF2-40B4-BE49-F238E27FC236}">
                  <a16:creationId xmlns:a16="http://schemas.microsoft.com/office/drawing/2014/main" id="{3FB52D34-0098-4FFA-89CA-369467B1406E}"/>
                </a:ext>
              </a:extLst>
            </p:cNvPr>
            <p:cNvSpPr>
              <a:spLocks noChangeShapeType="1"/>
            </p:cNvSpPr>
            <p:nvPr/>
          </p:nvSpPr>
          <p:spPr bwMode="auto">
            <a:xfrm>
              <a:off x="3600" y="3168"/>
              <a:ext cx="960" cy="0"/>
            </a:xfrm>
            <a:prstGeom prst="line">
              <a:avLst/>
            </a:prstGeom>
            <a:noFill/>
            <a:ln w="19050" cap="rnd">
              <a:solidFill>
                <a:srgbClr val="00CC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841" name="Line 329">
              <a:extLst>
                <a:ext uri="{FF2B5EF4-FFF2-40B4-BE49-F238E27FC236}">
                  <a16:creationId xmlns:a16="http://schemas.microsoft.com/office/drawing/2014/main" id="{60316E3B-7423-4C4B-A447-4690B770E91C}"/>
                </a:ext>
              </a:extLst>
            </p:cNvPr>
            <p:cNvSpPr>
              <a:spLocks noChangeShapeType="1"/>
            </p:cNvSpPr>
            <p:nvPr/>
          </p:nvSpPr>
          <p:spPr bwMode="auto">
            <a:xfrm>
              <a:off x="3600" y="3312"/>
              <a:ext cx="960" cy="0"/>
            </a:xfrm>
            <a:prstGeom prst="line">
              <a:avLst/>
            </a:prstGeom>
            <a:noFill/>
            <a:ln w="19050" cap="rnd">
              <a:solidFill>
                <a:srgbClr val="00CC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842" name="Line 330">
              <a:extLst>
                <a:ext uri="{FF2B5EF4-FFF2-40B4-BE49-F238E27FC236}">
                  <a16:creationId xmlns:a16="http://schemas.microsoft.com/office/drawing/2014/main" id="{2603FBDE-0EE6-4623-9EC0-691505DBD597}"/>
                </a:ext>
              </a:extLst>
            </p:cNvPr>
            <p:cNvSpPr>
              <a:spLocks noChangeShapeType="1"/>
            </p:cNvSpPr>
            <p:nvPr/>
          </p:nvSpPr>
          <p:spPr bwMode="auto">
            <a:xfrm>
              <a:off x="3600" y="3456"/>
              <a:ext cx="960" cy="0"/>
            </a:xfrm>
            <a:prstGeom prst="line">
              <a:avLst/>
            </a:prstGeom>
            <a:noFill/>
            <a:ln w="19050" cap="rnd">
              <a:solidFill>
                <a:srgbClr val="00CC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843" name="Line 331">
              <a:extLst>
                <a:ext uri="{FF2B5EF4-FFF2-40B4-BE49-F238E27FC236}">
                  <a16:creationId xmlns:a16="http://schemas.microsoft.com/office/drawing/2014/main" id="{B0704F3E-89EE-4578-81EC-556F3B046E5F}"/>
                </a:ext>
              </a:extLst>
            </p:cNvPr>
            <p:cNvSpPr>
              <a:spLocks noChangeShapeType="1"/>
            </p:cNvSpPr>
            <p:nvPr/>
          </p:nvSpPr>
          <p:spPr bwMode="auto">
            <a:xfrm>
              <a:off x="3600" y="3600"/>
              <a:ext cx="960" cy="0"/>
            </a:xfrm>
            <a:prstGeom prst="line">
              <a:avLst/>
            </a:prstGeom>
            <a:noFill/>
            <a:ln w="19050" cap="rnd">
              <a:solidFill>
                <a:srgbClr val="00CC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50510" name="Line 334">
            <a:extLst>
              <a:ext uri="{FF2B5EF4-FFF2-40B4-BE49-F238E27FC236}">
                <a16:creationId xmlns:a16="http://schemas.microsoft.com/office/drawing/2014/main" id="{C8DD4F54-C75E-4C69-A6E3-D9F0564073A5}"/>
              </a:ext>
            </a:extLst>
          </p:cNvPr>
          <p:cNvSpPr>
            <a:spLocks noChangeShapeType="1"/>
          </p:cNvSpPr>
          <p:nvPr/>
        </p:nvSpPr>
        <p:spPr bwMode="auto">
          <a:xfrm>
            <a:off x="7820025" y="4191000"/>
            <a:ext cx="609600" cy="0"/>
          </a:xfrm>
          <a:prstGeom prst="line">
            <a:avLst/>
          </a:prstGeom>
          <a:noFill/>
          <a:ln w="28575">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50512" name="Group 336">
            <a:extLst>
              <a:ext uri="{FF2B5EF4-FFF2-40B4-BE49-F238E27FC236}">
                <a16:creationId xmlns:a16="http://schemas.microsoft.com/office/drawing/2014/main" id="{79A8FAF1-F90B-456B-BA91-6CF26FA68CDB}"/>
              </a:ext>
            </a:extLst>
          </p:cNvPr>
          <p:cNvGrpSpPr>
            <a:grpSpLocks/>
          </p:cNvGrpSpPr>
          <p:nvPr/>
        </p:nvGrpSpPr>
        <p:grpSpPr bwMode="auto">
          <a:xfrm>
            <a:off x="7939088" y="3854450"/>
            <a:ext cx="442912" cy="336550"/>
            <a:chOff x="4896" y="297"/>
            <a:chExt cx="279" cy="212"/>
          </a:xfrm>
        </p:grpSpPr>
        <p:sp>
          <p:nvSpPr>
            <p:cNvPr id="31831" name="Rectangle 337">
              <a:extLst>
                <a:ext uri="{FF2B5EF4-FFF2-40B4-BE49-F238E27FC236}">
                  <a16:creationId xmlns:a16="http://schemas.microsoft.com/office/drawing/2014/main" id="{4E0A6576-B005-4434-9B74-ACAA490D8044}"/>
                </a:ext>
              </a:extLst>
            </p:cNvPr>
            <p:cNvSpPr>
              <a:spLocks noChangeArrowheads="1"/>
            </p:cNvSpPr>
            <p:nvPr/>
          </p:nvSpPr>
          <p:spPr bwMode="auto">
            <a:xfrm>
              <a:off x="4896" y="297"/>
              <a:ext cx="2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b="1">
                  <a:solidFill>
                    <a:srgbClr val="FFFF00"/>
                  </a:solidFill>
                </a:rPr>
                <a:t>dS</a:t>
              </a:r>
              <a:endParaRPr lang="en-US" altLang="en-US" sz="1800">
                <a:solidFill>
                  <a:srgbClr val="FFFF00"/>
                </a:solidFill>
              </a:endParaRPr>
            </a:p>
          </p:txBody>
        </p:sp>
        <p:sp>
          <p:nvSpPr>
            <p:cNvPr id="31832" name="Line 338">
              <a:extLst>
                <a:ext uri="{FF2B5EF4-FFF2-40B4-BE49-F238E27FC236}">
                  <a16:creationId xmlns:a16="http://schemas.microsoft.com/office/drawing/2014/main" id="{3C221A4F-DAB4-464E-B1CA-D3047DFAC167}"/>
                </a:ext>
              </a:extLst>
            </p:cNvPr>
            <p:cNvSpPr>
              <a:spLocks noChangeShapeType="1"/>
            </p:cNvSpPr>
            <p:nvPr/>
          </p:nvSpPr>
          <p:spPr bwMode="auto">
            <a:xfrm>
              <a:off x="4992" y="297"/>
              <a:ext cx="144" cy="0"/>
            </a:xfrm>
            <a:prstGeom prst="line">
              <a:avLst/>
            </a:prstGeom>
            <a:noFill/>
            <a:ln w="12700">
              <a:solidFill>
                <a:srgbClr val="FFFF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518" name="Group 342">
            <a:extLst>
              <a:ext uri="{FF2B5EF4-FFF2-40B4-BE49-F238E27FC236}">
                <a16:creationId xmlns:a16="http://schemas.microsoft.com/office/drawing/2014/main" id="{C987F098-6F17-425D-8B14-1F902F02D272}"/>
              </a:ext>
            </a:extLst>
          </p:cNvPr>
          <p:cNvGrpSpPr>
            <a:grpSpLocks/>
          </p:cNvGrpSpPr>
          <p:nvPr/>
        </p:nvGrpSpPr>
        <p:grpSpPr bwMode="auto">
          <a:xfrm>
            <a:off x="8534400" y="3976688"/>
            <a:ext cx="381000" cy="366712"/>
            <a:chOff x="4704" y="1545"/>
            <a:chExt cx="240" cy="231"/>
          </a:xfrm>
        </p:grpSpPr>
        <p:sp>
          <p:nvSpPr>
            <p:cNvPr id="31829" name="Rectangle 340">
              <a:extLst>
                <a:ext uri="{FF2B5EF4-FFF2-40B4-BE49-F238E27FC236}">
                  <a16:creationId xmlns:a16="http://schemas.microsoft.com/office/drawing/2014/main" id="{234766CF-6EBE-4FCC-8747-DB4505DAE59C}"/>
                </a:ext>
              </a:extLst>
            </p:cNvPr>
            <p:cNvSpPr>
              <a:spLocks noChangeArrowheads="1"/>
            </p:cNvSpPr>
            <p:nvPr/>
          </p:nvSpPr>
          <p:spPr bwMode="auto">
            <a:xfrm>
              <a:off x="4704" y="1545"/>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FF"/>
                  </a:solidFill>
                </a:rPr>
                <a:t>E</a:t>
              </a:r>
              <a:endParaRPr lang="en-US" altLang="en-US" sz="1800">
                <a:solidFill>
                  <a:srgbClr val="FF99FF"/>
                </a:solidFill>
              </a:endParaRPr>
            </a:p>
          </p:txBody>
        </p:sp>
        <p:sp>
          <p:nvSpPr>
            <p:cNvPr id="31830" name="Line 341">
              <a:extLst>
                <a:ext uri="{FF2B5EF4-FFF2-40B4-BE49-F238E27FC236}">
                  <a16:creationId xmlns:a16="http://schemas.microsoft.com/office/drawing/2014/main" id="{C342DE28-7A8B-4282-BE85-1D3AE4F01AD5}"/>
                </a:ext>
              </a:extLst>
            </p:cNvPr>
            <p:cNvSpPr>
              <a:spLocks noChangeShapeType="1"/>
            </p:cNvSpPr>
            <p:nvPr/>
          </p:nvSpPr>
          <p:spPr bwMode="auto">
            <a:xfrm>
              <a:off x="4752" y="1560"/>
              <a:ext cx="144" cy="0"/>
            </a:xfrm>
            <a:prstGeom prst="line">
              <a:avLst/>
            </a:prstGeom>
            <a:noFill/>
            <a:ln w="19050">
              <a:solidFill>
                <a:srgbClr val="FF99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50521" name="Freeform 345">
            <a:extLst>
              <a:ext uri="{FF2B5EF4-FFF2-40B4-BE49-F238E27FC236}">
                <a16:creationId xmlns:a16="http://schemas.microsoft.com/office/drawing/2014/main" id="{B023ADF8-7AF4-4D69-81D5-6A77EC289B8D}"/>
              </a:ext>
            </a:extLst>
          </p:cNvPr>
          <p:cNvSpPr>
            <a:spLocks/>
          </p:cNvSpPr>
          <p:nvPr/>
        </p:nvSpPr>
        <p:spPr bwMode="auto">
          <a:xfrm rot="-3877335">
            <a:off x="7361237" y="3106738"/>
            <a:ext cx="79375" cy="457200"/>
          </a:xfrm>
          <a:custGeom>
            <a:avLst/>
            <a:gdLst>
              <a:gd name="T0" fmla="*/ 2147483646 w 48"/>
              <a:gd name="T1" fmla="*/ 0 h 240"/>
              <a:gd name="T2" fmla="*/ 0 w 48"/>
              <a:gd name="T3" fmla="*/ 2147483646 h 240"/>
              <a:gd name="T4" fmla="*/ 2147483646 w 48"/>
              <a:gd name="T5" fmla="*/ 2147483646 h 240"/>
              <a:gd name="T6" fmla="*/ 0 60000 65536"/>
              <a:gd name="T7" fmla="*/ 0 60000 65536"/>
              <a:gd name="T8" fmla="*/ 0 60000 65536"/>
            </a:gdLst>
            <a:ahLst/>
            <a:cxnLst>
              <a:cxn ang="T6">
                <a:pos x="T0" y="T1"/>
              </a:cxn>
              <a:cxn ang="T7">
                <a:pos x="T2" y="T3"/>
              </a:cxn>
              <a:cxn ang="T8">
                <a:pos x="T4" y="T5"/>
              </a:cxn>
            </a:cxnLst>
            <a:rect l="0" t="0" r="r" b="b"/>
            <a:pathLst>
              <a:path w="48" h="240">
                <a:moveTo>
                  <a:pt x="48" y="0"/>
                </a:moveTo>
                <a:cubicBezTo>
                  <a:pt x="24" y="28"/>
                  <a:pt x="0" y="56"/>
                  <a:pt x="0" y="96"/>
                </a:cubicBezTo>
                <a:cubicBezTo>
                  <a:pt x="0" y="136"/>
                  <a:pt x="24" y="188"/>
                  <a:pt x="48" y="240"/>
                </a:cubicBezTo>
              </a:path>
            </a:pathLst>
          </a:custGeom>
          <a:noFill/>
          <a:ln w="28575" cmpd="sng">
            <a:solidFill>
              <a:srgbClr val="99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522" name="Line 346">
            <a:extLst>
              <a:ext uri="{FF2B5EF4-FFF2-40B4-BE49-F238E27FC236}">
                <a16:creationId xmlns:a16="http://schemas.microsoft.com/office/drawing/2014/main" id="{CE83A74B-BC30-4B26-AE8B-1020882383C4}"/>
              </a:ext>
            </a:extLst>
          </p:cNvPr>
          <p:cNvSpPr>
            <a:spLocks noChangeShapeType="1"/>
          </p:cNvSpPr>
          <p:nvPr/>
        </p:nvSpPr>
        <p:spPr bwMode="auto">
          <a:xfrm flipV="1">
            <a:off x="7451725" y="2759075"/>
            <a:ext cx="228600" cy="533400"/>
          </a:xfrm>
          <a:prstGeom prst="line">
            <a:avLst/>
          </a:prstGeom>
          <a:noFill/>
          <a:ln w="28575">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50523" name="Group 347">
            <a:extLst>
              <a:ext uri="{FF2B5EF4-FFF2-40B4-BE49-F238E27FC236}">
                <a16:creationId xmlns:a16="http://schemas.microsoft.com/office/drawing/2014/main" id="{706F03EE-5F3C-49D1-9EA6-E1F1DC996B92}"/>
              </a:ext>
            </a:extLst>
          </p:cNvPr>
          <p:cNvGrpSpPr>
            <a:grpSpLocks/>
          </p:cNvGrpSpPr>
          <p:nvPr/>
        </p:nvGrpSpPr>
        <p:grpSpPr bwMode="auto">
          <a:xfrm>
            <a:off x="7253288" y="2590800"/>
            <a:ext cx="442912" cy="336550"/>
            <a:chOff x="4896" y="297"/>
            <a:chExt cx="279" cy="212"/>
          </a:xfrm>
        </p:grpSpPr>
        <p:sp>
          <p:nvSpPr>
            <p:cNvPr id="31827" name="Rectangle 348">
              <a:extLst>
                <a:ext uri="{FF2B5EF4-FFF2-40B4-BE49-F238E27FC236}">
                  <a16:creationId xmlns:a16="http://schemas.microsoft.com/office/drawing/2014/main" id="{00A9D9D3-467E-4790-A790-53EC7B3FE271}"/>
                </a:ext>
              </a:extLst>
            </p:cNvPr>
            <p:cNvSpPr>
              <a:spLocks noChangeArrowheads="1"/>
            </p:cNvSpPr>
            <p:nvPr/>
          </p:nvSpPr>
          <p:spPr bwMode="auto">
            <a:xfrm>
              <a:off x="4896" y="297"/>
              <a:ext cx="2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b="1">
                  <a:solidFill>
                    <a:srgbClr val="FFFF00"/>
                  </a:solidFill>
                </a:rPr>
                <a:t>dS</a:t>
              </a:r>
              <a:endParaRPr lang="en-US" altLang="en-US" sz="1800">
                <a:solidFill>
                  <a:srgbClr val="FFFF00"/>
                </a:solidFill>
              </a:endParaRPr>
            </a:p>
          </p:txBody>
        </p:sp>
        <p:sp>
          <p:nvSpPr>
            <p:cNvPr id="31828" name="Line 349">
              <a:extLst>
                <a:ext uri="{FF2B5EF4-FFF2-40B4-BE49-F238E27FC236}">
                  <a16:creationId xmlns:a16="http://schemas.microsoft.com/office/drawing/2014/main" id="{DE7D30BA-BE87-474E-9288-F752691F8E0B}"/>
                </a:ext>
              </a:extLst>
            </p:cNvPr>
            <p:cNvSpPr>
              <a:spLocks noChangeShapeType="1"/>
            </p:cNvSpPr>
            <p:nvPr/>
          </p:nvSpPr>
          <p:spPr bwMode="auto">
            <a:xfrm>
              <a:off x="4992" y="297"/>
              <a:ext cx="144" cy="0"/>
            </a:xfrm>
            <a:prstGeom prst="line">
              <a:avLst/>
            </a:prstGeom>
            <a:noFill/>
            <a:ln w="12700">
              <a:solidFill>
                <a:srgbClr val="FFFF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529" name="Group 353">
            <a:extLst>
              <a:ext uri="{FF2B5EF4-FFF2-40B4-BE49-F238E27FC236}">
                <a16:creationId xmlns:a16="http://schemas.microsoft.com/office/drawing/2014/main" id="{0D6AE92E-6C7A-4865-8EFF-191797165510}"/>
              </a:ext>
            </a:extLst>
          </p:cNvPr>
          <p:cNvGrpSpPr>
            <a:grpSpLocks/>
          </p:cNvGrpSpPr>
          <p:nvPr/>
        </p:nvGrpSpPr>
        <p:grpSpPr bwMode="auto">
          <a:xfrm>
            <a:off x="7540625" y="2895600"/>
            <a:ext cx="384175" cy="366713"/>
            <a:chOff x="4750" y="1824"/>
            <a:chExt cx="242" cy="231"/>
          </a:xfrm>
        </p:grpSpPr>
        <p:sp>
          <p:nvSpPr>
            <p:cNvPr id="31825" name="Rectangle 351">
              <a:extLst>
                <a:ext uri="{FF2B5EF4-FFF2-40B4-BE49-F238E27FC236}">
                  <a16:creationId xmlns:a16="http://schemas.microsoft.com/office/drawing/2014/main" id="{9DE15114-60C0-4A51-8B1F-A48DBFC8D2E9}"/>
                </a:ext>
              </a:extLst>
            </p:cNvPr>
            <p:cNvSpPr>
              <a:spLocks noChangeArrowheads="1"/>
            </p:cNvSpPr>
            <p:nvPr/>
          </p:nvSpPr>
          <p:spPr bwMode="auto">
            <a:xfrm>
              <a:off x="4798" y="1824"/>
              <a:ext cx="19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n-US" sz="1800" b="1">
                  <a:solidFill>
                    <a:srgbClr val="FF99FF"/>
                  </a:solidFill>
                </a:rPr>
                <a:t>θ</a:t>
              </a:r>
              <a:endParaRPr lang="en-US" altLang="en-US" sz="1800" b="1">
                <a:solidFill>
                  <a:srgbClr val="FF99FF"/>
                </a:solidFill>
              </a:endParaRPr>
            </a:p>
          </p:txBody>
        </p:sp>
        <p:sp>
          <p:nvSpPr>
            <p:cNvPr id="31826" name="Arc 352">
              <a:extLst>
                <a:ext uri="{FF2B5EF4-FFF2-40B4-BE49-F238E27FC236}">
                  <a16:creationId xmlns:a16="http://schemas.microsoft.com/office/drawing/2014/main" id="{1DE488E9-5652-41AB-8193-C032D92D29E5}"/>
                </a:ext>
              </a:extLst>
            </p:cNvPr>
            <p:cNvSpPr>
              <a:spLocks/>
            </p:cNvSpPr>
            <p:nvPr/>
          </p:nvSpPr>
          <p:spPr bwMode="auto">
            <a:xfrm>
              <a:off x="4750" y="1959"/>
              <a:ext cx="96"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99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50532" name="Rectangle 356">
            <a:extLst>
              <a:ext uri="{FF2B5EF4-FFF2-40B4-BE49-F238E27FC236}">
                <a16:creationId xmlns:a16="http://schemas.microsoft.com/office/drawing/2014/main" id="{139B8271-3D3E-41AB-BCCF-7E5492757AF2}"/>
              </a:ext>
            </a:extLst>
          </p:cNvPr>
          <p:cNvSpPr>
            <a:spLocks noChangeArrowheads="1"/>
          </p:cNvSpPr>
          <p:nvPr/>
        </p:nvSpPr>
        <p:spPr bwMode="auto">
          <a:xfrm>
            <a:off x="6934200" y="2819400"/>
            <a:ext cx="457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400" b="1">
                <a:solidFill>
                  <a:srgbClr val="FF99FF"/>
                </a:solidFill>
              </a:rPr>
              <a:t>90</a:t>
            </a:r>
            <a:r>
              <a:rPr lang="en-US" altLang="en-US" sz="1400" b="1">
                <a:solidFill>
                  <a:srgbClr val="FF99FF"/>
                </a:solidFill>
                <a:cs typeface="Arial" panose="020B0604020202020204" pitchFamily="34" charset="0"/>
              </a:rPr>
              <a:t>°</a:t>
            </a:r>
            <a:endParaRPr lang="en-US" altLang="en-US" sz="1400">
              <a:cs typeface="Arial" panose="020B0604020202020204" pitchFamily="34" charset="0"/>
            </a:endParaRPr>
          </a:p>
        </p:txBody>
      </p:sp>
      <p:sp>
        <p:nvSpPr>
          <p:cNvPr id="50533" name="Arc 357">
            <a:extLst>
              <a:ext uri="{FF2B5EF4-FFF2-40B4-BE49-F238E27FC236}">
                <a16:creationId xmlns:a16="http://schemas.microsoft.com/office/drawing/2014/main" id="{B9963EA9-BD22-4BCD-8DEB-1B4BFE522EB4}"/>
              </a:ext>
            </a:extLst>
          </p:cNvPr>
          <p:cNvSpPr>
            <a:spLocks/>
          </p:cNvSpPr>
          <p:nvPr/>
        </p:nvSpPr>
        <p:spPr bwMode="auto">
          <a:xfrm>
            <a:off x="6367463" y="5257800"/>
            <a:ext cx="109537" cy="169863"/>
          </a:xfrm>
          <a:custGeom>
            <a:avLst/>
            <a:gdLst>
              <a:gd name="T0" fmla="*/ 0 w 27231"/>
              <a:gd name="T1" fmla="*/ 14830800 h 41316"/>
              <a:gd name="T2" fmla="*/ 246284152 w 27231"/>
              <a:gd name="T3" fmla="*/ 820317376 h 41316"/>
              <a:gd name="T4" fmla="*/ 95955788 w 27231"/>
              <a:gd name="T5" fmla="*/ 428859932 h 41316"/>
              <a:gd name="T6" fmla="*/ 0 60000 65536"/>
              <a:gd name="T7" fmla="*/ 0 60000 65536"/>
              <a:gd name="T8" fmla="*/ 0 60000 65536"/>
            </a:gdLst>
            <a:ahLst/>
            <a:cxnLst>
              <a:cxn ang="T6">
                <a:pos x="T0" y="T1"/>
              </a:cxn>
              <a:cxn ang="T7">
                <a:pos x="T2" y="T3"/>
              </a:cxn>
              <a:cxn ang="T8">
                <a:pos x="T4" y="T5"/>
              </a:cxn>
            </a:cxnLst>
            <a:rect l="0" t="0" r="r" b="b"/>
            <a:pathLst>
              <a:path w="27231" h="41316" fill="none" extrusionOk="0">
                <a:moveTo>
                  <a:pt x="-1" y="746"/>
                </a:moveTo>
                <a:cubicBezTo>
                  <a:pt x="1835" y="251"/>
                  <a:pt x="3729" y="-1"/>
                  <a:pt x="5631" y="0"/>
                </a:cubicBezTo>
                <a:cubicBezTo>
                  <a:pt x="17560" y="0"/>
                  <a:pt x="27231" y="9670"/>
                  <a:pt x="27231" y="21600"/>
                </a:cubicBezTo>
                <a:cubicBezTo>
                  <a:pt x="27231" y="30116"/>
                  <a:pt x="22226" y="37837"/>
                  <a:pt x="14453" y="41316"/>
                </a:cubicBezTo>
              </a:path>
              <a:path w="27231" h="41316" stroke="0" extrusionOk="0">
                <a:moveTo>
                  <a:pt x="-1" y="746"/>
                </a:moveTo>
                <a:cubicBezTo>
                  <a:pt x="1835" y="251"/>
                  <a:pt x="3729" y="-1"/>
                  <a:pt x="5631" y="0"/>
                </a:cubicBezTo>
                <a:cubicBezTo>
                  <a:pt x="17560" y="0"/>
                  <a:pt x="27231" y="9670"/>
                  <a:pt x="27231" y="21600"/>
                </a:cubicBezTo>
                <a:cubicBezTo>
                  <a:pt x="27231" y="30116"/>
                  <a:pt x="22226" y="37837"/>
                  <a:pt x="14453" y="41316"/>
                </a:cubicBezTo>
                <a:lnTo>
                  <a:pt x="5631" y="21600"/>
                </a:lnTo>
                <a:lnTo>
                  <a:pt x="-1" y="746"/>
                </a:lnTo>
                <a:close/>
              </a:path>
            </a:pathLst>
          </a:custGeom>
          <a:noFill/>
          <a:ln w="28575">
            <a:solidFill>
              <a:srgbClr val="99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0534" name="Freeform 358">
            <a:extLst>
              <a:ext uri="{FF2B5EF4-FFF2-40B4-BE49-F238E27FC236}">
                <a16:creationId xmlns:a16="http://schemas.microsoft.com/office/drawing/2014/main" id="{46E984A4-0944-4292-8152-0C001C3183B9}"/>
              </a:ext>
            </a:extLst>
          </p:cNvPr>
          <p:cNvSpPr>
            <a:spLocks/>
          </p:cNvSpPr>
          <p:nvPr/>
        </p:nvSpPr>
        <p:spPr bwMode="auto">
          <a:xfrm>
            <a:off x="7772400" y="4038600"/>
            <a:ext cx="76200" cy="304800"/>
          </a:xfrm>
          <a:custGeom>
            <a:avLst/>
            <a:gdLst>
              <a:gd name="T0" fmla="*/ 2147483646 w 48"/>
              <a:gd name="T1" fmla="*/ 0 h 192"/>
              <a:gd name="T2" fmla="*/ 0 w 48"/>
              <a:gd name="T3" fmla="*/ 2147483646 h 192"/>
              <a:gd name="T4" fmla="*/ 2147483646 w 48"/>
              <a:gd name="T5" fmla="*/ 2147483646 h 192"/>
              <a:gd name="T6" fmla="*/ 0 60000 65536"/>
              <a:gd name="T7" fmla="*/ 0 60000 65536"/>
              <a:gd name="T8" fmla="*/ 0 60000 65536"/>
            </a:gdLst>
            <a:ahLst/>
            <a:cxnLst>
              <a:cxn ang="T6">
                <a:pos x="T0" y="T1"/>
              </a:cxn>
              <a:cxn ang="T7">
                <a:pos x="T2" y="T3"/>
              </a:cxn>
              <a:cxn ang="T8">
                <a:pos x="T4" y="T5"/>
              </a:cxn>
            </a:cxnLst>
            <a:rect l="0" t="0" r="r" b="b"/>
            <a:pathLst>
              <a:path w="48" h="192">
                <a:moveTo>
                  <a:pt x="48" y="0"/>
                </a:moveTo>
                <a:cubicBezTo>
                  <a:pt x="24" y="32"/>
                  <a:pt x="0" y="64"/>
                  <a:pt x="0" y="96"/>
                </a:cubicBezTo>
                <a:cubicBezTo>
                  <a:pt x="0" y="128"/>
                  <a:pt x="24" y="160"/>
                  <a:pt x="48" y="192"/>
                </a:cubicBezTo>
              </a:path>
            </a:pathLst>
          </a:custGeom>
          <a:noFill/>
          <a:ln w="28575" cmpd="sng">
            <a:solidFill>
              <a:srgbClr val="99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535" name="Line 359">
            <a:extLst>
              <a:ext uri="{FF2B5EF4-FFF2-40B4-BE49-F238E27FC236}">
                <a16:creationId xmlns:a16="http://schemas.microsoft.com/office/drawing/2014/main" id="{5EB8E161-C26D-4882-B214-8451FD4D45FB}"/>
              </a:ext>
            </a:extLst>
          </p:cNvPr>
          <p:cNvSpPr>
            <a:spLocks noChangeShapeType="1"/>
          </p:cNvSpPr>
          <p:nvPr/>
        </p:nvSpPr>
        <p:spPr bwMode="auto">
          <a:xfrm flipH="1">
            <a:off x="5562600" y="5334000"/>
            <a:ext cx="838200" cy="381000"/>
          </a:xfrm>
          <a:prstGeom prst="line">
            <a:avLst/>
          </a:prstGeom>
          <a:noFill/>
          <a:ln w="28575">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50603" name="Group 427">
            <a:extLst>
              <a:ext uri="{FF2B5EF4-FFF2-40B4-BE49-F238E27FC236}">
                <a16:creationId xmlns:a16="http://schemas.microsoft.com/office/drawing/2014/main" id="{0B77E272-3923-4769-BAC8-BE24E4324F89}"/>
              </a:ext>
            </a:extLst>
          </p:cNvPr>
          <p:cNvGrpSpPr>
            <a:grpSpLocks/>
          </p:cNvGrpSpPr>
          <p:nvPr/>
        </p:nvGrpSpPr>
        <p:grpSpPr bwMode="auto">
          <a:xfrm>
            <a:off x="6313488" y="5259388"/>
            <a:ext cx="319087" cy="593725"/>
            <a:chOff x="3977" y="3313"/>
            <a:chExt cx="201" cy="374"/>
          </a:xfrm>
        </p:grpSpPr>
        <p:sp>
          <p:nvSpPr>
            <p:cNvPr id="31823" name="Rectangle 361">
              <a:extLst>
                <a:ext uri="{FF2B5EF4-FFF2-40B4-BE49-F238E27FC236}">
                  <a16:creationId xmlns:a16="http://schemas.microsoft.com/office/drawing/2014/main" id="{B2B59EBD-082F-4D3C-9DE8-6C7745E38C4C}"/>
                </a:ext>
              </a:extLst>
            </p:cNvPr>
            <p:cNvSpPr>
              <a:spLocks noChangeArrowheads="1"/>
            </p:cNvSpPr>
            <p:nvPr/>
          </p:nvSpPr>
          <p:spPr bwMode="auto">
            <a:xfrm>
              <a:off x="3984" y="3456"/>
              <a:ext cx="19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n-US" sz="1800" b="1">
                  <a:solidFill>
                    <a:srgbClr val="0000FF"/>
                  </a:solidFill>
                </a:rPr>
                <a:t>θ</a:t>
              </a:r>
              <a:endParaRPr lang="en-US" altLang="en-US" sz="1800" b="1">
                <a:solidFill>
                  <a:srgbClr val="0000FF"/>
                </a:solidFill>
              </a:endParaRPr>
            </a:p>
          </p:txBody>
        </p:sp>
        <p:sp>
          <p:nvSpPr>
            <p:cNvPr id="31824" name="Arc 362">
              <a:extLst>
                <a:ext uri="{FF2B5EF4-FFF2-40B4-BE49-F238E27FC236}">
                  <a16:creationId xmlns:a16="http://schemas.microsoft.com/office/drawing/2014/main" id="{2838B5F7-8BF4-4780-A239-564619DB4D9F}"/>
                </a:ext>
              </a:extLst>
            </p:cNvPr>
            <p:cNvSpPr>
              <a:spLocks/>
            </p:cNvSpPr>
            <p:nvPr/>
          </p:nvSpPr>
          <p:spPr bwMode="auto">
            <a:xfrm rot="7353691">
              <a:off x="3974" y="3316"/>
              <a:ext cx="147" cy="142"/>
            </a:xfrm>
            <a:custGeom>
              <a:avLst/>
              <a:gdLst>
                <a:gd name="T0" fmla="*/ 0 w 33068"/>
                <a:gd name="T1" fmla="*/ 0 h 31924"/>
                <a:gd name="T2" fmla="*/ 0 w 33068"/>
                <a:gd name="T3" fmla="*/ 0 h 31924"/>
                <a:gd name="T4" fmla="*/ 0 w 33068"/>
                <a:gd name="T5" fmla="*/ 0 h 31924"/>
                <a:gd name="T6" fmla="*/ 0 60000 65536"/>
                <a:gd name="T7" fmla="*/ 0 60000 65536"/>
                <a:gd name="T8" fmla="*/ 0 60000 65536"/>
              </a:gdLst>
              <a:ahLst/>
              <a:cxnLst>
                <a:cxn ang="T6">
                  <a:pos x="T0" y="T1"/>
                </a:cxn>
                <a:cxn ang="T7">
                  <a:pos x="T2" y="T3"/>
                </a:cxn>
                <a:cxn ang="T8">
                  <a:pos x="T4" y="T5"/>
                </a:cxn>
              </a:cxnLst>
              <a:rect l="0" t="0" r="r" b="b"/>
              <a:pathLst>
                <a:path w="33068" h="31924" fill="none" extrusionOk="0">
                  <a:moveTo>
                    <a:pt x="-1" y="3295"/>
                  </a:moveTo>
                  <a:cubicBezTo>
                    <a:pt x="3437" y="1142"/>
                    <a:pt x="7411" y="-1"/>
                    <a:pt x="11468" y="0"/>
                  </a:cubicBezTo>
                  <a:cubicBezTo>
                    <a:pt x="23397" y="0"/>
                    <a:pt x="33068" y="9670"/>
                    <a:pt x="33068" y="21600"/>
                  </a:cubicBezTo>
                  <a:cubicBezTo>
                    <a:pt x="33068" y="25206"/>
                    <a:pt x="32164" y="28755"/>
                    <a:pt x="30441" y="31924"/>
                  </a:cubicBezTo>
                </a:path>
                <a:path w="33068" h="31924" stroke="0" extrusionOk="0">
                  <a:moveTo>
                    <a:pt x="-1" y="3295"/>
                  </a:moveTo>
                  <a:cubicBezTo>
                    <a:pt x="3437" y="1142"/>
                    <a:pt x="7411" y="-1"/>
                    <a:pt x="11468" y="0"/>
                  </a:cubicBezTo>
                  <a:cubicBezTo>
                    <a:pt x="23397" y="0"/>
                    <a:pt x="33068" y="9670"/>
                    <a:pt x="33068" y="21600"/>
                  </a:cubicBezTo>
                  <a:cubicBezTo>
                    <a:pt x="33068" y="25206"/>
                    <a:pt x="32164" y="28755"/>
                    <a:pt x="30441" y="31924"/>
                  </a:cubicBezTo>
                  <a:lnTo>
                    <a:pt x="11468" y="21600"/>
                  </a:lnTo>
                  <a:lnTo>
                    <a:pt x="-1" y="3295"/>
                  </a:lnTo>
                  <a:close/>
                </a:path>
              </a:pathLst>
            </a:custGeom>
            <a:noFill/>
            <a:ln w="28575">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50539" name="Group 363">
            <a:extLst>
              <a:ext uri="{FF2B5EF4-FFF2-40B4-BE49-F238E27FC236}">
                <a16:creationId xmlns:a16="http://schemas.microsoft.com/office/drawing/2014/main" id="{24A91116-5C29-4D2B-9188-391241ACB069}"/>
              </a:ext>
            </a:extLst>
          </p:cNvPr>
          <p:cNvGrpSpPr>
            <a:grpSpLocks/>
          </p:cNvGrpSpPr>
          <p:nvPr/>
        </p:nvGrpSpPr>
        <p:grpSpPr bwMode="auto">
          <a:xfrm>
            <a:off x="5410200" y="5835650"/>
            <a:ext cx="442913" cy="336550"/>
            <a:chOff x="4896" y="297"/>
            <a:chExt cx="279" cy="212"/>
          </a:xfrm>
        </p:grpSpPr>
        <p:sp>
          <p:nvSpPr>
            <p:cNvPr id="31821" name="Rectangle 364">
              <a:extLst>
                <a:ext uri="{FF2B5EF4-FFF2-40B4-BE49-F238E27FC236}">
                  <a16:creationId xmlns:a16="http://schemas.microsoft.com/office/drawing/2014/main" id="{DABB77F2-BF93-4D41-8421-516279255F29}"/>
                </a:ext>
              </a:extLst>
            </p:cNvPr>
            <p:cNvSpPr>
              <a:spLocks noChangeArrowheads="1"/>
            </p:cNvSpPr>
            <p:nvPr/>
          </p:nvSpPr>
          <p:spPr bwMode="auto">
            <a:xfrm>
              <a:off x="4896" y="297"/>
              <a:ext cx="2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b="1">
                  <a:solidFill>
                    <a:srgbClr val="FFFF00"/>
                  </a:solidFill>
                </a:rPr>
                <a:t>dS</a:t>
              </a:r>
              <a:endParaRPr lang="en-US" altLang="en-US" sz="1800"/>
            </a:p>
          </p:txBody>
        </p:sp>
        <p:sp>
          <p:nvSpPr>
            <p:cNvPr id="31822" name="Line 365">
              <a:extLst>
                <a:ext uri="{FF2B5EF4-FFF2-40B4-BE49-F238E27FC236}">
                  <a16:creationId xmlns:a16="http://schemas.microsoft.com/office/drawing/2014/main" id="{52E43057-D468-4FB6-ABEE-0A210A788985}"/>
                </a:ext>
              </a:extLst>
            </p:cNvPr>
            <p:cNvSpPr>
              <a:spLocks noChangeShapeType="1"/>
            </p:cNvSpPr>
            <p:nvPr/>
          </p:nvSpPr>
          <p:spPr bwMode="auto">
            <a:xfrm>
              <a:off x="4992" y="297"/>
              <a:ext cx="144" cy="0"/>
            </a:xfrm>
            <a:prstGeom prst="line">
              <a:avLst/>
            </a:prstGeom>
            <a:noFill/>
            <a:ln w="12700">
              <a:solidFill>
                <a:srgbClr val="FFFF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50544" name="Freeform 368">
            <a:extLst>
              <a:ext uri="{FF2B5EF4-FFF2-40B4-BE49-F238E27FC236}">
                <a16:creationId xmlns:a16="http://schemas.microsoft.com/office/drawing/2014/main" id="{77BAEA4A-EAEB-47A6-BBA3-A4DAF956CAE4}"/>
              </a:ext>
            </a:extLst>
          </p:cNvPr>
          <p:cNvSpPr>
            <a:spLocks/>
          </p:cNvSpPr>
          <p:nvPr/>
        </p:nvSpPr>
        <p:spPr bwMode="auto">
          <a:xfrm>
            <a:off x="6096000" y="3810000"/>
            <a:ext cx="152400" cy="304800"/>
          </a:xfrm>
          <a:custGeom>
            <a:avLst/>
            <a:gdLst>
              <a:gd name="T0" fmla="*/ 0 w 96"/>
              <a:gd name="T1" fmla="*/ 0 h 192"/>
              <a:gd name="T2" fmla="*/ 2147483646 w 96"/>
              <a:gd name="T3" fmla="*/ 2147483646 h 192"/>
              <a:gd name="T4" fmla="*/ 0 w 96"/>
              <a:gd name="T5" fmla="*/ 2147483646 h 192"/>
              <a:gd name="T6" fmla="*/ 0 60000 65536"/>
              <a:gd name="T7" fmla="*/ 0 60000 65536"/>
              <a:gd name="T8" fmla="*/ 0 60000 65536"/>
            </a:gdLst>
            <a:ahLst/>
            <a:cxnLst>
              <a:cxn ang="T6">
                <a:pos x="T0" y="T1"/>
              </a:cxn>
              <a:cxn ang="T7">
                <a:pos x="T2" y="T3"/>
              </a:cxn>
              <a:cxn ang="T8">
                <a:pos x="T4" y="T5"/>
              </a:cxn>
            </a:cxnLst>
            <a:rect l="0" t="0" r="r" b="b"/>
            <a:pathLst>
              <a:path w="96" h="192">
                <a:moveTo>
                  <a:pt x="0" y="0"/>
                </a:moveTo>
                <a:cubicBezTo>
                  <a:pt x="48" y="32"/>
                  <a:pt x="96" y="64"/>
                  <a:pt x="96" y="96"/>
                </a:cubicBezTo>
                <a:cubicBezTo>
                  <a:pt x="96" y="128"/>
                  <a:pt x="48" y="160"/>
                  <a:pt x="0" y="192"/>
                </a:cubicBezTo>
              </a:path>
            </a:pathLst>
          </a:custGeom>
          <a:noFill/>
          <a:ln w="28575" cmpd="sng">
            <a:solidFill>
              <a:srgbClr val="99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545" name="Line 369">
            <a:extLst>
              <a:ext uri="{FF2B5EF4-FFF2-40B4-BE49-F238E27FC236}">
                <a16:creationId xmlns:a16="http://schemas.microsoft.com/office/drawing/2014/main" id="{4953CDDA-AA67-45D2-9A82-65758665AE58}"/>
              </a:ext>
            </a:extLst>
          </p:cNvPr>
          <p:cNvSpPr>
            <a:spLocks noChangeShapeType="1"/>
          </p:cNvSpPr>
          <p:nvPr/>
        </p:nvSpPr>
        <p:spPr bwMode="auto">
          <a:xfrm flipH="1">
            <a:off x="5562600" y="3946525"/>
            <a:ext cx="609600" cy="0"/>
          </a:xfrm>
          <a:prstGeom prst="line">
            <a:avLst/>
          </a:prstGeom>
          <a:noFill/>
          <a:ln w="28575">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546" name="Rectangle 370">
            <a:extLst>
              <a:ext uri="{FF2B5EF4-FFF2-40B4-BE49-F238E27FC236}">
                <a16:creationId xmlns:a16="http://schemas.microsoft.com/office/drawing/2014/main" id="{3297219A-44C8-4E14-84BB-88939DBAB402}"/>
              </a:ext>
            </a:extLst>
          </p:cNvPr>
          <p:cNvSpPr>
            <a:spLocks noChangeArrowheads="1"/>
          </p:cNvSpPr>
          <p:nvPr/>
        </p:nvSpPr>
        <p:spPr bwMode="auto">
          <a:xfrm>
            <a:off x="6096000" y="4038600"/>
            <a:ext cx="3079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n-US" sz="1800" b="1">
                <a:solidFill>
                  <a:srgbClr val="0000FF"/>
                </a:solidFill>
              </a:rPr>
              <a:t>θ</a:t>
            </a:r>
            <a:endParaRPr lang="en-US" altLang="en-US" sz="1800" b="1">
              <a:solidFill>
                <a:srgbClr val="0000FF"/>
              </a:solidFill>
            </a:endParaRPr>
          </a:p>
        </p:txBody>
      </p:sp>
      <p:sp>
        <p:nvSpPr>
          <p:cNvPr id="50547" name="Arc 371">
            <a:extLst>
              <a:ext uri="{FF2B5EF4-FFF2-40B4-BE49-F238E27FC236}">
                <a16:creationId xmlns:a16="http://schemas.microsoft.com/office/drawing/2014/main" id="{4C3F5D5B-3432-4223-8413-970DB238DE8C}"/>
              </a:ext>
            </a:extLst>
          </p:cNvPr>
          <p:cNvSpPr>
            <a:spLocks/>
          </p:cNvSpPr>
          <p:nvPr/>
        </p:nvSpPr>
        <p:spPr bwMode="auto">
          <a:xfrm rot="7353691">
            <a:off x="6058694" y="3864769"/>
            <a:ext cx="233363" cy="282575"/>
          </a:xfrm>
          <a:custGeom>
            <a:avLst/>
            <a:gdLst>
              <a:gd name="T0" fmla="*/ 0 w 33068"/>
              <a:gd name="T1" fmla="*/ 2147483646 h 39921"/>
              <a:gd name="T2" fmla="*/ 2147483646 w 33068"/>
              <a:gd name="T3" fmla="*/ 2147483646 h 39921"/>
              <a:gd name="T4" fmla="*/ 2147483646 w 33068"/>
              <a:gd name="T5" fmla="*/ 2147483646 h 39921"/>
              <a:gd name="T6" fmla="*/ 0 60000 65536"/>
              <a:gd name="T7" fmla="*/ 0 60000 65536"/>
              <a:gd name="T8" fmla="*/ 0 60000 65536"/>
            </a:gdLst>
            <a:ahLst/>
            <a:cxnLst>
              <a:cxn ang="T6">
                <a:pos x="T0" y="T1"/>
              </a:cxn>
              <a:cxn ang="T7">
                <a:pos x="T2" y="T3"/>
              </a:cxn>
              <a:cxn ang="T8">
                <a:pos x="T4" y="T5"/>
              </a:cxn>
            </a:cxnLst>
            <a:rect l="0" t="0" r="r" b="b"/>
            <a:pathLst>
              <a:path w="33068" h="39921" fill="none" extrusionOk="0">
                <a:moveTo>
                  <a:pt x="-1" y="3295"/>
                </a:moveTo>
                <a:cubicBezTo>
                  <a:pt x="3437" y="1142"/>
                  <a:pt x="7411" y="-1"/>
                  <a:pt x="11468" y="0"/>
                </a:cubicBezTo>
                <a:cubicBezTo>
                  <a:pt x="23397" y="0"/>
                  <a:pt x="33068" y="9670"/>
                  <a:pt x="33068" y="21600"/>
                </a:cubicBezTo>
                <a:cubicBezTo>
                  <a:pt x="33068" y="29050"/>
                  <a:pt x="29228" y="35974"/>
                  <a:pt x="22909" y="39921"/>
                </a:cubicBezTo>
              </a:path>
              <a:path w="33068" h="39921" stroke="0" extrusionOk="0">
                <a:moveTo>
                  <a:pt x="-1" y="3295"/>
                </a:moveTo>
                <a:cubicBezTo>
                  <a:pt x="3437" y="1142"/>
                  <a:pt x="7411" y="-1"/>
                  <a:pt x="11468" y="0"/>
                </a:cubicBezTo>
                <a:cubicBezTo>
                  <a:pt x="23397" y="0"/>
                  <a:pt x="33068" y="9670"/>
                  <a:pt x="33068" y="21600"/>
                </a:cubicBezTo>
                <a:cubicBezTo>
                  <a:pt x="33068" y="29050"/>
                  <a:pt x="29228" y="35974"/>
                  <a:pt x="22909" y="39921"/>
                </a:cubicBezTo>
                <a:lnTo>
                  <a:pt x="11468" y="21600"/>
                </a:lnTo>
                <a:lnTo>
                  <a:pt x="-1" y="3295"/>
                </a:lnTo>
                <a:close/>
              </a:path>
            </a:pathLst>
          </a:custGeom>
          <a:noFill/>
          <a:ln w="28575">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0548" name="Freeform 372">
            <a:extLst>
              <a:ext uri="{FF2B5EF4-FFF2-40B4-BE49-F238E27FC236}">
                <a16:creationId xmlns:a16="http://schemas.microsoft.com/office/drawing/2014/main" id="{9BC2DB31-2D01-4D2C-90F4-3449684B575A}"/>
              </a:ext>
            </a:extLst>
          </p:cNvPr>
          <p:cNvSpPr>
            <a:spLocks/>
          </p:cNvSpPr>
          <p:nvPr/>
        </p:nvSpPr>
        <p:spPr bwMode="auto">
          <a:xfrm rot="-5400000">
            <a:off x="6858000" y="3048000"/>
            <a:ext cx="152400" cy="457200"/>
          </a:xfrm>
          <a:custGeom>
            <a:avLst/>
            <a:gdLst>
              <a:gd name="T0" fmla="*/ 2147483646 w 48"/>
              <a:gd name="T1" fmla="*/ 0 h 192"/>
              <a:gd name="T2" fmla="*/ 0 w 48"/>
              <a:gd name="T3" fmla="*/ 2147483646 h 192"/>
              <a:gd name="T4" fmla="*/ 2147483646 w 48"/>
              <a:gd name="T5" fmla="*/ 2147483646 h 192"/>
              <a:gd name="T6" fmla="*/ 0 60000 65536"/>
              <a:gd name="T7" fmla="*/ 0 60000 65536"/>
              <a:gd name="T8" fmla="*/ 0 60000 65536"/>
            </a:gdLst>
            <a:ahLst/>
            <a:cxnLst>
              <a:cxn ang="T6">
                <a:pos x="T0" y="T1"/>
              </a:cxn>
              <a:cxn ang="T7">
                <a:pos x="T2" y="T3"/>
              </a:cxn>
              <a:cxn ang="T8">
                <a:pos x="T4" y="T5"/>
              </a:cxn>
            </a:cxnLst>
            <a:rect l="0" t="0" r="r" b="b"/>
            <a:pathLst>
              <a:path w="48" h="192">
                <a:moveTo>
                  <a:pt x="48" y="0"/>
                </a:moveTo>
                <a:cubicBezTo>
                  <a:pt x="24" y="32"/>
                  <a:pt x="0" y="64"/>
                  <a:pt x="0" y="96"/>
                </a:cubicBezTo>
                <a:cubicBezTo>
                  <a:pt x="0" y="128"/>
                  <a:pt x="24" y="160"/>
                  <a:pt x="48" y="192"/>
                </a:cubicBezTo>
              </a:path>
            </a:pathLst>
          </a:custGeom>
          <a:noFill/>
          <a:ln w="28575" cmpd="sng">
            <a:solidFill>
              <a:srgbClr val="99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549" name="Line 373">
            <a:extLst>
              <a:ext uri="{FF2B5EF4-FFF2-40B4-BE49-F238E27FC236}">
                <a16:creationId xmlns:a16="http://schemas.microsoft.com/office/drawing/2014/main" id="{B53F5DEF-AD4C-49AE-AD0C-0CD4D0A36FE8}"/>
              </a:ext>
            </a:extLst>
          </p:cNvPr>
          <p:cNvSpPr>
            <a:spLocks noChangeShapeType="1"/>
          </p:cNvSpPr>
          <p:nvPr/>
        </p:nvSpPr>
        <p:spPr bwMode="auto">
          <a:xfrm flipV="1">
            <a:off x="6934200" y="2574925"/>
            <a:ext cx="0" cy="685800"/>
          </a:xfrm>
          <a:prstGeom prst="line">
            <a:avLst/>
          </a:prstGeom>
          <a:noFill/>
          <a:ln w="28575">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50550" name="Group 374">
            <a:extLst>
              <a:ext uri="{FF2B5EF4-FFF2-40B4-BE49-F238E27FC236}">
                <a16:creationId xmlns:a16="http://schemas.microsoft.com/office/drawing/2014/main" id="{B96A547F-A658-4E61-92A2-F59C5168150E}"/>
              </a:ext>
            </a:extLst>
          </p:cNvPr>
          <p:cNvGrpSpPr>
            <a:grpSpLocks/>
          </p:cNvGrpSpPr>
          <p:nvPr/>
        </p:nvGrpSpPr>
        <p:grpSpPr bwMode="auto">
          <a:xfrm>
            <a:off x="6477000" y="2514600"/>
            <a:ext cx="442913" cy="336550"/>
            <a:chOff x="4896" y="297"/>
            <a:chExt cx="279" cy="212"/>
          </a:xfrm>
        </p:grpSpPr>
        <p:sp>
          <p:nvSpPr>
            <p:cNvPr id="31819" name="Rectangle 375">
              <a:extLst>
                <a:ext uri="{FF2B5EF4-FFF2-40B4-BE49-F238E27FC236}">
                  <a16:creationId xmlns:a16="http://schemas.microsoft.com/office/drawing/2014/main" id="{EEAD06D7-DF48-4291-84F8-D83AF449231F}"/>
                </a:ext>
              </a:extLst>
            </p:cNvPr>
            <p:cNvSpPr>
              <a:spLocks noChangeArrowheads="1"/>
            </p:cNvSpPr>
            <p:nvPr/>
          </p:nvSpPr>
          <p:spPr bwMode="auto">
            <a:xfrm>
              <a:off x="4896" y="297"/>
              <a:ext cx="2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b="1">
                  <a:solidFill>
                    <a:srgbClr val="FFFF00"/>
                  </a:solidFill>
                </a:rPr>
                <a:t>dS</a:t>
              </a:r>
              <a:endParaRPr lang="en-US" altLang="en-US" sz="1800">
                <a:solidFill>
                  <a:srgbClr val="FFFF00"/>
                </a:solidFill>
              </a:endParaRPr>
            </a:p>
          </p:txBody>
        </p:sp>
        <p:sp>
          <p:nvSpPr>
            <p:cNvPr id="31820" name="Line 376">
              <a:extLst>
                <a:ext uri="{FF2B5EF4-FFF2-40B4-BE49-F238E27FC236}">
                  <a16:creationId xmlns:a16="http://schemas.microsoft.com/office/drawing/2014/main" id="{36FC4931-465C-4D65-8B68-A7270C3EC49F}"/>
                </a:ext>
              </a:extLst>
            </p:cNvPr>
            <p:cNvSpPr>
              <a:spLocks noChangeShapeType="1"/>
            </p:cNvSpPr>
            <p:nvPr/>
          </p:nvSpPr>
          <p:spPr bwMode="auto">
            <a:xfrm>
              <a:off x="4992" y="297"/>
              <a:ext cx="144" cy="0"/>
            </a:xfrm>
            <a:prstGeom prst="line">
              <a:avLst/>
            </a:prstGeom>
            <a:noFill/>
            <a:ln w="12700">
              <a:solidFill>
                <a:srgbClr val="FFFF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555" name="Group 379">
            <a:extLst>
              <a:ext uri="{FF2B5EF4-FFF2-40B4-BE49-F238E27FC236}">
                <a16:creationId xmlns:a16="http://schemas.microsoft.com/office/drawing/2014/main" id="{47AACC58-7138-4ED9-9F3C-A78414A06822}"/>
              </a:ext>
            </a:extLst>
          </p:cNvPr>
          <p:cNvGrpSpPr>
            <a:grpSpLocks/>
          </p:cNvGrpSpPr>
          <p:nvPr/>
        </p:nvGrpSpPr>
        <p:grpSpPr bwMode="auto">
          <a:xfrm>
            <a:off x="6934200" y="3124200"/>
            <a:ext cx="152400" cy="152400"/>
            <a:chOff x="1536" y="2928"/>
            <a:chExt cx="96" cy="96"/>
          </a:xfrm>
        </p:grpSpPr>
        <p:sp>
          <p:nvSpPr>
            <p:cNvPr id="31817" name="Line 377">
              <a:extLst>
                <a:ext uri="{FF2B5EF4-FFF2-40B4-BE49-F238E27FC236}">
                  <a16:creationId xmlns:a16="http://schemas.microsoft.com/office/drawing/2014/main" id="{A1121956-310A-4C47-A364-08C11AC5B2EB}"/>
                </a:ext>
              </a:extLst>
            </p:cNvPr>
            <p:cNvSpPr>
              <a:spLocks noChangeShapeType="1"/>
            </p:cNvSpPr>
            <p:nvPr/>
          </p:nvSpPr>
          <p:spPr bwMode="auto">
            <a:xfrm>
              <a:off x="1536" y="2928"/>
              <a:ext cx="96" cy="0"/>
            </a:xfrm>
            <a:prstGeom prst="line">
              <a:avLst/>
            </a:prstGeom>
            <a:noFill/>
            <a:ln w="28575">
              <a:solidFill>
                <a:srgbClr val="FF99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818" name="Line 378">
              <a:extLst>
                <a:ext uri="{FF2B5EF4-FFF2-40B4-BE49-F238E27FC236}">
                  <a16:creationId xmlns:a16="http://schemas.microsoft.com/office/drawing/2014/main" id="{D4DEEED3-EB73-4750-8A56-0462C9DF95AC}"/>
                </a:ext>
              </a:extLst>
            </p:cNvPr>
            <p:cNvSpPr>
              <a:spLocks noChangeShapeType="1"/>
            </p:cNvSpPr>
            <p:nvPr/>
          </p:nvSpPr>
          <p:spPr bwMode="auto">
            <a:xfrm rot="-5400000">
              <a:off x="1584" y="2976"/>
              <a:ext cx="96" cy="0"/>
            </a:xfrm>
            <a:prstGeom prst="line">
              <a:avLst/>
            </a:prstGeom>
            <a:noFill/>
            <a:ln w="28575">
              <a:solidFill>
                <a:srgbClr val="FF99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50556" name="Rectangle 380">
            <a:extLst>
              <a:ext uri="{FF2B5EF4-FFF2-40B4-BE49-F238E27FC236}">
                <a16:creationId xmlns:a16="http://schemas.microsoft.com/office/drawing/2014/main" id="{B335A6B9-C8BC-4020-92E0-0647526590B4}"/>
              </a:ext>
            </a:extLst>
          </p:cNvPr>
          <p:cNvSpPr>
            <a:spLocks noChangeArrowheads="1"/>
          </p:cNvSpPr>
          <p:nvPr/>
        </p:nvSpPr>
        <p:spPr bwMode="auto">
          <a:xfrm>
            <a:off x="6858000" y="434340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990000"/>
                </a:solidFill>
              </a:rPr>
              <a:t>S</a:t>
            </a:r>
          </a:p>
        </p:txBody>
      </p:sp>
      <p:sp>
        <p:nvSpPr>
          <p:cNvPr id="50557" name="Text Box 381">
            <a:extLst>
              <a:ext uri="{FF2B5EF4-FFF2-40B4-BE49-F238E27FC236}">
                <a16:creationId xmlns:a16="http://schemas.microsoft.com/office/drawing/2014/main" id="{F4BF3E81-0E39-46FD-A93A-B9E7CB757193}"/>
              </a:ext>
            </a:extLst>
          </p:cNvPr>
          <p:cNvSpPr txBox="1">
            <a:spLocks noChangeArrowheads="1"/>
          </p:cNvSpPr>
          <p:nvPr/>
        </p:nvSpPr>
        <p:spPr bwMode="auto">
          <a:xfrm>
            <a:off x="152400" y="2546350"/>
            <a:ext cx="480060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CCFF99"/>
                </a:solidFill>
              </a:rPr>
              <a:t>Electric flux d</a:t>
            </a:r>
            <a:r>
              <a:rPr lang="el-GR" altLang="en-US" sz="1800" b="1">
                <a:solidFill>
                  <a:srgbClr val="CCFF99"/>
                </a:solidFill>
                <a:cs typeface="Arial" panose="020B0604020202020204" pitchFamily="34" charset="0"/>
              </a:rPr>
              <a:t>Φ</a:t>
            </a:r>
            <a:r>
              <a:rPr lang="en-US" altLang="en-US" sz="1800" b="1">
                <a:solidFill>
                  <a:srgbClr val="CCFF99"/>
                </a:solidFill>
                <a:cs typeface="Arial" panose="020B0604020202020204" pitchFamily="34" charset="0"/>
              </a:rPr>
              <a:t> through a small area element dS due to an electric field E at an angle </a:t>
            </a:r>
            <a:r>
              <a:rPr lang="el-GR" altLang="en-US" sz="1800" b="1">
                <a:solidFill>
                  <a:srgbClr val="CCFF99"/>
                </a:solidFill>
              </a:rPr>
              <a:t>θ</a:t>
            </a:r>
            <a:r>
              <a:rPr lang="en-US" altLang="en-US" sz="1800" b="1">
                <a:solidFill>
                  <a:srgbClr val="CCFF99"/>
                </a:solidFill>
              </a:rPr>
              <a:t> with dS is</a:t>
            </a:r>
            <a:endParaRPr lang="el-GR" altLang="en-US" sz="1800" b="1">
              <a:solidFill>
                <a:srgbClr val="CCFF99"/>
              </a:solidFill>
              <a:cs typeface="Arial" panose="020B0604020202020204" pitchFamily="34" charset="0"/>
            </a:endParaRPr>
          </a:p>
        </p:txBody>
      </p:sp>
      <p:grpSp>
        <p:nvGrpSpPr>
          <p:cNvPr id="50593" name="Group 417">
            <a:extLst>
              <a:ext uri="{FF2B5EF4-FFF2-40B4-BE49-F238E27FC236}">
                <a16:creationId xmlns:a16="http://schemas.microsoft.com/office/drawing/2014/main" id="{1D27E52F-5860-4CB3-BABA-6782C3692668}"/>
              </a:ext>
            </a:extLst>
          </p:cNvPr>
          <p:cNvGrpSpPr>
            <a:grpSpLocks/>
          </p:cNvGrpSpPr>
          <p:nvPr/>
        </p:nvGrpSpPr>
        <p:grpSpPr bwMode="auto">
          <a:xfrm>
            <a:off x="533400" y="3657600"/>
            <a:ext cx="3048000" cy="366713"/>
            <a:chOff x="336" y="2400"/>
            <a:chExt cx="1920" cy="231"/>
          </a:xfrm>
        </p:grpSpPr>
        <p:sp>
          <p:nvSpPr>
            <p:cNvPr id="31811" name="Text Box 400">
              <a:extLst>
                <a:ext uri="{FF2B5EF4-FFF2-40B4-BE49-F238E27FC236}">
                  <a16:creationId xmlns:a16="http://schemas.microsoft.com/office/drawing/2014/main" id="{37A83F8A-6164-4CCC-A9C3-64D902F7DC63}"/>
                </a:ext>
              </a:extLst>
            </p:cNvPr>
            <p:cNvSpPr txBox="1">
              <a:spLocks noChangeArrowheads="1"/>
            </p:cNvSpPr>
            <p:nvPr/>
          </p:nvSpPr>
          <p:spPr bwMode="auto">
            <a:xfrm>
              <a:off x="1200" y="2400"/>
              <a:ext cx="105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6600"/>
                  </a:solidFill>
                </a:rPr>
                <a:t>= E  dS cos </a:t>
              </a:r>
              <a:r>
                <a:rPr lang="el-GR" altLang="en-US" sz="1800" b="1">
                  <a:solidFill>
                    <a:srgbClr val="FF6600"/>
                  </a:solidFill>
                  <a:cs typeface="Arial" panose="020B0604020202020204" pitchFamily="34" charset="0"/>
                </a:rPr>
                <a:t>θ</a:t>
              </a:r>
            </a:p>
          </p:txBody>
        </p:sp>
        <p:grpSp>
          <p:nvGrpSpPr>
            <p:cNvPr id="31812" name="Group 401">
              <a:extLst>
                <a:ext uri="{FF2B5EF4-FFF2-40B4-BE49-F238E27FC236}">
                  <a16:creationId xmlns:a16="http://schemas.microsoft.com/office/drawing/2014/main" id="{2D17079A-3520-403D-A295-CA7D61493D01}"/>
                </a:ext>
              </a:extLst>
            </p:cNvPr>
            <p:cNvGrpSpPr>
              <a:grpSpLocks/>
            </p:cNvGrpSpPr>
            <p:nvPr/>
          </p:nvGrpSpPr>
          <p:grpSpPr bwMode="auto">
            <a:xfrm>
              <a:off x="720" y="2400"/>
              <a:ext cx="576" cy="231"/>
              <a:chOff x="1536" y="1824"/>
              <a:chExt cx="576" cy="231"/>
            </a:xfrm>
          </p:grpSpPr>
          <p:sp>
            <p:nvSpPr>
              <p:cNvPr id="31814" name="Text Box 402">
                <a:extLst>
                  <a:ext uri="{FF2B5EF4-FFF2-40B4-BE49-F238E27FC236}">
                    <a16:creationId xmlns:a16="http://schemas.microsoft.com/office/drawing/2014/main" id="{B6356EF3-7E89-4DB3-AEB9-BEEE776CA189}"/>
                  </a:ext>
                </a:extLst>
              </p:cNvPr>
              <p:cNvSpPr txBox="1">
                <a:spLocks noChangeArrowheads="1"/>
              </p:cNvSpPr>
              <p:nvPr/>
            </p:nvSpPr>
            <p:spPr bwMode="auto">
              <a:xfrm>
                <a:off x="1536" y="1824"/>
                <a:ext cx="57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6600"/>
                    </a:solidFill>
                  </a:rPr>
                  <a:t>E . dS</a:t>
                </a:r>
              </a:p>
            </p:txBody>
          </p:sp>
          <p:sp>
            <p:nvSpPr>
              <p:cNvPr id="31815" name="Line 403">
                <a:extLst>
                  <a:ext uri="{FF2B5EF4-FFF2-40B4-BE49-F238E27FC236}">
                    <a16:creationId xmlns:a16="http://schemas.microsoft.com/office/drawing/2014/main" id="{DDAC2017-8917-4FF3-89C5-16F7CD843879}"/>
                  </a:ext>
                </a:extLst>
              </p:cNvPr>
              <p:cNvSpPr>
                <a:spLocks noChangeShapeType="1"/>
              </p:cNvSpPr>
              <p:nvPr/>
            </p:nvSpPr>
            <p:spPr bwMode="auto">
              <a:xfrm>
                <a:off x="1584" y="1824"/>
                <a:ext cx="144" cy="0"/>
              </a:xfrm>
              <a:prstGeom prst="line">
                <a:avLst/>
              </a:prstGeom>
              <a:noFill/>
              <a:ln w="12700">
                <a:solidFill>
                  <a:srgbClr val="FF66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816" name="Line 404">
                <a:extLst>
                  <a:ext uri="{FF2B5EF4-FFF2-40B4-BE49-F238E27FC236}">
                    <a16:creationId xmlns:a16="http://schemas.microsoft.com/office/drawing/2014/main" id="{C4F119C0-0349-46A4-ACD3-69F119CF7DFE}"/>
                  </a:ext>
                </a:extLst>
              </p:cNvPr>
              <p:cNvSpPr>
                <a:spLocks noChangeShapeType="1"/>
              </p:cNvSpPr>
              <p:nvPr/>
            </p:nvSpPr>
            <p:spPr bwMode="auto">
              <a:xfrm>
                <a:off x="1824" y="1824"/>
                <a:ext cx="144" cy="0"/>
              </a:xfrm>
              <a:prstGeom prst="line">
                <a:avLst/>
              </a:prstGeom>
              <a:noFill/>
              <a:ln w="12700">
                <a:solidFill>
                  <a:srgbClr val="FF66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813" name="Text Box 405">
              <a:extLst>
                <a:ext uri="{FF2B5EF4-FFF2-40B4-BE49-F238E27FC236}">
                  <a16:creationId xmlns:a16="http://schemas.microsoft.com/office/drawing/2014/main" id="{88B4B7E8-B673-4132-8769-1C6CB3435F57}"/>
                </a:ext>
              </a:extLst>
            </p:cNvPr>
            <p:cNvSpPr txBox="1">
              <a:spLocks noChangeArrowheads="1"/>
            </p:cNvSpPr>
            <p:nvPr/>
          </p:nvSpPr>
          <p:spPr bwMode="auto">
            <a:xfrm>
              <a:off x="336" y="2400"/>
              <a:ext cx="48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6600"/>
                  </a:solidFill>
                </a:rPr>
                <a:t>d</a:t>
              </a:r>
              <a:r>
                <a:rPr lang="el-GR" altLang="en-US" sz="1800" b="1">
                  <a:solidFill>
                    <a:srgbClr val="FF6600"/>
                  </a:solidFill>
                  <a:cs typeface="Arial" panose="020B0604020202020204" pitchFamily="34" charset="0"/>
                </a:rPr>
                <a:t>Φ</a:t>
              </a:r>
              <a:r>
                <a:rPr lang="en-US" altLang="en-US" sz="1800" b="1">
                  <a:solidFill>
                    <a:srgbClr val="FF6600"/>
                  </a:solidFill>
                  <a:cs typeface="Arial" panose="020B0604020202020204" pitchFamily="34" charset="0"/>
                </a:rPr>
                <a:t> = </a:t>
              </a:r>
              <a:endParaRPr lang="el-GR" altLang="en-US" sz="1800" b="1">
                <a:solidFill>
                  <a:srgbClr val="FF6600"/>
                </a:solidFill>
                <a:cs typeface="Arial" panose="020B0604020202020204" pitchFamily="34" charset="0"/>
              </a:endParaRPr>
            </a:p>
          </p:txBody>
        </p:sp>
      </p:grpSp>
      <p:sp>
        <p:nvSpPr>
          <p:cNvPr id="50582" name="Text Box 406">
            <a:extLst>
              <a:ext uri="{FF2B5EF4-FFF2-40B4-BE49-F238E27FC236}">
                <a16:creationId xmlns:a16="http://schemas.microsoft.com/office/drawing/2014/main" id="{860C2FF8-E6CE-4DF2-AC7D-B15BB77B65E6}"/>
              </a:ext>
            </a:extLst>
          </p:cNvPr>
          <p:cNvSpPr txBox="1">
            <a:spLocks noChangeArrowheads="1"/>
          </p:cNvSpPr>
          <p:nvPr/>
        </p:nvSpPr>
        <p:spPr bwMode="auto">
          <a:xfrm>
            <a:off x="152400" y="4083050"/>
            <a:ext cx="4800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66FF"/>
                </a:solidFill>
              </a:rPr>
              <a:t>Total electric flux </a:t>
            </a:r>
            <a:r>
              <a:rPr lang="el-GR" altLang="en-US" sz="1800" b="1">
                <a:solidFill>
                  <a:srgbClr val="FF66FF"/>
                </a:solidFill>
                <a:cs typeface="Arial" panose="020B0604020202020204" pitchFamily="34" charset="0"/>
              </a:rPr>
              <a:t>Φ</a:t>
            </a:r>
            <a:r>
              <a:rPr lang="en-US" altLang="en-US" sz="1800" b="1">
                <a:solidFill>
                  <a:srgbClr val="FF66FF"/>
                </a:solidFill>
                <a:cs typeface="Arial" panose="020B0604020202020204" pitchFamily="34" charset="0"/>
              </a:rPr>
              <a:t> </a:t>
            </a:r>
            <a:r>
              <a:rPr lang="en-US" altLang="en-US" sz="1800" b="1">
                <a:solidFill>
                  <a:srgbClr val="FF66FF"/>
                </a:solidFill>
              </a:rPr>
              <a:t>over the whole surface</a:t>
            </a:r>
            <a:r>
              <a:rPr lang="en-US" altLang="en-US" sz="1800">
                <a:solidFill>
                  <a:srgbClr val="FF66FF"/>
                </a:solidFill>
              </a:rPr>
              <a:t> </a:t>
            </a:r>
            <a:r>
              <a:rPr lang="en-US" altLang="en-US" sz="1800" b="1">
                <a:solidFill>
                  <a:srgbClr val="FF66FF"/>
                </a:solidFill>
              </a:rPr>
              <a:t>S </a:t>
            </a:r>
            <a:r>
              <a:rPr lang="en-US" altLang="en-US" sz="1800" b="1">
                <a:solidFill>
                  <a:srgbClr val="FF66FF"/>
                </a:solidFill>
                <a:cs typeface="Arial" panose="020B0604020202020204" pitchFamily="34" charset="0"/>
              </a:rPr>
              <a:t>due to an electric field E  </a:t>
            </a:r>
            <a:r>
              <a:rPr lang="en-US" altLang="en-US" sz="1800" b="1">
                <a:solidFill>
                  <a:srgbClr val="FF66FF"/>
                </a:solidFill>
              </a:rPr>
              <a:t>is</a:t>
            </a:r>
            <a:endParaRPr lang="el-GR" altLang="en-US" sz="1800" b="1">
              <a:solidFill>
                <a:srgbClr val="FF66FF"/>
              </a:solidFill>
            </a:endParaRPr>
          </a:p>
        </p:txBody>
      </p:sp>
      <p:grpSp>
        <p:nvGrpSpPr>
          <p:cNvPr id="50596" name="Group 420">
            <a:extLst>
              <a:ext uri="{FF2B5EF4-FFF2-40B4-BE49-F238E27FC236}">
                <a16:creationId xmlns:a16="http://schemas.microsoft.com/office/drawing/2014/main" id="{60049EBA-B2B7-4D71-B915-B29C39A52EA2}"/>
              </a:ext>
            </a:extLst>
          </p:cNvPr>
          <p:cNvGrpSpPr>
            <a:grpSpLocks/>
          </p:cNvGrpSpPr>
          <p:nvPr/>
        </p:nvGrpSpPr>
        <p:grpSpPr bwMode="auto">
          <a:xfrm>
            <a:off x="685800" y="4799013"/>
            <a:ext cx="3810000" cy="839787"/>
            <a:chOff x="432" y="3023"/>
            <a:chExt cx="2400" cy="529"/>
          </a:xfrm>
        </p:grpSpPr>
        <p:sp>
          <p:nvSpPr>
            <p:cNvPr id="31795" name="Text Box 383">
              <a:extLst>
                <a:ext uri="{FF2B5EF4-FFF2-40B4-BE49-F238E27FC236}">
                  <a16:creationId xmlns:a16="http://schemas.microsoft.com/office/drawing/2014/main" id="{F8208CE2-DA77-4E05-BE89-83590F15D9AB}"/>
                </a:ext>
              </a:extLst>
            </p:cNvPr>
            <p:cNvSpPr txBox="1">
              <a:spLocks noChangeArrowheads="1"/>
            </p:cNvSpPr>
            <p:nvPr/>
          </p:nvSpPr>
          <p:spPr bwMode="auto">
            <a:xfrm>
              <a:off x="432" y="3112"/>
              <a:ext cx="3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FFFF66"/>
                  </a:solidFill>
                  <a:cs typeface="Arial" panose="020B0604020202020204" pitchFamily="34" charset="0"/>
                </a:rPr>
                <a:t>Φ</a:t>
              </a:r>
              <a:r>
                <a:rPr lang="en-US" altLang="en-US" sz="1800" b="1">
                  <a:solidFill>
                    <a:srgbClr val="FFFF66"/>
                  </a:solidFill>
                </a:rPr>
                <a:t> =</a:t>
              </a:r>
            </a:p>
          </p:txBody>
        </p:sp>
        <p:sp>
          <p:nvSpPr>
            <p:cNvPr id="31796" name="Line 385">
              <a:extLst>
                <a:ext uri="{FF2B5EF4-FFF2-40B4-BE49-F238E27FC236}">
                  <a16:creationId xmlns:a16="http://schemas.microsoft.com/office/drawing/2014/main" id="{03C0CA21-D1C3-424C-BE05-9B58F81156D2}"/>
                </a:ext>
              </a:extLst>
            </p:cNvPr>
            <p:cNvSpPr>
              <a:spLocks noChangeShapeType="1"/>
            </p:cNvSpPr>
            <p:nvPr/>
          </p:nvSpPr>
          <p:spPr bwMode="auto">
            <a:xfrm rot="10800000">
              <a:off x="840" y="3099"/>
              <a:ext cx="0" cy="186"/>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31797" name="Group 386">
              <a:extLst>
                <a:ext uri="{FF2B5EF4-FFF2-40B4-BE49-F238E27FC236}">
                  <a16:creationId xmlns:a16="http://schemas.microsoft.com/office/drawing/2014/main" id="{1054744E-DCCA-4438-B075-3B4B33221678}"/>
                </a:ext>
              </a:extLst>
            </p:cNvPr>
            <p:cNvGrpSpPr>
              <a:grpSpLocks/>
            </p:cNvGrpSpPr>
            <p:nvPr/>
          </p:nvGrpSpPr>
          <p:grpSpPr bwMode="auto">
            <a:xfrm rot="10800000">
              <a:off x="768" y="3284"/>
              <a:ext cx="72" cy="75"/>
              <a:chOff x="3168" y="3312"/>
              <a:chExt cx="96" cy="96"/>
            </a:xfrm>
          </p:grpSpPr>
          <p:sp>
            <p:nvSpPr>
              <p:cNvPr id="31809" name="Arc 387">
                <a:extLst>
                  <a:ext uri="{FF2B5EF4-FFF2-40B4-BE49-F238E27FC236}">
                    <a16:creationId xmlns:a16="http://schemas.microsoft.com/office/drawing/2014/main" id="{E6AB3577-2187-4CF1-92E0-BB6263B21A1A}"/>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810" name="Arc 388">
                <a:extLst>
                  <a:ext uri="{FF2B5EF4-FFF2-40B4-BE49-F238E27FC236}">
                    <a16:creationId xmlns:a16="http://schemas.microsoft.com/office/drawing/2014/main" id="{935B6DE0-8D51-4B1B-87D7-185F3AFB8887}"/>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31798" name="Group 389">
              <a:extLst>
                <a:ext uri="{FF2B5EF4-FFF2-40B4-BE49-F238E27FC236}">
                  <a16:creationId xmlns:a16="http://schemas.microsoft.com/office/drawing/2014/main" id="{AAB86494-A558-425C-BCAD-476A48AC2F9D}"/>
                </a:ext>
              </a:extLst>
            </p:cNvPr>
            <p:cNvGrpSpPr>
              <a:grpSpLocks/>
            </p:cNvGrpSpPr>
            <p:nvPr/>
          </p:nvGrpSpPr>
          <p:grpSpPr bwMode="auto">
            <a:xfrm rot="10800000" flipH="1" flipV="1">
              <a:off x="840" y="3023"/>
              <a:ext cx="72" cy="75"/>
              <a:chOff x="3168" y="3312"/>
              <a:chExt cx="96" cy="96"/>
            </a:xfrm>
          </p:grpSpPr>
          <p:sp>
            <p:nvSpPr>
              <p:cNvPr id="31807" name="Arc 390">
                <a:extLst>
                  <a:ext uri="{FF2B5EF4-FFF2-40B4-BE49-F238E27FC236}">
                    <a16:creationId xmlns:a16="http://schemas.microsoft.com/office/drawing/2014/main" id="{B217C9A8-FD8F-48AD-98C9-127E36C506E9}"/>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808" name="Arc 391">
                <a:extLst>
                  <a:ext uri="{FF2B5EF4-FFF2-40B4-BE49-F238E27FC236}">
                    <a16:creationId xmlns:a16="http://schemas.microsoft.com/office/drawing/2014/main" id="{5A15E554-6FFF-4041-AB77-C33C5FB6758F}"/>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31799" name="Text Box 393">
              <a:extLst>
                <a:ext uri="{FF2B5EF4-FFF2-40B4-BE49-F238E27FC236}">
                  <a16:creationId xmlns:a16="http://schemas.microsoft.com/office/drawing/2014/main" id="{10CC5787-BFB2-4623-A6F4-8E3DACD53B7A}"/>
                </a:ext>
              </a:extLst>
            </p:cNvPr>
            <p:cNvSpPr txBox="1">
              <a:spLocks noChangeArrowheads="1"/>
            </p:cNvSpPr>
            <p:nvPr/>
          </p:nvSpPr>
          <p:spPr bwMode="auto">
            <a:xfrm>
              <a:off x="864" y="3120"/>
              <a:ext cx="57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66"/>
                  </a:solidFill>
                </a:rPr>
                <a:t>E . dS</a:t>
              </a:r>
            </a:p>
          </p:txBody>
        </p:sp>
        <p:sp>
          <p:nvSpPr>
            <p:cNvPr id="31800" name="Line 394">
              <a:extLst>
                <a:ext uri="{FF2B5EF4-FFF2-40B4-BE49-F238E27FC236}">
                  <a16:creationId xmlns:a16="http://schemas.microsoft.com/office/drawing/2014/main" id="{8B691D52-E07D-4397-B1C3-FEF3028D6EC0}"/>
                </a:ext>
              </a:extLst>
            </p:cNvPr>
            <p:cNvSpPr>
              <a:spLocks noChangeShapeType="1"/>
            </p:cNvSpPr>
            <p:nvPr/>
          </p:nvSpPr>
          <p:spPr bwMode="auto">
            <a:xfrm>
              <a:off x="912" y="3120"/>
              <a:ext cx="144" cy="0"/>
            </a:xfrm>
            <a:prstGeom prst="line">
              <a:avLst/>
            </a:prstGeom>
            <a:noFill/>
            <a:ln w="12700">
              <a:solidFill>
                <a:srgbClr val="FFFF66"/>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801" name="Line 395">
              <a:extLst>
                <a:ext uri="{FF2B5EF4-FFF2-40B4-BE49-F238E27FC236}">
                  <a16:creationId xmlns:a16="http://schemas.microsoft.com/office/drawing/2014/main" id="{5B83F212-4017-47CD-A6D7-2840ADA441C3}"/>
                </a:ext>
              </a:extLst>
            </p:cNvPr>
            <p:cNvSpPr>
              <a:spLocks noChangeShapeType="1"/>
            </p:cNvSpPr>
            <p:nvPr/>
          </p:nvSpPr>
          <p:spPr bwMode="auto">
            <a:xfrm>
              <a:off x="1172" y="3120"/>
              <a:ext cx="144" cy="0"/>
            </a:xfrm>
            <a:prstGeom prst="line">
              <a:avLst/>
            </a:prstGeom>
            <a:noFill/>
            <a:ln w="12700">
              <a:solidFill>
                <a:srgbClr val="FFFF66"/>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802" name="Text Box 396">
              <a:extLst>
                <a:ext uri="{FF2B5EF4-FFF2-40B4-BE49-F238E27FC236}">
                  <a16:creationId xmlns:a16="http://schemas.microsoft.com/office/drawing/2014/main" id="{8D7447F5-6EC8-42F4-B564-9E048FC4883F}"/>
                </a:ext>
              </a:extLst>
            </p:cNvPr>
            <p:cNvSpPr txBox="1">
              <a:spLocks noChangeArrowheads="1"/>
            </p:cNvSpPr>
            <p:nvPr/>
          </p:nvSpPr>
          <p:spPr bwMode="auto">
            <a:xfrm>
              <a:off x="720" y="3360"/>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FFFF66"/>
                  </a:solidFill>
                </a:rPr>
                <a:t>S</a:t>
              </a:r>
            </a:p>
          </p:txBody>
        </p:sp>
        <p:sp>
          <p:nvSpPr>
            <p:cNvPr id="31803" name="Text Box 407">
              <a:extLst>
                <a:ext uri="{FF2B5EF4-FFF2-40B4-BE49-F238E27FC236}">
                  <a16:creationId xmlns:a16="http://schemas.microsoft.com/office/drawing/2014/main" id="{21AEC019-627B-4976-BF19-1FBB34368993}"/>
                </a:ext>
              </a:extLst>
            </p:cNvPr>
            <p:cNvSpPr txBox="1">
              <a:spLocks noChangeArrowheads="1"/>
            </p:cNvSpPr>
            <p:nvPr/>
          </p:nvSpPr>
          <p:spPr bwMode="auto">
            <a:xfrm>
              <a:off x="1344" y="3120"/>
              <a:ext cx="96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66"/>
                  </a:solidFill>
                </a:rPr>
                <a:t>= E  S cos </a:t>
              </a:r>
              <a:r>
                <a:rPr lang="el-GR" altLang="en-US" sz="1800" b="1">
                  <a:solidFill>
                    <a:srgbClr val="FFFF66"/>
                  </a:solidFill>
                  <a:cs typeface="Arial" panose="020B0604020202020204" pitchFamily="34" charset="0"/>
                </a:rPr>
                <a:t>θ</a:t>
              </a:r>
            </a:p>
          </p:txBody>
        </p:sp>
        <p:sp>
          <p:nvSpPr>
            <p:cNvPr id="31804" name="Text Box 409">
              <a:extLst>
                <a:ext uri="{FF2B5EF4-FFF2-40B4-BE49-F238E27FC236}">
                  <a16:creationId xmlns:a16="http://schemas.microsoft.com/office/drawing/2014/main" id="{94A2698B-DCC7-429B-A9FE-9F5B966B4BDB}"/>
                </a:ext>
              </a:extLst>
            </p:cNvPr>
            <p:cNvSpPr txBox="1">
              <a:spLocks noChangeArrowheads="1"/>
            </p:cNvSpPr>
            <p:nvPr/>
          </p:nvSpPr>
          <p:spPr bwMode="auto">
            <a:xfrm>
              <a:off x="2256" y="3120"/>
              <a:ext cx="57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66"/>
                  </a:solidFill>
                </a:rPr>
                <a:t>= E . S</a:t>
              </a:r>
            </a:p>
          </p:txBody>
        </p:sp>
        <p:sp>
          <p:nvSpPr>
            <p:cNvPr id="31805" name="Line 410">
              <a:extLst>
                <a:ext uri="{FF2B5EF4-FFF2-40B4-BE49-F238E27FC236}">
                  <a16:creationId xmlns:a16="http://schemas.microsoft.com/office/drawing/2014/main" id="{D1F5F253-7239-4CE1-BC04-E7E2286946F1}"/>
                </a:ext>
              </a:extLst>
            </p:cNvPr>
            <p:cNvSpPr>
              <a:spLocks noChangeShapeType="1"/>
            </p:cNvSpPr>
            <p:nvPr/>
          </p:nvSpPr>
          <p:spPr bwMode="auto">
            <a:xfrm>
              <a:off x="2428" y="3120"/>
              <a:ext cx="144" cy="0"/>
            </a:xfrm>
            <a:prstGeom prst="line">
              <a:avLst/>
            </a:prstGeom>
            <a:noFill/>
            <a:ln w="12700">
              <a:solidFill>
                <a:srgbClr val="FFFF66"/>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806" name="Line 411">
              <a:extLst>
                <a:ext uri="{FF2B5EF4-FFF2-40B4-BE49-F238E27FC236}">
                  <a16:creationId xmlns:a16="http://schemas.microsoft.com/office/drawing/2014/main" id="{500D8538-7D04-4ECC-9156-A2CB76D7CF65}"/>
                </a:ext>
              </a:extLst>
            </p:cNvPr>
            <p:cNvSpPr>
              <a:spLocks noChangeShapeType="1"/>
            </p:cNvSpPr>
            <p:nvPr/>
          </p:nvSpPr>
          <p:spPr bwMode="auto">
            <a:xfrm>
              <a:off x="2638" y="3120"/>
              <a:ext cx="144" cy="0"/>
            </a:xfrm>
            <a:prstGeom prst="line">
              <a:avLst/>
            </a:prstGeom>
            <a:noFill/>
            <a:ln w="12700">
              <a:solidFill>
                <a:srgbClr val="FFFF66"/>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594" name="Group 418">
            <a:extLst>
              <a:ext uri="{FF2B5EF4-FFF2-40B4-BE49-F238E27FC236}">
                <a16:creationId xmlns:a16="http://schemas.microsoft.com/office/drawing/2014/main" id="{FAC6D29A-1848-4A7F-A902-A23AAB26909C}"/>
              </a:ext>
            </a:extLst>
          </p:cNvPr>
          <p:cNvGrpSpPr>
            <a:grpSpLocks/>
          </p:cNvGrpSpPr>
          <p:nvPr/>
        </p:nvGrpSpPr>
        <p:grpSpPr bwMode="auto">
          <a:xfrm>
            <a:off x="1905000" y="957263"/>
            <a:ext cx="1219200" cy="414337"/>
            <a:chOff x="1200" y="603"/>
            <a:chExt cx="768" cy="261"/>
          </a:xfrm>
        </p:grpSpPr>
        <p:sp>
          <p:nvSpPr>
            <p:cNvPr id="31791" name="Text Box 282">
              <a:extLst>
                <a:ext uri="{FF2B5EF4-FFF2-40B4-BE49-F238E27FC236}">
                  <a16:creationId xmlns:a16="http://schemas.microsoft.com/office/drawing/2014/main" id="{65AB0C06-E426-4E37-A1CC-F807B765812B}"/>
                </a:ext>
              </a:extLst>
            </p:cNvPr>
            <p:cNvSpPr txBox="1">
              <a:spLocks noChangeArrowheads="1"/>
            </p:cNvSpPr>
            <p:nvPr/>
          </p:nvSpPr>
          <p:spPr bwMode="auto">
            <a:xfrm>
              <a:off x="1200" y="633"/>
              <a:ext cx="67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CC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FF"/>
                  </a:solidFill>
                </a:rPr>
                <a:t>dS = dS </a:t>
              </a:r>
            </a:p>
          </p:txBody>
        </p:sp>
        <p:sp>
          <p:nvSpPr>
            <p:cNvPr id="31792" name="Text Box 284">
              <a:extLst>
                <a:ext uri="{FF2B5EF4-FFF2-40B4-BE49-F238E27FC236}">
                  <a16:creationId xmlns:a16="http://schemas.microsoft.com/office/drawing/2014/main" id="{2090C74B-3C55-4AA2-B1DB-98B438D7C889}"/>
                </a:ext>
              </a:extLst>
            </p:cNvPr>
            <p:cNvSpPr txBox="1">
              <a:spLocks noChangeArrowheads="1"/>
            </p:cNvSpPr>
            <p:nvPr/>
          </p:nvSpPr>
          <p:spPr bwMode="auto">
            <a:xfrm>
              <a:off x="1776" y="633"/>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FF"/>
                  </a:solidFill>
                </a:rPr>
                <a:t>n</a:t>
              </a:r>
              <a:endParaRPr lang="en-US" altLang="en-US" sz="1800" b="1" baseline="-25000">
                <a:solidFill>
                  <a:srgbClr val="66FFFF"/>
                </a:solidFill>
              </a:endParaRPr>
            </a:p>
          </p:txBody>
        </p:sp>
        <p:sp>
          <p:nvSpPr>
            <p:cNvPr id="31793" name="Line 285">
              <a:extLst>
                <a:ext uri="{FF2B5EF4-FFF2-40B4-BE49-F238E27FC236}">
                  <a16:creationId xmlns:a16="http://schemas.microsoft.com/office/drawing/2014/main" id="{04E68FC7-766F-4819-AC83-A8B0785C181A}"/>
                </a:ext>
              </a:extLst>
            </p:cNvPr>
            <p:cNvSpPr>
              <a:spLocks noChangeShapeType="1"/>
            </p:cNvSpPr>
            <p:nvPr/>
          </p:nvSpPr>
          <p:spPr bwMode="auto">
            <a:xfrm rot="5400000" flipH="1" flipV="1">
              <a:off x="1858" y="627"/>
              <a:ext cx="48" cy="0"/>
            </a:xfrm>
            <a:prstGeom prst="line">
              <a:avLst/>
            </a:prstGeom>
            <a:noFill/>
            <a:ln w="28575">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794" name="Line 414">
              <a:extLst>
                <a:ext uri="{FF2B5EF4-FFF2-40B4-BE49-F238E27FC236}">
                  <a16:creationId xmlns:a16="http://schemas.microsoft.com/office/drawing/2014/main" id="{9C840FC3-0DAC-40D9-9FB7-5F147131FF6A}"/>
                </a:ext>
              </a:extLst>
            </p:cNvPr>
            <p:cNvSpPr>
              <a:spLocks noChangeShapeType="1"/>
            </p:cNvSpPr>
            <p:nvPr/>
          </p:nvSpPr>
          <p:spPr bwMode="auto">
            <a:xfrm>
              <a:off x="1296" y="651"/>
              <a:ext cx="144" cy="0"/>
            </a:xfrm>
            <a:prstGeom prst="line">
              <a:avLst/>
            </a:prstGeom>
            <a:noFill/>
            <a:ln w="12700">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50592" name="Text Box 416">
            <a:extLst>
              <a:ext uri="{FF2B5EF4-FFF2-40B4-BE49-F238E27FC236}">
                <a16:creationId xmlns:a16="http://schemas.microsoft.com/office/drawing/2014/main" id="{47330F40-86B6-4601-AE39-6758794EAEF5}"/>
              </a:ext>
            </a:extLst>
          </p:cNvPr>
          <p:cNvSpPr txBox="1">
            <a:spLocks noChangeArrowheads="1"/>
          </p:cNvSpPr>
          <p:nvPr/>
        </p:nvSpPr>
        <p:spPr bwMode="auto">
          <a:xfrm>
            <a:off x="304800" y="5529263"/>
            <a:ext cx="50292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9999FF"/>
                </a:solidFill>
              </a:rPr>
              <a:t>Electric flux is a scalar quantity.  But it is a property of vector field.</a:t>
            </a:r>
          </a:p>
          <a:p>
            <a:pPr eaLnBrk="1" hangingPunct="1">
              <a:spcBef>
                <a:spcPct val="50000"/>
              </a:spcBef>
              <a:buFontTx/>
              <a:buNone/>
            </a:pPr>
            <a:r>
              <a:rPr lang="en-US" altLang="en-US" sz="1800" b="1">
                <a:solidFill>
                  <a:srgbClr val="FFFFCC"/>
                </a:solidFill>
              </a:rPr>
              <a:t>SI unit of electric flux is N m</a:t>
            </a:r>
            <a:r>
              <a:rPr lang="en-US" altLang="en-US" sz="1800" b="1" baseline="30000">
                <a:solidFill>
                  <a:srgbClr val="FFFFCC"/>
                </a:solidFill>
              </a:rPr>
              <a:t>2</a:t>
            </a:r>
            <a:r>
              <a:rPr lang="en-US" altLang="en-US" sz="1800" b="1">
                <a:solidFill>
                  <a:srgbClr val="FFFFCC"/>
                </a:solidFill>
              </a:rPr>
              <a:t> C</a:t>
            </a:r>
            <a:r>
              <a:rPr lang="en-US" altLang="en-US" sz="1800" b="1" baseline="30000">
                <a:solidFill>
                  <a:srgbClr val="FFFFCC"/>
                </a:solidFill>
              </a:rPr>
              <a:t>-1  </a:t>
            </a:r>
            <a:r>
              <a:rPr lang="en-US" altLang="en-US" sz="1800" b="1">
                <a:solidFill>
                  <a:srgbClr val="FFFFCC"/>
                </a:solidFill>
              </a:rPr>
              <a:t>or J m C</a:t>
            </a:r>
            <a:r>
              <a:rPr lang="en-US" altLang="en-US" sz="1800" b="1" baseline="30000">
                <a:solidFill>
                  <a:srgbClr val="FFFFCC"/>
                </a:solidFill>
              </a:rPr>
              <a:t> -1</a:t>
            </a:r>
            <a:r>
              <a:rPr lang="en-US" altLang="en-US" sz="1800" b="1">
                <a:solidFill>
                  <a:srgbClr val="FFFFCC"/>
                </a:solidFill>
              </a:rPr>
              <a:t>.</a:t>
            </a:r>
            <a:endParaRPr lang="el-GR" altLang="en-US" sz="1800" b="1">
              <a:solidFill>
                <a:srgbClr val="FFFFCC"/>
              </a:solidFill>
            </a:endParaRPr>
          </a:p>
        </p:txBody>
      </p:sp>
      <p:grpSp>
        <p:nvGrpSpPr>
          <p:cNvPr id="50600" name="Group 424">
            <a:extLst>
              <a:ext uri="{FF2B5EF4-FFF2-40B4-BE49-F238E27FC236}">
                <a16:creationId xmlns:a16="http://schemas.microsoft.com/office/drawing/2014/main" id="{E3F5FB30-7370-4627-B386-7266CEE6927E}"/>
              </a:ext>
            </a:extLst>
          </p:cNvPr>
          <p:cNvGrpSpPr>
            <a:grpSpLocks/>
          </p:cNvGrpSpPr>
          <p:nvPr/>
        </p:nvGrpSpPr>
        <p:grpSpPr bwMode="auto">
          <a:xfrm>
            <a:off x="5410200" y="3549650"/>
            <a:ext cx="442913" cy="336550"/>
            <a:chOff x="4896" y="297"/>
            <a:chExt cx="279" cy="212"/>
          </a:xfrm>
        </p:grpSpPr>
        <p:sp>
          <p:nvSpPr>
            <p:cNvPr id="31789" name="Rectangle 425">
              <a:extLst>
                <a:ext uri="{FF2B5EF4-FFF2-40B4-BE49-F238E27FC236}">
                  <a16:creationId xmlns:a16="http://schemas.microsoft.com/office/drawing/2014/main" id="{884D5CB6-1405-42DF-84B6-7D29AC3924DA}"/>
                </a:ext>
              </a:extLst>
            </p:cNvPr>
            <p:cNvSpPr>
              <a:spLocks noChangeArrowheads="1"/>
            </p:cNvSpPr>
            <p:nvPr/>
          </p:nvSpPr>
          <p:spPr bwMode="auto">
            <a:xfrm>
              <a:off x="4896" y="297"/>
              <a:ext cx="2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b="1">
                  <a:solidFill>
                    <a:srgbClr val="FFFF00"/>
                  </a:solidFill>
                </a:rPr>
                <a:t>dS</a:t>
              </a:r>
              <a:endParaRPr lang="en-US" altLang="en-US" sz="1800">
                <a:solidFill>
                  <a:srgbClr val="FFFF00"/>
                </a:solidFill>
              </a:endParaRPr>
            </a:p>
          </p:txBody>
        </p:sp>
        <p:sp>
          <p:nvSpPr>
            <p:cNvPr id="31790" name="Line 426">
              <a:extLst>
                <a:ext uri="{FF2B5EF4-FFF2-40B4-BE49-F238E27FC236}">
                  <a16:creationId xmlns:a16="http://schemas.microsoft.com/office/drawing/2014/main" id="{09D78914-EF72-43C8-A509-F9FB9BE22F71}"/>
                </a:ext>
              </a:extLst>
            </p:cNvPr>
            <p:cNvSpPr>
              <a:spLocks noChangeShapeType="1"/>
            </p:cNvSpPr>
            <p:nvPr/>
          </p:nvSpPr>
          <p:spPr bwMode="auto">
            <a:xfrm>
              <a:off x="4992" y="297"/>
              <a:ext cx="144" cy="0"/>
            </a:xfrm>
            <a:prstGeom prst="line">
              <a:avLst/>
            </a:prstGeom>
            <a:noFill/>
            <a:ln w="12700">
              <a:solidFill>
                <a:srgbClr val="FFFF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50446"/>
                                        </p:tgtEl>
                                        <p:attrNameLst>
                                          <p:attrName>style.visibility</p:attrName>
                                        </p:attrNameLst>
                                      </p:cBhvr>
                                      <p:to>
                                        <p:strVal val="visible"/>
                                      </p:to>
                                    </p:set>
                                    <p:animEffect transition="in" filter="slide(fromTop)">
                                      <p:cBhvr>
                                        <p:cTn id="7" dur="500"/>
                                        <p:tgtEl>
                                          <p:spTgt spid="504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0447"/>
                                        </p:tgtEl>
                                        <p:attrNameLst>
                                          <p:attrName>style.visibility</p:attrName>
                                        </p:attrNameLst>
                                      </p:cBhvr>
                                      <p:to>
                                        <p:strVal val="visible"/>
                                      </p:to>
                                    </p:set>
                                    <p:animEffect transition="in" filter="wipe(left)">
                                      <p:cBhvr>
                                        <p:cTn id="12" dur="500"/>
                                        <p:tgtEl>
                                          <p:spTgt spid="5044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3" presetClass="entr" presetSubtype="0" fill="hold" grpId="0" nodeType="clickEffect">
                                  <p:stCondLst>
                                    <p:cond delay="0"/>
                                  </p:stCondLst>
                                  <p:childTnLst>
                                    <p:set>
                                      <p:cBhvr>
                                        <p:cTn id="16" dur="1" fill="hold">
                                          <p:stCondLst>
                                            <p:cond delay="0"/>
                                          </p:stCondLst>
                                        </p:cTn>
                                        <p:tgtEl>
                                          <p:spTgt spid="50448"/>
                                        </p:tgtEl>
                                        <p:attrNameLst>
                                          <p:attrName>style.visibility</p:attrName>
                                        </p:attrNameLst>
                                      </p:cBhvr>
                                      <p:to>
                                        <p:strVal val="visible"/>
                                      </p:to>
                                    </p:set>
                                    <p:anim calcmode="lin" valueType="num">
                                      <p:cBhvr>
                                        <p:cTn id="17" dur="500" fill="hold"/>
                                        <p:tgtEl>
                                          <p:spTgt spid="50448"/>
                                        </p:tgtEl>
                                        <p:attrNameLst>
                                          <p:attrName>ppt_w</p:attrName>
                                        </p:attrNameLst>
                                      </p:cBhvr>
                                      <p:tavLst>
                                        <p:tav tm="0">
                                          <p:val>
                                            <p:fltVal val="0"/>
                                          </p:val>
                                        </p:tav>
                                        <p:tav tm="100000">
                                          <p:val>
                                            <p:strVal val="#ppt_w"/>
                                          </p:val>
                                        </p:tav>
                                      </p:tavLst>
                                    </p:anim>
                                    <p:anim calcmode="lin" valueType="num">
                                      <p:cBhvr>
                                        <p:cTn id="18" dur="500" fill="hold"/>
                                        <p:tgtEl>
                                          <p:spTgt spid="50448"/>
                                        </p:tgtEl>
                                        <p:attrNameLst>
                                          <p:attrName>ppt_h</p:attrName>
                                        </p:attrNameLst>
                                      </p:cBhvr>
                                      <p:tavLst>
                                        <p:tav tm="0">
                                          <p:val>
                                            <p:fltVal val="0"/>
                                          </p:val>
                                        </p:tav>
                                        <p:tav tm="100000">
                                          <p:val>
                                            <p:strVal val="#ppt_h"/>
                                          </p:val>
                                        </p:tav>
                                      </p:tavLst>
                                    </p:anim>
                                    <p:animEffect transition="in" filter="fade">
                                      <p:cBhvr>
                                        <p:cTn id="19" dur="500"/>
                                        <p:tgtEl>
                                          <p:spTgt spid="50448"/>
                                        </p:tgtEl>
                                      </p:cBhvr>
                                    </p:animEffect>
                                  </p:childTnLst>
                                </p:cTn>
                              </p:par>
                            </p:childTnLst>
                          </p:cTn>
                        </p:par>
                        <p:par>
                          <p:cTn id="20" fill="hold" nodeType="afterGroup">
                            <p:stCondLst>
                              <p:cond delay="500"/>
                            </p:stCondLst>
                            <p:childTnLst>
                              <p:par>
                                <p:cTn id="21" presetID="53" presetClass="entr" presetSubtype="0" fill="hold" grpId="0" nodeType="afterEffect">
                                  <p:stCondLst>
                                    <p:cond delay="0"/>
                                  </p:stCondLst>
                                  <p:childTnLst>
                                    <p:set>
                                      <p:cBhvr>
                                        <p:cTn id="22" dur="1" fill="hold">
                                          <p:stCondLst>
                                            <p:cond delay="0"/>
                                          </p:stCondLst>
                                        </p:cTn>
                                        <p:tgtEl>
                                          <p:spTgt spid="50452"/>
                                        </p:tgtEl>
                                        <p:attrNameLst>
                                          <p:attrName>style.visibility</p:attrName>
                                        </p:attrNameLst>
                                      </p:cBhvr>
                                      <p:to>
                                        <p:strVal val="visible"/>
                                      </p:to>
                                    </p:set>
                                    <p:anim calcmode="lin" valueType="num">
                                      <p:cBhvr>
                                        <p:cTn id="23" dur="500" fill="hold"/>
                                        <p:tgtEl>
                                          <p:spTgt spid="50452"/>
                                        </p:tgtEl>
                                        <p:attrNameLst>
                                          <p:attrName>ppt_w</p:attrName>
                                        </p:attrNameLst>
                                      </p:cBhvr>
                                      <p:tavLst>
                                        <p:tav tm="0">
                                          <p:val>
                                            <p:fltVal val="0"/>
                                          </p:val>
                                        </p:tav>
                                        <p:tav tm="100000">
                                          <p:val>
                                            <p:strVal val="#ppt_w"/>
                                          </p:val>
                                        </p:tav>
                                      </p:tavLst>
                                    </p:anim>
                                    <p:anim calcmode="lin" valueType="num">
                                      <p:cBhvr>
                                        <p:cTn id="24" dur="500" fill="hold"/>
                                        <p:tgtEl>
                                          <p:spTgt spid="50452"/>
                                        </p:tgtEl>
                                        <p:attrNameLst>
                                          <p:attrName>ppt_h</p:attrName>
                                        </p:attrNameLst>
                                      </p:cBhvr>
                                      <p:tavLst>
                                        <p:tav tm="0">
                                          <p:val>
                                            <p:fltVal val="0"/>
                                          </p:val>
                                        </p:tav>
                                        <p:tav tm="100000">
                                          <p:val>
                                            <p:strVal val="#ppt_h"/>
                                          </p:val>
                                        </p:tav>
                                      </p:tavLst>
                                    </p:anim>
                                    <p:animEffect transition="in" filter="fade">
                                      <p:cBhvr>
                                        <p:cTn id="25" dur="500"/>
                                        <p:tgtEl>
                                          <p:spTgt spid="50452"/>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50449"/>
                                        </p:tgtEl>
                                        <p:attrNameLst>
                                          <p:attrName>style.visibility</p:attrName>
                                        </p:attrNameLst>
                                      </p:cBhvr>
                                      <p:to>
                                        <p:strVal val="visible"/>
                                      </p:to>
                                    </p:set>
                                    <p:animEffect transition="in" filter="dissolve">
                                      <p:cBhvr>
                                        <p:cTn id="30" dur="500"/>
                                        <p:tgtEl>
                                          <p:spTgt spid="50449"/>
                                        </p:tgtEl>
                                      </p:cBhvr>
                                    </p:animEffect>
                                  </p:childTnLst>
                                </p:cTn>
                              </p:par>
                            </p:childTnLst>
                          </p:cTn>
                        </p:par>
                        <p:par>
                          <p:cTn id="31" fill="hold" nodeType="afterGroup">
                            <p:stCondLst>
                              <p:cond delay="500"/>
                            </p:stCondLst>
                            <p:childTnLst>
                              <p:par>
                                <p:cTn id="32" presetID="9" presetClass="entr" presetSubtype="0" fill="hold" grpId="0" nodeType="afterEffect">
                                  <p:stCondLst>
                                    <p:cond delay="0"/>
                                  </p:stCondLst>
                                  <p:childTnLst>
                                    <p:set>
                                      <p:cBhvr>
                                        <p:cTn id="33" dur="1" fill="hold">
                                          <p:stCondLst>
                                            <p:cond delay="0"/>
                                          </p:stCondLst>
                                        </p:cTn>
                                        <p:tgtEl>
                                          <p:spTgt spid="50451"/>
                                        </p:tgtEl>
                                        <p:attrNameLst>
                                          <p:attrName>style.visibility</p:attrName>
                                        </p:attrNameLst>
                                      </p:cBhvr>
                                      <p:to>
                                        <p:strVal val="visible"/>
                                      </p:to>
                                    </p:set>
                                    <p:animEffect transition="in" filter="dissolve">
                                      <p:cBhvr>
                                        <p:cTn id="34" dur="500"/>
                                        <p:tgtEl>
                                          <p:spTgt spid="50451"/>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22" presetClass="entr" presetSubtype="4" fill="hold" nodeType="clickEffect">
                                  <p:stCondLst>
                                    <p:cond delay="0"/>
                                  </p:stCondLst>
                                  <p:childTnLst>
                                    <p:set>
                                      <p:cBhvr>
                                        <p:cTn id="38" dur="1" fill="hold">
                                          <p:stCondLst>
                                            <p:cond delay="0"/>
                                          </p:stCondLst>
                                        </p:cTn>
                                        <p:tgtEl>
                                          <p:spTgt spid="50597"/>
                                        </p:tgtEl>
                                        <p:attrNameLst>
                                          <p:attrName>style.visibility</p:attrName>
                                        </p:attrNameLst>
                                      </p:cBhvr>
                                      <p:to>
                                        <p:strVal val="visible"/>
                                      </p:to>
                                    </p:set>
                                    <p:animEffect transition="in" filter="wipe(down)">
                                      <p:cBhvr>
                                        <p:cTn id="39" dur="500"/>
                                        <p:tgtEl>
                                          <p:spTgt spid="50597"/>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53" presetClass="entr" presetSubtype="0" fill="hold" nodeType="clickEffect">
                                  <p:stCondLst>
                                    <p:cond delay="0"/>
                                  </p:stCondLst>
                                  <p:childTnLst>
                                    <p:set>
                                      <p:cBhvr>
                                        <p:cTn id="43" dur="1" fill="hold">
                                          <p:stCondLst>
                                            <p:cond delay="0"/>
                                          </p:stCondLst>
                                        </p:cTn>
                                        <p:tgtEl>
                                          <p:spTgt spid="50511"/>
                                        </p:tgtEl>
                                        <p:attrNameLst>
                                          <p:attrName>style.visibility</p:attrName>
                                        </p:attrNameLst>
                                      </p:cBhvr>
                                      <p:to>
                                        <p:strVal val="visible"/>
                                      </p:to>
                                    </p:set>
                                    <p:anim calcmode="lin" valueType="num">
                                      <p:cBhvr>
                                        <p:cTn id="44" dur="500" fill="hold"/>
                                        <p:tgtEl>
                                          <p:spTgt spid="50511"/>
                                        </p:tgtEl>
                                        <p:attrNameLst>
                                          <p:attrName>ppt_w</p:attrName>
                                        </p:attrNameLst>
                                      </p:cBhvr>
                                      <p:tavLst>
                                        <p:tav tm="0">
                                          <p:val>
                                            <p:fltVal val="0"/>
                                          </p:val>
                                        </p:tav>
                                        <p:tav tm="100000">
                                          <p:val>
                                            <p:strVal val="#ppt_w"/>
                                          </p:val>
                                        </p:tav>
                                      </p:tavLst>
                                    </p:anim>
                                    <p:anim calcmode="lin" valueType="num">
                                      <p:cBhvr>
                                        <p:cTn id="45" dur="500" fill="hold"/>
                                        <p:tgtEl>
                                          <p:spTgt spid="50511"/>
                                        </p:tgtEl>
                                        <p:attrNameLst>
                                          <p:attrName>ppt_h</p:attrName>
                                        </p:attrNameLst>
                                      </p:cBhvr>
                                      <p:tavLst>
                                        <p:tav tm="0">
                                          <p:val>
                                            <p:fltVal val="0"/>
                                          </p:val>
                                        </p:tav>
                                        <p:tav tm="100000">
                                          <p:val>
                                            <p:strVal val="#ppt_h"/>
                                          </p:val>
                                        </p:tav>
                                      </p:tavLst>
                                    </p:anim>
                                    <p:animEffect transition="in" filter="fade">
                                      <p:cBhvr>
                                        <p:cTn id="46" dur="500"/>
                                        <p:tgtEl>
                                          <p:spTgt spid="50511"/>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22" presetClass="entr" presetSubtype="8" fill="hold" nodeType="clickEffect">
                                  <p:stCondLst>
                                    <p:cond delay="0"/>
                                  </p:stCondLst>
                                  <p:childTnLst>
                                    <p:set>
                                      <p:cBhvr>
                                        <p:cTn id="50" dur="1" fill="hold">
                                          <p:stCondLst>
                                            <p:cond delay="0"/>
                                          </p:stCondLst>
                                        </p:cTn>
                                        <p:tgtEl>
                                          <p:spTgt spid="50594"/>
                                        </p:tgtEl>
                                        <p:attrNameLst>
                                          <p:attrName>style.visibility</p:attrName>
                                        </p:attrNameLst>
                                      </p:cBhvr>
                                      <p:to>
                                        <p:strVal val="visible"/>
                                      </p:to>
                                    </p:set>
                                    <p:animEffect transition="in" filter="wipe(left)">
                                      <p:cBhvr>
                                        <p:cTn id="51" dur="500"/>
                                        <p:tgtEl>
                                          <p:spTgt spid="50594"/>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12" presetClass="entr" presetSubtype="8" fill="hold" grpId="0" nodeType="clickEffect">
                                  <p:stCondLst>
                                    <p:cond delay="0"/>
                                  </p:stCondLst>
                                  <p:childTnLst>
                                    <p:set>
                                      <p:cBhvr>
                                        <p:cTn id="55" dur="1" fill="hold">
                                          <p:stCondLst>
                                            <p:cond delay="0"/>
                                          </p:stCondLst>
                                        </p:cTn>
                                        <p:tgtEl>
                                          <p:spTgt spid="50463"/>
                                        </p:tgtEl>
                                        <p:attrNameLst>
                                          <p:attrName>style.visibility</p:attrName>
                                        </p:attrNameLst>
                                      </p:cBhvr>
                                      <p:to>
                                        <p:strVal val="visible"/>
                                      </p:to>
                                    </p:set>
                                    <p:animEffect transition="in" filter="slide(fromLeft)">
                                      <p:cBhvr>
                                        <p:cTn id="56" dur="500"/>
                                        <p:tgtEl>
                                          <p:spTgt spid="50463"/>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22" presetClass="entr" presetSubtype="1" fill="hold" grpId="0" nodeType="clickEffect">
                                  <p:stCondLst>
                                    <p:cond delay="0"/>
                                  </p:stCondLst>
                                  <p:childTnLst>
                                    <p:set>
                                      <p:cBhvr>
                                        <p:cTn id="60" dur="1" fill="hold">
                                          <p:stCondLst>
                                            <p:cond delay="0"/>
                                          </p:stCondLst>
                                        </p:cTn>
                                        <p:tgtEl>
                                          <p:spTgt spid="50464"/>
                                        </p:tgtEl>
                                        <p:attrNameLst>
                                          <p:attrName>style.visibility</p:attrName>
                                        </p:attrNameLst>
                                      </p:cBhvr>
                                      <p:to>
                                        <p:strVal val="visible"/>
                                      </p:to>
                                    </p:set>
                                    <p:animEffect transition="in" filter="wipe(up)">
                                      <p:cBhvr>
                                        <p:cTn id="61" dur="500"/>
                                        <p:tgtEl>
                                          <p:spTgt spid="50464"/>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53" presetClass="entr" presetSubtype="0" fill="hold" nodeType="clickEffect">
                                  <p:stCondLst>
                                    <p:cond delay="0"/>
                                  </p:stCondLst>
                                  <p:childTnLst>
                                    <p:set>
                                      <p:cBhvr>
                                        <p:cTn id="65" dur="1" fill="hold">
                                          <p:stCondLst>
                                            <p:cond delay="0"/>
                                          </p:stCondLst>
                                        </p:cTn>
                                        <p:tgtEl>
                                          <p:spTgt spid="50466"/>
                                        </p:tgtEl>
                                        <p:attrNameLst>
                                          <p:attrName>style.visibility</p:attrName>
                                        </p:attrNameLst>
                                      </p:cBhvr>
                                      <p:to>
                                        <p:strVal val="visible"/>
                                      </p:to>
                                    </p:set>
                                    <p:anim calcmode="lin" valueType="num">
                                      <p:cBhvr>
                                        <p:cTn id="66" dur="500" fill="hold"/>
                                        <p:tgtEl>
                                          <p:spTgt spid="50466"/>
                                        </p:tgtEl>
                                        <p:attrNameLst>
                                          <p:attrName>ppt_w</p:attrName>
                                        </p:attrNameLst>
                                      </p:cBhvr>
                                      <p:tavLst>
                                        <p:tav tm="0">
                                          <p:val>
                                            <p:fltVal val="0"/>
                                          </p:val>
                                        </p:tav>
                                        <p:tav tm="100000">
                                          <p:val>
                                            <p:strVal val="#ppt_w"/>
                                          </p:val>
                                        </p:tav>
                                      </p:tavLst>
                                    </p:anim>
                                    <p:anim calcmode="lin" valueType="num">
                                      <p:cBhvr>
                                        <p:cTn id="67" dur="500" fill="hold"/>
                                        <p:tgtEl>
                                          <p:spTgt spid="50466"/>
                                        </p:tgtEl>
                                        <p:attrNameLst>
                                          <p:attrName>ppt_h</p:attrName>
                                        </p:attrNameLst>
                                      </p:cBhvr>
                                      <p:tavLst>
                                        <p:tav tm="0">
                                          <p:val>
                                            <p:fltVal val="0"/>
                                          </p:val>
                                        </p:tav>
                                        <p:tav tm="100000">
                                          <p:val>
                                            <p:strVal val="#ppt_h"/>
                                          </p:val>
                                        </p:tav>
                                      </p:tavLst>
                                    </p:anim>
                                    <p:animEffect transition="in" filter="fade">
                                      <p:cBhvr>
                                        <p:cTn id="68" dur="500"/>
                                        <p:tgtEl>
                                          <p:spTgt spid="50466"/>
                                        </p:tgtEl>
                                      </p:cBhvr>
                                    </p:animEffect>
                                  </p:childTnLst>
                                </p:cTn>
                              </p:par>
                            </p:childTnLst>
                          </p:cTn>
                        </p:par>
                        <p:par>
                          <p:cTn id="69" fill="hold" nodeType="afterGroup">
                            <p:stCondLst>
                              <p:cond delay="500"/>
                            </p:stCondLst>
                            <p:childTnLst>
                              <p:par>
                                <p:cTn id="70" presetID="9" presetClass="entr" presetSubtype="0" fill="hold" grpId="0" nodeType="afterEffect">
                                  <p:stCondLst>
                                    <p:cond delay="0"/>
                                  </p:stCondLst>
                                  <p:childTnLst>
                                    <p:set>
                                      <p:cBhvr>
                                        <p:cTn id="71" dur="1" fill="hold">
                                          <p:stCondLst>
                                            <p:cond delay="0"/>
                                          </p:stCondLst>
                                        </p:cTn>
                                        <p:tgtEl>
                                          <p:spTgt spid="50556"/>
                                        </p:tgtEl>
                                        <p:attrNameLst>
                                          <p:attrName>style.visibility</p:attrName>
                                        </p:attrNameLst>
                                      </p:cBhvr>
                                      <p:to>
                                        <p:strVal val="visible"/>
                                      </p:to>
                                    </p:set>
                                    <p:animEffect transition="in" filter="dissolve">
                                      <p:cBhvr>
                                        <p:cTn id="72" dur="500"/>
                                        <p:tgtEl>
                                          <p:spTgt spid="50556"/>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22" presetClass="entr" presetSubtype="8" fill="hold" nodeType="clickEffect">
                                  <p:stCondLst>
                                    <p:cond delay="0"/>
                                  </p:stCondLst>
                                  <p:childTnLst>
                                    <p:set>
                                      <p:cBhvr>
                                        <p:cTn id="76" dur="1" fill="hold">
                                          <p:stCondLst>
                                            <p:cond delay="0"/>
                                          </p:stCondLst>
                                        </p:cTn>
                                        <p:tgtEl>
                                          <p:spTgt spid="50599"/>
                                        </p:tgtEl>
                                        <p:attrNameLst>
                                          <p:attrName>style.visibility</p:attrName>
                                        </p:attrNameLst>
                                      </p:cBhvr>
                                      <p:to>
                                        <p:strVal val="visible"/>
                                      </p:to>
                                    </p:set>
                                    <p:animEffect transition="in" filter="wipe(left)">
                                      <p:cBhvr>
                                        <p:cTn id="77" dur="500"/>
                                        <p:tgtEl>
                                          <p:spTgt spid="50599"/>
                                        </p:tgtEl>
                                      </p:cBhvr>
                                    </p:animEffect>
                                  </p:childTnLst>
                                </p:cTn>
                              </p:par>
                              <p:par>
                                <p:cTn id="78" presetID="22" presetClass="entr" presetSubtype="8" fill="hold" nodeType="withEffect">
                                  <p:stCondLst>
                                    <p:cond delay="0"/>
                                  </p:stCondLst>
                                  <p:childTnLst>
                                    <p:set>
                                      <p:cBhvr>
                                        <p:cTn id="79" dur="1" fill="hold">
                                          <p:stCondLst>
                                            <p:cond delay="0"/>
                                          </p:stCondLst>
                                        </p:cTn>
                                        <p:tgtEl>
                                          <p:spTgt spid="50508"/>
                                        </p:tgtEl>
                                        <p:attrNameLst>
                                          <p:attrName>style.visibility</p:attrName>
                                        </p:attrNameLst>
                                      </p:cBhvr>
                                      <p:to>
                                        <p:strVal val="visible"/>
                                      </p:to>
                                    </p:set>
                                    <p:animEffect transition="in" filter="wipe(left)">
                                      <p:cBhvr>
                                        <p:cTn id="80" dur="500"/>
                                        <p:tgtEl>
                                          <p:spTgt spid="50508"/>
                                        </p:tgtEl>
                                      </p:cBhvr>
                                    </p:animEffect>
                                  </p:childTnLst>
                                </p:cTn>
                              </p:par>
                            </p:childTnLst>
                          </p:cTn>
                        </p:par>
                        <p:par>
                          <p:cTn id="81" fill="hold" nodeType="afterGroup">
                            <p:stCondLst>
                              <p:cond delay="500"/>
                            </p:stCondLst>
                            <p:childTnLst>
                              <p:par>
                                <p:cTn id="82" presetID="22" presetClass="entr" presetSubtype="8" fill="hold" nodeType="afterEffect">
                                  <p:stCondLst>
                                    <p:cond delay="0"/>
                                  </p:stCondLst>
                                  <p:childTnLst>
                                    <p:set>
                                      <p:cBhvr>
                                        <p:cTn id="83" dur="1" fill="hold">
                                          <p:stCondLst>
                                            <p:cond delay="0"/>
                                          </p:stCondLst>
                                        </p:cTn>
                                        <p:tgtEl>
                                          <p:spTgt spid="50598"/>
                                        </p:tgtEl>
                                        <p:attrNameLst>
                                          <p:attrName>style.visibility</p:attrName>
                                        </p:attrNameLst>
                                      </p:cBhvr>
                                      <p:to>
                                        <p:strVal val="visible"/>
                                      </p:to>
                                    </p:set>
                                    <p:animEffect transition="in" filter="wipe(left)">
                                      <p:cBhvr>
                                        <p:cTn id="84" dur="500"/>
                                        <p:tgtEl>
                                          <p:spTgt spid="50598"/>
                                        </p:tgtEl>
                                      </p:cBhvr>
                                    </p:animEffect>
                                  </p:childTnLst>
                                </p:cTn>
                              </p:par>
                            </p:childTnLst>
                          </p:cTn>
                        </p:par>
                        <p:par>
                          <p:cTn id="85" fill="hold" nodeType="afterGroup">
                            <p:stCondLst>
                              <p:cond delay="1000"/>
                            </p:stCondLst>
                            <p:childTnLst>
                              <p:par>
                                <p:cTn id="86" presetID="9" presetClass="entr" presetSubtype="0" fill="hold" nodeType="afterEffect">
                                  <p:stCondLst>
                                    <p:cond delay="0"/>
                                  </p:stCondLst>
                                  <p:childTnLst>
                                    <p:set>
                                      <p:cBhvr>
                                        <p:cTn id="87" dur="1" fill="hold">
                                          <p:stCondLst>
                                            <p:cond delay="0"/>
                                          </p:stCondLst>
                                        </p:cTn>
                                        <p:tgtEl>
                                          <p:spTgt spid="50518"/>
                                        </p:tgtEl>
                                        <p:attrNameLst>
                                          <p:attrName>style.visibility</p:attrName>
                                        </p:attrNameLst>
                                      </p:cBhvr>
                                      <p:to>
                                        <p:strVal val="visible"/>
                                      </p:to>
                                    </p:set>
                                    <p:animEffect transition="in" filter="dissolve">
                                      <p:cBhvr>
                                        <p:cTn id="88" dur="500"/>
                                        <p:tgtEl>
                                          <p:spTgt spid="50518"/>
                                        </p:tgtEl>
                                      </p:cBhvr>
                                    </p:animEffect>
                                  </p:childTnLst>
                                </p:cTn>
                              </p:par>
                            </p:childTnLst>
                          </p:cTn>
                        </p:par>
                      </p:childTnLst>
                    </p:cTn>
                  </p:par>
                  <p:par>
                    <p:cTn id="89" fill="hold" nodeType="clickPar">
                      <p:stCondLst>
                        <p:cond delay="indefinite"/>
                      </p:stCondLst>
                      <p:childTnLst>
                        <p:par>
                          <p:cTn id="90" fill="hold" nodeType="withGroup">
                            <p:stCondLst>
                              <p:cond delay="0"/>
                            </p:stCondLst>
                            <p:childTnLst>
                              <p:par>
                                <p:cTn id="91" presetID="53" presetClass="entr" presetSubtype="0" fill="hold" nodeType="clickEffect">
                                  <p:stCondLst>
                                    <p:cond delay="0"/>
                                  </p:stCondLst>
                                  <p:childTnLst>
                                    <p:set>
                                      <p:cBhvr>
                                        <p:cTn id="92" dur="1" fill="hold">
                                          <p:stCondLst>
                                            <p:cond delay="0"/>
                                          </p:stCondLst>
                                        </p:cTn>
                                        <p:tgtEl>
                                          <p:spTgt spid="50534"/>
                                        </p:tgtEl>
                                        <p:attrNameLst>
                                          <p:attrName>style.visibility</p:attrName>
                                        </p:attrNameLst>
                                      </p:cBhvr>
                                      <p:to>
                                        <p:strVal val="visible"/>
                                      </p:to>
                                    </p:set>
                                    <p:anim calcmode="lin" valueType="num">
                                      <p:cBhvr>
                                        <p:cTn id="93" dur="500" fill="hold"/>
                                        <p:tgtEl>
                                          <p:spTgt spid="50534"/>
                                        </p:tgtEl>
                                        <p:attrNameLst>
                                          <p:attrName>ppt_w</p:attrName>
                                        </p:attrNameLst>
                                      </p:cBhvr>
                                      <p:tavLst>
                                        <p:tav tm="0">
                                          <p:val>
                                            <p:fltVal val="0"/>
                                          </p:val>
                                        </p:tav>
                                        <p:tav tm="100000">
                                          <p:val>
                                            <p:strVal val="#ppt_w"/>
                                          </p:val>
                                        </p:tav>
                                      </p:tavLst>
                                    </p:anim>
                                    <p:anim calcmode="lin" valueType="num">
                                      <p:cBhvr>
                                        <p:cTn id="94" dur="500" fill="hold"/>
                                        <p:tgtEl>
                                          <p:spTgt spid="50534"/>
                                        </p:tgtEl>
                                        <p:attrNameLst>
                                          <p:attrName>ppt_h</p:attrName>
                                        </p:attrNameLst>
                                      </p:cBhvr>
                                      <p:tavLst>
                                        <p:tav tm="0">
                                          <p:val>
                                            <p:fltVal val="0"/>
                                          </p:val>
                                        </p:tav>
                                        <p:tav tm="100000">
                                          <p:val>
                                            <p:strVal val="#ppt_h"/>
                                          </p:val>
                                        </p:tav>
                                      </p:tavLst>
                                    </p:anim>
                                    <p:animEffect transition="in" filter="fade">
                                      <p:cBhvr>
                                        <p:cTn id="95" dur="500"/>
                                        <p:tgtEl>
                                          <p:spTgt spid="50534"/>
                                        </p:tgtEl>
                                      </p:cBhvr>
                                    </p:animEffect>
                                  </p:childTnLst>
                                </p:cTn>
                              </p:par>
                            </p:childTnLst>
                          </p:cTn>
                        </p:par>
                      </p:childTnLst>
                    </p:cTn>
                  </p:par>
                  <p:par>
                    <p:cTn id="96" fill="hold" nodeType="clickPar">
                      <p:stCondLst>
                        <p:cond delay="indefinite"/>
                      </p:stCondLst>
                      <p:childTnLst>
                        <p:par>
                          <p:cTn id="97" fill="hold" nodeType="withGroup">
                            <p:stCondLst>
                              <p:cond delay="0"/>
                            </p:stCondLst>
                            <p:childTnLst>
                              <p:par>
                                <p:cTn id="98" presetID="22" presetClass="entr" presetSubtype="8" fill="hold" nodeType="clickEffect">
                                  <p:stCondLst>
                                    <p:cond delay="0"/>
                                  </p:stCondLst>
                                  <p:childTnLst>
                                    <p:set>
                                      <p:cBhvr>
                                        <p:cTn id="99" dur="1" fill="hold">
                                          <p:stCondLst>
                                            <p:cond delay="0"/>
                                          </p:stCondLst>
                                        </p:cTn>
                                        <p:tgtEl>
                                          <p:spTgt spid="50510"/>
                                        </p:tgtEl>
                                        <p:attrNameLst>
                                          <p:attrName>style.visibility</p:attrName>
                                        </p:attrNameLst>
                                      </p:cBhvr>
                                      <p:to>
                                        <p:strVal val="visible"/>
                                      </p:to>
                                    </p:set>
                                    <p:animEffect transition="in" filter="wipe(left)">
                                      <p:cBhvr>
                                        <p:cTn id="100" dur="500"/>
                                        <p:tgtEl>
                                          <p:spTgt spid="50510"/>
                                        </p:tgtEl>
                                      </p:cBhvr>
                                    </p:animEffect>
                                  </p:childTnLst>
                                </p:cTn>
                              </p:par>
                            </p:childTnLst>
                          </p:cTn>
                        </p:par>
                        <p:par>
                          <p:cTn id="101" fill="hold" nodeType="afterGroup">
                            <p:stCondLst>
                              <p:cond delay="500"/>
                            </p:stCondLst>
                            <p:childTnLst>
                              <p:par>
                                <p:cTn id="102" presetID="9" presetClass="entr" presetSubtype="0" fill="hold" nodeType="afterEffect">
                                  <p:stCondLst>
                                    <p:cond delay="0"/>
                                  </p:stCondLst>
                                  <p:childTnLst>
                                    <p:set>
                                      <p:cBhvr>
                                        <p:cTn id="103" dur="1" fill="hold">
                                          <p:stCondLst>
                                            <p:cond delay="0"/>
                                          </p:stCondLst>
                                        </p:cTn>
                                        <p:tgtEl>
                                          <p:spTgt spid="50512"/>
                                        </p:tgtEl>
                                        <p:attrNameLst>
                                          <p:attrName>style.visibility</p:attrName>
                                        </p:attrNameLst>
                                      </p:cBhvr>
                                      <p:to>
                                        <p:strVal val="visible"/>
                                      </p:to>
                                    </p:set>
                                    <p:animEffect transition="in" filter="dissolve">
                                      <p:cBhvr>
                                        <p:cTn id="104" dur="500"/>
                                        <p:tgtEl>
                                          <p:spTgt spid="50512"/>
                                        </p:tgtEl>
                                      </p:cBhvr>
                                    </p:animEffect>
                                  </p:childTnLst>
                                </p:cTn>
                              </p:par>
                            </p:childTnLst>
                          </p:cTn>
                        </p:par>
                      </p:childTnLst>
                    </p:cTn>
                  </p:par>
                  <p:par>
                    <p:cTn id="105" fill="hold" nodeType="clickPar">
                      <p:stCondLst>
                        <p:cond delay="indefinite"/>
                      </p:stCondLst>
                      <p:childTnLst>
                        <p:par>
                          <p:cTn id="106" fill="hold" nodeType="withGroup">
                            <p:stCondLst>
                              <p:cond delay="0"/>
                            </p:stCondLst>
                            <p:childTnLst>
                              <p:par>
                                <p:cTn id="107" presetID="22" presetClass="entr" presetSubtype="4" fill="hold" nodeType="clickEffect">
                                  <p:stCondLst>
                                    <p:cond delay="0"/>
                                  </p:stCondLst>
                                  <p:childTnLst>
                                    <p:set>
                                      <p:cBhvr>
                                        <p:cTn id="108" dur="1" fill="hold">
                                          <p:stCondLst>
                                            <p:cond delay="0"/>
                                          </p:stCondLst>
                                        </p:cTn>
                                        <p:tgtEl>
                                          <p:spTgt spid="50521"/>
                                        </p:tgtEl>
                                        <p:attrNameLst>
                                          <p:attrName>style.visibility</p:attrName>
                                        </p:attrNameLst>
                                      </p:cBhvr>
                                      <p:to>
                                        <p:strVal val="visible"/>
                                      </p:to>
                                    </p:set>
                                    <p:animEffect transition="in" filter="wipe(down)">
                                      <p:cBhvr>
                                        <p:cTn id="109" dur="500"/>
                                        <p:tgtEl>
                                          <p:spTgt spid="50521"/>
                                        </p:tgtEl>
                                      </p:cBhvr>
                                    </p:animEffect>
                                  </p:childTnLst>
                                </p:cTn>
                              </p:par>
                            </p:childTnLst>
                          </p:cTn>
                        </p:par>
                      </p:childTnLst>
                    </p:cTn>
                  </p:par>
                  <p:par>
                    <p:cTn id="110" fill="hold" nodeType="clickPar">
                      <p:stCondLst>
                        <p:cond delay="indefinite"/>
                      </p:stCondLst>
                      <p:childTnLst>
                        <p:par>
                          <p:cTn id="111" fill="hold" nodeType="withGroup">
                            <p:stCondLst>
                              <p:cond delay="0"/>
                            </p:stCondLst>
                            <p:childTnLst>
                              <p:par>
                                <p:cTn id="112" presetID="22" presetClass="entr" presetSubtype="4" fill="hold" nodeType="clickEffect">
                                  <p:stCondLst>
                                    <p:cond delay="0"/>
                                  </p:stCondLst>
                                  <p:childTnLst>
                                    <p:set>
                                      <p:cBhvr>
                                        <p:cTn id="113" dur="1" fill="hold">
                                          <p:stCondLst>
                                            <p:cond delay="0"/>
                                          </p:stCondLst>
                                        </p:cTn>
                                        <p:tgtEl>
                                          <p:spTgt spid="50522"/>
                                        </p:tgtEl>
                                        <p:attrNameLst>
                                          <p:attrName>style.visibility</p:attrName>
                                        </p:attrNameLst>
                                      </p:cBhvr>
                                      <p:to>
                                        <p:strVal val="visible"/>
                                      </p:to>
                                    </p:set>
                                    <p:animEffect transition="in" filter="wipe(down)">
                                      <p:cBhvr>
                                        <p:cTn id="114" dur="500"/>
                                        <p:tgtEl>
                                          <p:spTgt spid="50522"/>
                                        </p:tgtEl>
                                      </p:cBhvr>
                                    </p:animEffect>
                                  </p:childTnLst>
                                </p:cTn>
                              </p:par>
                            </p:childTnLst>
                          </p:cTn>
                        </p:par>
                        <p:par>
                          <p:cTn id="115" fill="hold" nodeType="afterGroup">
                            <p:stCondLst>
                              <p:cond delay="500"/>
                            </p:stCondLst>
                            <p:childTnLst>
                              <p:par>
                                <p:cTn id="116" presetID="9" presetClass="entr" presetSubtype="0" fill="hold" nodeType="afterEffect">
                                  <p:stCondLst>
                                    <p:cond delay="0"/>
                                  </p:stCondLst>
                                  <p:childTnLst>
                                    <p:set>
                                      <p:cBhvr>
                                        <p:cTn id="117" dur="1" fill="hold">
                                          <p:stCondLst>
                                            <p:cond delay="0"/>
                                          </p:stCondLst>
                                        </p:cTn>
                                        <p:tgtEl>
                                          <p:spTgt spid="50523"/>
                                        </p:tgtEl>
                                        <p:attrNameLst>
                                          <p:attrName>style.visibility</p:attrName>
                                        </p:attrNameLst>
                                      </p:cBhvr>
                                      <p:to>
                                        <p:strVal val="visible"/>
                                      </p:to>
                                    </p:set>
                                    <p:animEffect transition="in" filter="dissolve">
                                      <p:cBhvr>
                                        <p:cTn id="118" dur="500"/>
                                        <p:tgtEl>
                                          <p:spTgt spid="50523"/>
                                        </p:tgtEl>
                                      </p:cBhvr>
                                    </p:animEffect>
                                  </p:childTnLst>
                                </p:cTn>
                              </p:par>
                            </p:childTnLst>
                          </p:cTn>
                        </p:par>
                        <p:par>
                          <p:cTn id="119" fill="hold" nodeType="afterGroup">
                            <p:stCondLst>
                              <p:cond delay="1000"/>
                            </p:stCondLst>
                            <p:childTnLst>
                              <p:par>
                                <p:cTn id="120" presetID="22" presetClass="entr" presetSubtype="4" fill="hold" nodeType="afterEffect">
                                  <p:stCondLst>
                                    <p:cond delay="0"/>
                                  </p:stCondLst>
                                  <p:childTnLst>
                                    <p:set>
                                      <p:cBhvr>
                                        <p:cTn id="121" dur="1" fill="hold">
                                          <p:stCondLst>
                                            <p:cond delay="0"/>
                                          </p:stCondLst>
                                        </p:cTn>
                                        <p:tgtEl>
                                          <p:spTgt spid="50529"/>
                                        </p:tgtEl>
                                        <p:attrNameLst>
                                          <p:attrName>style.visibility</p:attrName>
                                        </p:attrNameLst>
                                      </p:cBhvr>
                                      <p:to>
                                        <p:strVal val="visible"/>
                                      </p:to>
                                    </p:set>
                                    <p:animEffect transition="in" filter="wipe(down)">
                                      <p:cBhvr>
                                        <p:cTn id="122" dur="500"/>
                                        <p:tgtEl>
                                          <p:spTgt spid="50529"/>
                                        </p:tgtEl>
                                      </p:cBhvr>
                                    </p:animEffect>
                                  </p:childTnLst>
                                </p:cTn>
                              </p:par>
                            </p:childTnLst>
                          </p:cTn>
                        </p:par>
                      </p:childTnLst>
                    </p:cTn>
                  </p:par>
                  <p:par>
                    <p:cTn id="123" fill="hold" nodeType="clickPar">
                      <p:stCondLst>
                        <p:cond delay="indefinite"/>
                      </p:stCondLst>
                      <p:childTnLst>
                        <p:par>
                          <p:cTn id="124" fill="hold" nodeType="withGroup">
                            <p:stCondLst>
                              <p:cond delay="0"/>
                            </p:stCondLst>
                            <p:childTnLst>
                              <p:par>
                                <p:cTn id="125" presetID="22" presetClass="entr" presetSubtype="4" fill="hold" nodeType="clickEffect">
                                  <p:stCondLst>
                                    <p:cond delay="0"/>
                                  </p:stCondLst>
                                  <p:childTnLst>
                                    <p:set>
                                      <p:cBhvr>
                                        <p:cTn id="126" dur="1" fill="hold">
                                          <p:stCondLst>
                                            <p:cond delay="0"/>
                                          </p:stCondLst>
                                        </p:cTn>
                                        <p:tgtEl>
                                          <p:spTgt spid="50548"/>
                                        </p:tgtEl>
                                        <p:attrNameLst>
                                          <p:attrName>style.visibility</p:attrName>
                                        </p:attrNameLst>
                                      </p:cBhvr>
                                      <p:to>
                                        <p:strVal val="visible"/>
                                      </p:to>
                                    </p:set>
                                    <p:animEffect transition="in" filter="wipe(down)">
                                      <p:cBhvr>
                                        <p:cTn id="127" dur="500"/>
                                        <p:tgtEl>
                                          <p:spTgt spid="50548"/>
                                        </p:tgtEl>
                                      </p:cBhvr>
                                    </p:animEffect>
                                  </p:childTnLst>
                                </p:cTn>
                              </p:par>
                            </p:childTnLst>
                          </p:cTn>
                        </p:par>
                      </p:childTnLst>
                    </p:cTn>
                  </p:par>
                  <p:par>
                    <p:cTn id="128" fill="hold" nodeType="clickPar">
                      <p:stCondLst>
                        <p:cond delay="indefinite"/>
                      </p:stCondLst>
                      <p:childTnLst>
                        <p:par>
                          <p:cTn id="129" fill="hold" nodeType="withGroup">
                            <p:stCondLst>
                              <p:cond delay="0"/>
                            </p:stCondLst>
                            <p:childTnLst>
                              <p:par>
                                <p:cTn id="130" presetID="22" presetClass="entr" presetSubtype="4" fill="hold" nodeType="clickEffect">
                                  <p:stCondLst>
                                    <p:cond delay="0"/>
                                  </p:stCondLst>
                                  <p:childTnLst>
                                    <p:set>
                                      <p:cBhvr>
                                        <p:cTn id="131" dur="1" fill="hold">
                                          <p:stCondLst>
                                            <p:cond delay="0"/>
                                          </p:stCondLst>
                                        </p:cTn>
                                        <p:tgtEl>
                                          <p:spTgt spid="50549"/>
                                        </p:tgtEl>
                                        <p:attrNameLst>
                                          <p:attrName>style.visibility</p:attrName>
                                        </p:attrNameLst>
                                      </p:cBhvr>
                                      <p:to>
                                        <p:strVal val="visible"/>
                                      </p:to>
                                    </p:set>
                                    <p:animEffect transition="in" filter="wipe(down)">
                                      <p:cBhvr>
                                        <p:cTn id="132" dur="500"/>
                                        <p:tgtEl>
                                          <p:spTgt spid="50549"/>
                                        </p:tgtEl>
                                      </p:cBhvr>
                                    </p:animEffect>
                                  </p:childTnLst>
                                </p:cTn>
                              </p:par>
                            </p:childTnLst>
                          </p:cTn>
                        </p:par>
                        <p:par>
                          <p:cTn id="133" fill="hold" nodeType="afterGroup">
                            <p:stCondLst>
                              <p:cond delay="500"/>
                            </p:stCondLst>
                            <p:childTnLst>
                              <p:par>
                                <p:cTn id="134" presetID="9" presetClass="entr" presetSubtype="0" fill="hold" nodeType="afterEffect">
                                  <p:stCondLst>
                                    <p:cond delay="0"/>
                                  </p:stCondLst>
                                  <p:childTnLst>
                                    <p:set>
                                      <p:cBhvr>
                                        <p:cTn id="135" dur="1" fill="hold">
                                          <p:stCondLst>
                                            <p:cond delay="0"/>
                                          </p:stCondLst>
                                        </p:cTn>
                                        <p:tgtEl>
                                          <p:spTgt spid="50550"/>
                                        </p:tgtEl>
                                        <p:attrNameLst>
                                          <p:attrName>style.visibility</p:attrName>
                                        </p:attrNameLst>
                                      </p:cBhvr>
                                      <p:to>
                                        <p:strVal val="visible"/>
                                      </p:to>
                                    </p:set>
                                    <p:animEffect transition="in" filter="dissolve">
                                      <p:cBhvr>
                                        <p:cTn id="136" dur="500"/>
                                        <p:tgtEl>
                                          <p:spTgt spid="50550"/>
                                        </p:tgtEl>
                                      </p:cBhvr>
                                    </p:animEffect>
                                  </p:childTnLst>
                                </p:cTn>
                              </p:par>
                            </p:childTnLst>
                          </p:cTn>
                        </p:par>
                        <p:par>
                          <p:cTn id="137" fill="hold" nodeType="afterGroup">
                            <p:stCondLst>
                              <p:cond delay="1000"/>
                            </p:stCondLst>
                            <p:childTnLst>
                              <p:par>
                                <p:cTn id="138" presetID="53" presetClass="entr" presetSubtype="0" fill="hold" nodeType="afterEffect">
                                  <p:stCondLst>
                                    <p:cond delay="0"/>
                                  </p:stCondLst>
                                  <p:childTnLst>
                                    <p:set>
                                      <p:cBhvr>
                                        <p:cTn id="139" dur="1" fill="hold">
                                          <p:stCondLst>
                                            <p:cond delay="0"/>
                                          </p:stCondLst>
                                        </p:cTn>
                                        <p:tgtEl>
                                          <p:spTgt spid="50555"/>
                                        </p:tgtEl>
                                        <p:attrNameLst>
                                          <p:attrName>style.visibility</p:attrName>
                                        </p:attrNameLst>
                                      </p:cBhvr>
                                      <p:to>
                                        <p:strVal val="visible"/>
                                      </p:to>
                                    </p:set>
                                    <p:anim calcmode="lin" valueType="num">
                                      <p:cBhvr>
                                        <p:cTn id="140" dur="500" fill="hold"/>
                                        <p:tgtEl>
                                          <p:spTgt spid="50555"/>
                                        </p:tgtEl>
                                        <p:attrNameLst>
                                          <p:attrName>ppt_w</p:attrName>
                                        </p:attrNameLst>
                                      </p:cBhvr>
                                      <p:tavLst>
                                        <p:tav tm="0">
                                          <p:val>
                                            <p:fltVal val="0"/>
                                          </p:val>
                                        </p:tav>
                                        <p:tav tm="100000">
                                          <p:val>
                                            <p:strVal val="#ppt_w"/>
                                          </p:val>
                                        </p:tav>
                                      </p:tavLst>
                                    </p:anim>
                                    <p:anim calcmode="lin" valueType="num">
                                      <p:cBhvr>
                                        <p:cTn id="141" dur="500" fill="hold"/>
                                        <p:tgtEl>
                                          <p:spTgt spid="50555"/>
                                        </p:tgtEl>
                                        <p:attrNameLst>
                                          <p:attrName>ppt_h</p:attrName>
                                        </p:attrNameLst>
                                      </p:cBhvr>
                                      <p:tavLst>
                                        <p:tav tm="0">
                                          <p:val>
                                            <p:fltVal val="0"/>
                                          </p:val>
                                        </p:tav>
                                        <p:tav tm="100000">
                                          <p:val>
                                            <p:strVal val="#ppt_h"/>
                                          </p:val>
                                        </p:tav>
                                      </p:tavLst>
                                    </p:anim>
                                    <p:animEffect transition="in" filter="fade">
                                      <p:cBhvr>
                                        <p:cTn id="142" dur="500"/>
                                        <p:tgtEl>
                                          <p:spTgt spid="50555"/>
                                        </p:tgtEl>
                                      </p:cBhvr>
                                    </p:animEffect>
                                  </p:childTnLst>
                                </p:cTn>
                              </p:par>
                            </p:childTnLst>
                          </p:cTn>
                        </p:par>
                        <p:par>
                          <p:cTn id="143" fill="hold" nodeType="afterGroup">
                            <p:stCondLst>
                              <p:cond delay="1500"/>
                            </p:stCondLst>
                            <p:childTnLst>
                              <p:par>
                                <p:cTn id="144" presetID="9" presetClass="entr" presetSubtype="0" fill="hold" grpId="0" nodeType="afterEffect">
                                  <p:stCondLst>
                                    <p:cond delay="0"/>
                                  </p:stCondLst>
                                  <p:childTnLst>
                                    <p:set>
                                      <p:cBhvr>
                                        <p:cTn id="145" dur="1" fill="hold">
                                          <p:stCondLst>
                                            <p:cond delay="0"/>
                                          </p:stCondLst>
                                        </p:cTn>
                                        <p:tgtEl>
                                          <p:spTgt spid="50532"/>
                                        </p:tgtEl>
                                        <p:attrNameLst>
                                          <p:attrName>style.visibility</p:attrName>
                                        </p:attrNameLst>
                                      </p:cBhvr>
                                      <p:to>
                                        <p:strVal val="visible"/>
                                      </p:to>
                                    </p:set>
                                    <p:animEffect transition="in" filter="dissolve">
                                      <p:cBhvr>
                                        <p:cTn id="146" dur="500"/>
                                        <p:tgtEl>
                                          <p:spTgt spid="50532"/>
                                        </p:tgtEl>
                                      </p:cBhvr>
                                    </p:animEffect>
                                  </p:childTnLst>
                                </p:cTn>
                              </p:par>
                            </p:childTnLst>
                          </p:cTn>
                        </p:par>
                      </p:childTnLst>
                    </p:cTn>
                  </p:par>
                  <p:par>
                    <p:cTn id="147" fill="hold" nodeType="clickPar">
                      <p:stCondLst>
                        <p:cond delay="indefinite"/>
                      </p:stCondLst>
                      <p:childTnLst>
                        <p:par>
                          <p:cTn id="148" fill="hold" nodeType="withGroup">
                            <p:stCondLst>
                              <p:cond delay="0"/>
                            </p:stCondLst>
                            <p:childTnLst>
                              <p:par>
                                <p:cTn id="149" presetID="22" presetClass="entr" presetSubtype="1" fill="hold" nodeType="clickEffect">
                                  <p:stCondLst>
                                    <p:cond delay="0"/>
                                  </p:stCondLst>
                                  <p:childTnLst>
                                    <p:set>
                                      <p:cBhvr>
                                        <p:cTn id="150" dur="1" fill="hold">
                                          <p:stCondLst>
                                            <p:cond delay="0"/>
                                          </p:stCondLst>
                                        </p:cTn>
                                        <p:tgtEl>
                                          <p:spTgt spid="50544"/>
                                        </p:tgtEl>
                                        <p:attrNameLst>
                                          <p:attrName>style.visibility</p:attrName>
                                        </p:attrNameLst>
                                      </p:cBhvr>
                                      <p:to>
                                        <p:strVal val="visible"/>
                                      </p:to>
                                    </p:set>
                                    <p:animEffect transition="in" filter="wipe(up)">
                                      <p:cBhvr>
                                        <p:cTn id="151" dur="500"/>
                                        <p:tgtEl>
                                          <p:spTgt spid="50544"/>
                                        </p:tgtEl>
                                      </p:cBhvr>
                                    </p:animEffect>
                                  </p:childTnLst>
                                </p:cTn>
                              </p:par>
                            </p:childTnLst>
                          </p:cTn>
                        </p:par>
                      </p:childTnLst>
                    </p:cTn>
                  </p:par>
                  <p:par>
                    <p:cTn id="152" fill="hold" nodeType="clickPar">
                      <p:stCondLst>
                        <p:cond delay="indefinite"/>
                      </p:stCondLst>
                      <p:childTnLst>
                        <p:par>
                          <p:cTn id="153" fill="hold" nodeType="withGroup">
                            <p:stCondLst>
                              <p:cond delay="0"/>
                            </p:stCondLst>
                            <p:childTnLst>
                              <p:par>
                                <p:cTn id="154" presetID="22" presetClass="entr" presetSubtype="2" fill="hold" nodeType="clickEffect">
                                  <p:stCondLst>
                                    <p:cond delay="0"/>
                                  </p:stCondLst>
                                  <p:childTnLst>
                                    <p:set>
                                      <p:cBhvr>
                                        <p:cTn id="155" dur="1" fill="hold">
                                          <p:stCondLst>
                                            <p:cond delay="0"/>
                                          </p:stCondLst>
                                        </p:cTn>
                                        <p:tgtEl>
                                          <p:spTgt spid="50545"/>
                                        </p:tgtEl>
                                        <p:attrNameLst>
                                          <p:attrName>style.visibility</p:attrName>
                                        </p:attrNameLst>
                                      </p:cBhvr>
                                      <p:to>
                                        <p:strVal val="visible"/>
                                      </p:to>
                                    </p:set>
                                    <p:animEffect transition="in" filter="wipe(right)">
                                      <p:cBhvr>
                                        <p:cTn id="156" dur="500"/>
                                        <p:tgtEl>
                                          <p:spTgt spid="50545"/>
                                        </p:tgtEl>
                                      </p:cBhvr>
                                    </p:animEffect>
                                  </p:childTnLst>
                                </p:cTn>
                              </p:par>
                            </p:childTnLst>
                          </p:cTn>
                        </p:par>
                        <p:par>
                          <p:cTn id="157" fill="hold" nodeType="afterGroup">
                            <p:stCondLst>
                              <p:cond delay="500"/>
                            </p:stCondLst>
                            <p:childTnLst>
                              <p:par>
                                <p:cTn id="158" presetID="9" presetClass="entr" presetSubtype="0" fill="hold" nodeType="afterEffect">
                                  <p:stCondLst>
                                    <p:cond delay="0"/>
                                  </p:stCondLst>
                                  <p:childTnLst>
                                    <p:set>
                                      <p:cBhvr>
                                        <p:cTn id="159" dur="1" fill="hold">
                                          <p:stCondLst>
                                            <p:cond delay="0"/>
                                          </p:stCondLst>
                                        </p:cTn>
                                        <p:tgtEl>
                                          <p:spTgt spid="50600"/>
                                        </p:tgtEl>
                                        <p:attrNameLst>
                                          <p:attrName>style.visibility</p:attrName>
                                        </p:attrNameLst>
                                      </p:cBhvr>
                                      <p:to>
                                        <p:strVal val="visible"/>
                                      </p:to>
                                    </p:set>
                                    <p:animEffect transition="in" filter="dissolve">
                                      <p:cBhvr>
                                        <p:cTn id="160" dur="500"/>
                                        <p:tgtEl>
                                          <p:spTgt spid="50600"/>
                                        </p:tgtEl>
                                      </p:cBhvr>
                                    </p:animEffect>
                                  </p:childTnLst>
                                </p:cTn>
                              </p:par>
                            </p:childTnLst>
                          </p:cTn>
                        </p:par>
                        <p:par>
                          <p:cTn id="161" fill="hold" nodeType="afterGroup">
                            <p:stCondLst>
                              <p:cond delay="1000"/>
                            </p:stCondLst>
                            <p:childTnLst>
                              <p:par>
                                <p:cTn id="162" presetID="22" presetClass="entr" presetSubtype="8" fill="hold" nodeType="afterEffect">
                                  <p:stCondLst>
                                    <p:cond delay="0"/>
                                  </p:stCondLst>
                                  <p:childTnLst>
                                    <p:set>
                                      <p:cBhvr>
                                        <p:cTn id="163" dur="1" fill="hold">
                                          <p:stCondLst>
                                            <p:cond delay="0"/>
                                          </p:stCondLst>
                                        </p:cTn>
                                        <p:tgtEl>
                                          <p:spTgt spid="50547"/>
                                        </p:tgtEl>
                                        <p:attrNameLst>
                                          <p:attrName>style.visibility</p:attrName>
                                        </p:attrNameLst>
                                      </p:cBhvr>
                                      <p:to>
                                        <p:strVal val="visible"/>
                                      </p:to>
                                    </p:set>
                                    <p:animEffect transition="in" filter="wipe(left)">
                                      <p:cBhvr>
                                        <p:cTn id="164" dur="500"/>
                                        <p:tgtEl>
                                          <p:spTgt spid="50547"/>
                                        </p:tgtEl>
                                      </p:cBhvr>
                                    </p:animEffect>
                                  </p:childTnLst>
                                </p:cTn>
                              </p:par>
                            </p:childTnLst>
                          </p:cTn>
                        </p:par>
                        <p:par>
                          <p:cTn id="165" fill="hold" nodeType="afterGroup">
                            <p:stCondLst>
                              <p:cond delay="1500"/>
                            </p:stCondLst>
                            <p:childTnLst>
                              <p:par>
                                <p:cTn id="166" presetID="9" presetClass="entr" presetSubtype="0" fill="hold" grpId="0" nodeType="afterEffect">
                                  <p:stCondLst>
                                    <p:cond delay="0"/>
                                  </p:stCondLst>
                                  <p:childTnLst>
                                    <p:set>
                                      <p:cBhvr>
                                        <p:cTn id="167" dur="1" fill="hold">
                                          <p:stCondLst>
                                            <p:cond delay="0"/>
                                          </p:stCondLst>
                                        </p:cTn>
                                        <p:tgtEl>
                                          <p:spTgt spid="50546"/>
                                        </p:tgtEl>
                                        <p:attrNameLst>
                                          <p:attrName>style.visibility</p:attrName>
                                        </p:attrNameLst>
                                      </p:cBhvr>
                                      <p:to>
                                        <p:strVal val="visible"/>
                                      </p:to>
                                    </p:set>
                                    <p:animEffect transition="in" filter="dissolve">
                                      <p:cBhvr>
                                        <p:cTn id="168" dur="500"/>
                                        <p:tgtEl>
                                          <p:spTgt spid="50546"/>
                                        </p:tgtEl>
                                      </p:cBhvr>
                                    </p:animEffect>
                                  </p:childTnLst>
                                </p:cTn>
                              </p:par>
                            </p:childTnLst>
                          </p:cTn>
                        </p:par>
                      </p:childTnLst>
                    </p:cTn>
                  </p:par>
                  <p:par>
                    <p:cTn id="169" fill="hold" nodeType="clickPar">
                      <p:stCondLst>
                        <p:cond delay="indefinite"/>
                      </p:stCondLst>
                      <p:childTnLst>
                        <p:par>
                          <p:cTn id="170" fill="hold" nodeType="withGroup">
                            <p:stCondLst>
                              <p:cond delay="0"/>
                            </p:stCondLst>
                            <p:childTnLst>
                              <p:par>
                                <p:cTn id="171" presetID="22" presetClass="entr" presetSubtype="1" fill="hold" nodeType="clickEffect">
                                  <p:stCondLst>
                                    <p:cond delay="0"/>
                                  </p:stCondLst>
                                  <p:childTnLst>
                                    <p:set>
                                      <p:cBhvr>
                                        <p:cTn id="172" dur="1" fill="hold">
                                          <p:stCondLst>
                                            <p:cond delay="0"/>
                                          </p:stCondLst>
                                        </p:cTn>
                                        <p:tgtEl>
                                          <p:spTgt spid="50533"/>
                                        </p:tgtEl>
                                        <p:attrNameLst>
                                          <p:attrName>style.visibility</p:attrName>
                                        </p:attrNameLst>
                                      </p:cBhvr>
                                      <p:to>
                                        <p:strVal val="visible"/>
                                      </p:to>
                                    </p:set>
                                    <p:animEffect transition="in" filter="wipe(up)">
                                      <p:cBhvr>
                                        <p:cTn id="173" dur="500"/>
                                        <p:tgtEl>
                                          <p:spTgt spid="50533"/>
                                        </p:tgtEl>
                                      </p:cBhvr>
                                    </p:animEffect>
                                  </p:childTnLst>
                                </p:cTn>
                              </p:par>
                            </p:childTnLst>
                          </p:cTn>
                        </p:par>
                      </p:childTnLst>
                    </p:cTn>
                  </p:par>
                  <p:par>
                    <p:cTn id="174" fill="hold" nodeType="clickPar">
                      <p:stCondLst>
                        <p:cond delay="indefinite"/>
                      </p:stCondLst>
                      <p:childTnLst>
                        <p:par>
                          <p:cTn id="175" fill="hold" nodeType="withGroup">
                            <p:stCondLst>
                              <p:cond delay="0"/>
                            </p:stCondLst>
                            <p:childTnLst>
                              <p:par>
                                <p:cTn id="176" presetID="22" presetClass="entr" presetSubtype="2" fill="hold" nodeType="clickEffect">
                                  <p:stCondLst>
                                    <p:cond delay="0"/>
                                  </p:stCondLst>
                                  <p:childTnLst>
                                    <p:set>
                                      <p:cBhvr>
                                        <p:cTn id="177" dur="1" fill="hold">
                                          <p:stCondLst>
                                            <p:cond delay="0"/>
                                          </p:stCondLst>
                                        </p:cTn>
                                        <p:tgtEl>
                                          <p:spTgt spid="50535"/>
                                        </p:tgtEl>
                                        <p:attrNameLst>
                                          <p:attrName>style.visibility</p:attrName>
                                        </p:attrNameLst>
                                      </p:cBhvr>
                                      <p:to>
                                        <p:strVal val="visible"/>
                                      </p:to>
                                    </p:set>
                                    <p:animEffect transition="in" filter="wipe(right)">
                                      <p:cBhvr>
                                        <p:cTn id="178" dur="500"/>
                                        <p:tgtEl>
                                          <p:spTgt spid="50535"/>
                                        </p:tgtEl>
                                      </p:cBhvr>
                                    </p:animEffect>
                                  </p:childTnLst>
                                </p:cTn>
                              </p:par>
                            </p:childTnLst>
                          </p:cTn>
                        </p:par>
                        <p:par>
                          <p:cTn id="179" fill="hold" nodeType="afterGroup">
                            <p:stCondLst>
                              <p:cond delay="500"/>
                            </p:stCondLst>
                            <p:childTnLst>
                              <p:par>
                                <p:cTn id="180" presetID="9" presetClass="entr" presetSubtype="0" fill="hold" nodeType="afterEffect">
                                  <p:stCondLst>
                                    <p:cond delay="0"/>
                                  </p:stCondLst>
                                  <p:childTnLst>
                                    <p:set>
                                      <p:cBhvr>
                                        <p:cTn id="181" dur="1" fill="hold">
                                          <p:stCondLst>
                                            <p:cond delay="0"/>
                                          </p:stCondLst>
                                        </p:cTn>
                                        <p:tgtEl>
                                          <p:spTgt spid="50539"/>
                                        </p:tgtEl>
                                        <p:attrNameLst>
                                          <p:attrName>style.visibility</p:attrName>
                                        </p:attrNameLst>
                                      </p:cBhvr>
                                      <p:to>
                                        <p:strVal val="visible"/>
                                      </p:to>
                                    </p:set>
                                    <p:animEffect transition="in" filter="dissolve">
                                      <p:cBhvr>
                                        <p:cTn id="182" dur="500"/>
                                        <p:tgtEl>
                                          <p:spTgt spid="50539"/>
                                        </p:tgtEl>
                                      </p:cBhvr>
                                    </p:animEffect>
                                  </p:childTnLst>
                                </p:cTn>
                              </p:par>
                            </p:childTnLst>
                          </p:cTn>
                        </p:par>
                        <p:par>
                          <p:cTn id="183" fill="hold" nodeType="afterGroup">
                            <p:stCondLst>
                              <p:cond delay="1000"/>
                            </p:stCondLst>
                            <p:childTnLst>
                              <p:par>
                                <p:cTn id="184" presetID="22" presetClass="entr" presetSubtype="8" fill="hold" nodeType="afterEffect">
                                  <p:stCondLst>
                                    <p:cond delay="0"/>
                                  </p:stCondLst>
                                  <p:childTnLst>
                                    <p:set>
                                      <p:cBhvr>
                                        <p:cTn id="185" dur="1" fill="hold">
                                          <p:stCondLst>
                                            <p:cond delay="0"/>
                                          </p:stCondLst>
                                        </p:cTn>
                                        <p:tgtEl>
                                          <p:spTgt spid="50603"/>
                                        </p:tgtEl>
                                        <p:attrNameLst>
                                          <p:attrName>style.visibility</p:attrName>
                                        </p:attrNameLst>
                                      </p:cBhvr>
                                      <p:to>
                                        <p:strVal val="visible"/>
                                      </p:to>
                                    </p:set>
                                    <p:animEffect transition="in" filter="wipe(left)">
                                      <p:cBhvr>
                                        <p:cTn id="186" dur="500"/>
                                        <p:tgtEl>
                                          <p:spTgt spid="50603"/>
                                        </p:tgtEl>
                                      </p:cBhvr>
                                    </p:animEffect>
                                  </p:childTnLst>
                                </p:cTn>
                              </p:par>
                            </p:childTnLst>
                          </p:cTn>
                        </p:par>
                      </p:childTnLst>
                    </p:cTn>
                  </p:par>
                  <p:par>
                    <p:cTn id="187" fill="hold" nodeType="clickPar">
                      <p:stCondLst>
                        <p:cond delay="indefinite"/>
                      </p:stCondLst>
                      <p:childTnLst>
                        <p:par>
                          <p:cTn id="188" fill="hold" nodeType="withGroup">
                            <p:stCondLst>
                              <p:cond delay="0"/>
                            </p:stCondLst>
                            <p:childTnLst>
                              <p:par>
                                <p:cTn id="189" presetID="22" presetClass="entr" presetSubtype="1" fill="hold" grpId="0" nodeType="clickEffect">
                                  <p:stCondLst>
                                    <p:cond delay="0"/>
                                  </p:stCondLst>
                                  <p:childTnLst>
                                    <p:set>
                                      <p:cBhvr>
                                        <p:cTn id="190" dur="1" fill="hold">
                                          <p:stCondLst>
                                            <p:cond delay="0"/>
                                          </p:stCondLst>
                                        </p:cTn>
                                        <p:tgtEl>
                                          <p:spTgt spid="50557"/>
                                        </p:tgtEl>
                                        <p:attrNameLst>
                                          <p:attrName>style.visibility</p:attrName>
                                        </p:attrNameLst>
                                      </p:cBhvr>
                                      <p:to>
                                        <p:strVal val="visible"/>
                                      </p:to>
                                    </p:set>
                                    <p:animEffect transition="in" filter="wipe(up)">
                                      <p:cBhvr>
                                        <p:cTn id="191" dur="500"/>
                                        <p:tgtEl>
                                          <p:spTgt spid="50557"/>
                                        </p:tgtEl>
                                      </p:cBhvr>
                                    </p:animEffect>
                                  </p:childTnLst>
                                </p:cTn>
                              </p:par>
                            </p:childTnLst>
                          </p:cTn>
                        </p:par>
                      </p:childTnLst>
                    </p:cTn>
                  </p:par>
                  <p:par>
                    <p:cTn id="192" fill="hold" nodeType="clickPar">
                      <p:stCondLst>
                        <p:cond delay="indefinite"/>
                      </p:stCondLst>
                      <p:childTnLst>
                        <p:par>
                          <p:cTn id="193" fill="hold" nodeType="withGroup">
                            <p:stCondLst>
                              <p:cond delay="0"/>
                            </p:stCondLst>
                            <p:childTnLst>
                              <p:par>
                                <p:cTn id="194" presetID="22" presetClass="entr" presetSubtype="8" fill="hold" nodeType="clickEffect">
                                  <p:stCondLst>
                                    <p:cond delay="0"/>
                                  </p:stCondLst>
                                  <p:childTnLst>
                                    <p:set>
                                      <p:cBhvr>
                                        <p:cTn id="195" dur="1" fill="hold">
                                          <p:stCondLst>
                                            <p:cond delay="0"/>
                                          </p:stCondLst>
                                        </p:cTn>
                                        <p:tgtEl>
                                          <p:spTgt spid="50593"/>
                                        </p:tgtEl>
                                        <p:attrNameLst>
                                          <p:attrName>style.visibility</p:attrName>
                                        </p:attrNameLst>
                                      </p:cBhvr>
                                      <p:to>
                                        <p:strVal val="visible"/>
                                      </p:to>
                                    </p:set>
                                    <p:animEffect transition="in" filter="wipe(left)">
                                      <p:cBhvr>
                                        <p:cTn id="196" dur="500"/>
                                        <p:tgtEl>
                                          <p:spTgt spid="50593"/>
                                        </p:tgtEl>
                                      </p:cBhvr>
                                    </p:animEffect>
                                  </p:childTnLst>
                                </p:cTn>
                              </p:par>
                            </p:childTnLst>
                          </p:cTn>
                        </p:par>
                      </p:childTnLst>
                    </p:cTn>
                  </p:par>
                  <p:par>
                    <p:cTn id="197" fill="hold" nodeType="clickPar">
                      <p:stCondLst>
                        <p:cond delay="indefinite"/>
                      </p:stCondLst>
                      <p:childTnLst>
                        <p:par>
                          <p:cTn id="198" fill="hold" nodeType="withGroup">
                            <p:stCondLst>
                              <p:cond delay="0"/>
                            </p:stCondLst>
                            <p:childTnLst>
                              <p:par>
                                <p:cTn id="199" presetID="22" presetClass="entr" presetSubtype="1" fill="hold" grpId="0" nodeType="clickEffect">
                                  <p:stCondLst>
                                    <p:cond delay="0"/>
                                  </p:stCondLst>
                                  <p:childTnLst>
                                    <p:set>
                                      <p:cBhvr>
                                        <p:cTn id="200" dur="1" fill="hold">
                                          <p:stCondLst>
                                            <p:cond delay="0"/>
                                          </p:stCondLst>
                                        </p:cTn>
                                        <p:tgtEl>
                                          <p:spTgt spid="50582"/>
                                        </p:tgtEl>
                                        <p:attrNameLst>
                                          <p:attrName>style.visibility</p:attrName>
                                        </p:attrNameLst>
                                      </p:cBhvr>
                                      <p:to>
                                        <p:strVal val="visible"/>
                                      </p:to>
                                    </p:set>
                                    <p:animEffect transition="in" filter="wipe(up)">
                                      <p:cBhvr>
                                        <p:cTn id="201" dur="500"/>
                                        <p:tgtEl>
                                          <p:spTgt spid="50582"/>
                                        </p:tgtEl>
                                      </p:cBhvr>
                                    </p:animEffect>
                                  </p:childTnLst>
                                </p:cTn>
                              </p:par>
                            </p:childTnLst>
                          </p:cTn>
                        </p:par>
                      </p:childTnLst>
                    </p:cTn>
                  </p:par>
                  <p:par>
                    <p:cTn id="202" fill="hold" nodeType="clickPar">
                      <p:stCondLst>
                        <p:cond delay="indefinite"/>
                      </p:stCondLst>
                      <p:childTnLst>
                        <p:par>
                          <p:cTn id="203" fill="hold" nodeType="withGroup">
                            <p:stCondLst>
                              <p:cond delay="0"/>
                            </p:stCondLst>
                            <p:childTnLst>
                              <p:par>
                                <p:cTn id="204" presetID="22" presetClass="entr" presetSubtype="8" fill="hold" nodeType="clickEffect">
                                  <p:stCondLst>
                                    <p:cond delay="0"/>
                                  </p:stCondLst>
                                  <p:childTnLst>
                                    <p:set>
                                      <p:cBhvr>
                                        <p:cTn id="205" dur="1" fill="hold">
                                          <p:stCondLst>
                                            <p:cond delay="0"/>
                                          </p:stCondLst>
                                        </p:cTn>
                                        <p:tgtEl>
                                          <p:spTgt spid="50596"/>
                                        </p:tgtEl>
                                        <p:attrNameLst>
                                          <p:attrName>style.visibility</p:attrName>
                                        </p:attrNameLst>
                                      </p:cBhvr>
                                      <p:to>
                                        <p:strVal val="visible"/>
                                      </p:to>
                                    </p:set>
                                    <p:animEffect transition="in" filter="wipe(left)">
                                      <p:cBhvr>
                                        <p:cTn id="206" dur="500"/>
                                        <p:tgtEl>
                                          <p:spTgt spid="50596"/>
                                        </p:tgtEl>
                                      </p:cBhvr>
                                    </p:animEffect>
                                  </p:childTnLst>
                                </p:cTn>
                              </p:par>
                            </p:childTnLst>
                          </p:cTn>
                        </p:par>
                      </p:childTnLst>
                    </p:cTn>
                  </p:par>
                  <p:par>
                    <p:cTn id="207" fill="hold" nodeType="clickPar">
                      <p:stCondLst>
                        <p:cond delay="indefinite"/>
                      </p:stCondLst>
                      <p:childTnLst>
                        <p:par>
                          <p:cTn id="208" fill="hold" nodeType="withGroup">
                            <p:stCondLst>
                              <p:cond delay="0"/>
                            </p:stCondLst>
                            <p:childTnLst>
                              <p:par>
                                <p:cTn id="209" presetID="22" presetClass="entr" presetSubtype="1" fill="hold" nodeType="clickEffect">
                                  <p:stCondLst>
                                    <p:cond delay="0"/>
                                  </p:stCondLst>
                                  <p:childTnLst>
                                    <p:set>
                                      <p:cBhvr>
                                        <p:cTn id="210" dur="1" fill="hold">
                                          <p:stCondLst>
                                            <p:cond delay="0"/>
                                          </p:stCondLst>
                                        </p:cTn>
                                        <p:tgtEl>
                                          <p:spTgt spid="50592">
                                            <p:txEl>
                                              <p:pRg st="0" end="0"/>
                                            </p:txEl>
                                          </p:spTgt>
                                        </p:tgtEl>
                                        <p:attrNameLst>
                                          <p:attrName>style.visibility</p:attrName>
                                        </p:attrNameLst>
                                      </p:cBhvr>
                                      <p:to>
                                        <p:strVal val="visible"/>
                                      </p:to>
                                    </p:set>
                                    <p:animEffect transition="in" filter="wipe(up)">
                                      <p:cBhvr>
                                        <p:cTn id="211" dur="500"/>
                                        <p:tgtEl>
                                          <p:spTgt spid="50592">
                                            <p:txEl>
                                              <p:pRg st="0" end="0"/>
                                            </p:txEl>
                                          </p:spTgt>
                                        </p:tgtEl>
                                      </p:cBhvr>
                                    </p:animEffect>
                                  </p:childTnLst>
                                </p:cTn>
                              </p:par>
                            </p:childTnLst>
                          </p:cTn>
                        </p:par>
                      </p:childTnLst>
                    </p:cTn>
                  </p:par>
                  <p:par>
                    <p:cTn id="212" fill="hold" nodeType="clickPar">
                      <p:stCondLst>
                        <p:cond delay="indefinite"/>
                      </p:stCondLst>
                      <p:childTnLst>
                        <p:par>
                          <p:cTn id="213" fill="hold" nodeType="withGroup">
                            <p:stCondLst>
                              <p:cond delay="0"/>
                            </p:stCondLst>
                            <p:childTnLst>
                              <p:par>
                                <p:cTn id="214" presetID="22" presetClass="entr" presetSubtype="1" fill="hold" nodeType="clickEffect">
                                  <p:stCondLst>
                                    <p:cond delay="0"/>
                                  </p:stCondLst>
                                  <p:childTnLst>
                                    <p:set>
                                      <p:cBhvr>
                                        <p:cTn id="215" dur="1" fill="hold">
                                          <p:stCondLst>
                                            <p:cond delay="0"/>
                                          </p:stCondLst>
                                        </p:cTn>
                                        <p:tgtEl>
                                          <p:spTgt spid="50592">
                                            <p:txEl>
                                              <p:pRg st="1" end="1"/>
                                            </p:txEl>
                                          </p:spTgt>
                                        </p:tgtEl>
                                        <p:attrNameLst>
                                          <p:attrName>style.visibility</p:attrName>
                                        </p:attrNameLst>
                                      </p:cBhvr>
                                      <p:to>
                                        <p:strVal val="visible"/>
                                      </p:to>
                                    </p:set>
                                    <p:animEffect transition="in" filter="wipe(up)">
                                      <p:cBhvr>
                                        <p:cTn id="216" dur="500"/>
                                        <p:tgtEl>
                                          <p:spTgt spid="5059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446" grpId="0"/>
      <p:bldP spid="50447" grpId="0"/>
      <p:bldP spid="50448" grpId="0" animBg="1"/>
      <p:bldP spid="50449" grpId="0" animBg="1"/>
      <p:bldP spid="50451" grpId="0"/>
      <p:bldP spid="50452" grpId="0"/>
      <p:bldP spid="50463" grpId="0"/>
      <p:bldP spid="50464" grpId="0"/>
      <p:bldP spid="50532" grpId="0"/>
      <p:bldP spid="50546" grpId="0"/>
      <p:bldP spid="50556" grpId="0"/>
      <p:bldP spid="50557" grpId="0"/>
      <p:bldP spid="5058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455" name="Text Box 183">
            <a:extLst>
              <a:ext uri="{FF2B5EF4-FFF2-40B4-BE49-F238E27FC236}">
                <a16:creationId xmlns:a16="http://schemas.microsoft.com/office/drawing/2014/main" id="{E7D56626-6AD3-4EB3-BD04-72706CE9E7D4}"/>
              </a:ext>
            </a:extLst>
          </p:cNvPr>
          <p:cNvSpPr txBox="1">
            <a:spLocks noChangeArrowheads="1"/>
          </p:cNvSpPr>
          <p:nvPr/>
        </p:nvSpPr>
        <p:spPr bwMode="auto">
          <a:xfrm>
            <a:off x="152400" y="1949450"/>
            <a:ext cx="175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000" b="1">
                <a:solidFill>
                  <a:srgbClr val="9999FF"/>
                </a:solidFill>
              </a:rPr>
              <a:t>Solid Angle:</a:t>
            </a:r>
          </a:p>
        </p:txBody>
      </p:sp>
      <p:sp>
        <p:nvSpPr>
          <p:cNvPr id="54456" name="Text Box 184">
            <a:extLst>
              <a:ext uri="{FF2B5EF4-FFF2-40B4-BE49-F238E27FC236}">
                <a16:creationId xmlns:a16="http://schemas.microsoft.com/office/drawing/2014/main" id="{C01EB60D-3393-477D-97E1-7A7078DB3679}"/>
              </a:ext>
            </a:extLst>
          </p:cNvPr>
          <p:cNvSpPr txBox="1">
            <a:spLocks noChangeArrowheads="1"/>
          </p:cNvSpPr>
          <p:nvPr/>
        </p:nvSpPr>
        <p:spPr bwMode="auto">
          <a:xfrm>
            <a:off x="152400" y="2362200"/>
            <a:ext cx="7696200" cy="1741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66"/>
                </a:solidFill>
              </a:rPr>
              <a:t>Solid angle is the three-dimensional equivalent of an ordinary two-dimensional plane angle.</a:t>
            </a:r>
          </a:p>
          <a:p>
            <a:pPr eaLnBrk="1" hangingPunct="1">
              <a:spcBef>
                <a:spcPct val="50000"/>
              </a:spcBef>
              <a:buFontTx/>
              <a:buNone/>
            </a:pPr>
            <a:r>
              <a:rPr lang="en-US" altLang="en-US" sz="1800" b="1">
                <a:solidFill>
                  <a:srgbClr val="CCCC00"/>
                </a:solidFill>
              </a:rPr>
              <a:t>SI unit of solid angle is steradian.</a:t>
            </a:r>
          </a:p>
          <a:p>
            <a:pPr eaLnBrk="1" hangingPunct="1">
              <a:spcBef>
                <a:spcPct val="50000"/>
              </a:spcBef>
              <a:buFontTx/>
              <a:buNone/>
            </a:pPr>
            <a:r>
              <a:rPr lang="en-US" altLang="en-US" sz="1800" b="1">
                <a:solidFill>
                  <a:srgbClr val="00FFFF"/>
                </a:solidFill>
              </a:rPr>
              <a:t>Solid angle subtended by area element dS at the                                                                          centre O of a sphere of radius r is </a:t>
            </a:r>
          </a:p>
        </p:txBody>
      </p:sp>
      <p:grpSp>
        <p:nvGrpSpPr>
          <p:cNvPr id="54589" name="Group 317">
            <a:extLst>
              <a:ext uri="{FF2B5EF4-FFF2-40B4-BE49-F238E27FC236}">
                <a16:creationId xmlns:a16="http://schemas.microsoft.com/office/drawing/2014/main" id="{5F279C15-EDFA-45C7-9E92-E1DCBA5BA357}"/>
              </a:ext>
            </a:extLst>
          </p:cNvPr>
          <p:cNvGrpSpPr>
            <a:grpSpLocks/>
          </p:cNvGrpSpPr>
          <p:nvPr/>
        </p:nvGrpSpPr>
        <p:grpSpPr bwMode="auto">
          <a:xfrm>
            <a:off x="1692275" y="4281488"/>
            <a:ext cx="2041525" cy="823912"/>
            <a:chOff x="1066" y="2697"/>
            <a:chExt cx="1286" cy="519"/>
          </a:xfrm>
        </p:grpSpPr>
        <p:sp>
          <p:nvSpPr>
            <p:cNvPr id="33845" name="Text Box 187">
              <a:extLst>
                <a:ext uri="{FF2B5EF4-FFF2-40B4-BE49-F238E27FC236}">
                  <a16:creationId xmlns:a16="http://schemas.microsoft.com/office/drawing/2014/main" id="{5A6F02DC-5242-4308-B8D0-D84011868943}"/>
                </a:ext>
              </a:extLst>
            </p:cNvPr>
            <p:cNvSpPr txBox="1">
              <a:spLocks noChangeArrowheads="1"/>
            </p:cNvSpPr>
            <p:nvPr/>
          </p:nvSpPr>
          <p:spPr bwMode="auto">
            <a:xfrm>
              <a:off x="1066" y="2870"/>
              <a:ext cx="48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FF"/>
                  </a:solidFill>
                </a:rPr>
                <a:t>d</a:t>
              </a:r>
              <a:r>
                <a:rPr lang="el-GR" altLang="en-US" sz="1800" b="1">
                  <a:solidFill>
                    <a:srgbClr val="FF99FF"/>
                  </a:solidFill>
                  <a:cs typeface="Arial" panose="020B0604020202020204" pitchFamily="34" charset="0"/>
                </a:rPr>
                <a:t>Ω</a:t>
              </a:r>
              <a:r>
                <a:rPr lang="en-US" altLang="en-US" sz="1800" b="1">
                  <a:solidFill>
                    <a:srgbClr val="FF99FF"/>
                  </a:solidFill>
                </a:rPr>
                <a:t> =</a:t>
              </a:r>
              <a:endParaRPr lang="en-US" altLang="en-US" sz="1800" b="1">
                <a:solidFill>
                  <a:srgbClr val="FF99FF"/>
                </a:solidFill>
                <a:cs typeface="Arial" panose="020B0604020202020204" pitchFamily="34" charset="0"/>
              </a:endParaRPr>
            </a:p>
          </p:txBody>
        </p:sp>
        <p:sp>
          <p:nvSpPr>
            <p:cNvPr id="33846" name="Rectangle 189">
              <a:extLst>
                <a:ext uri="{FF2B5EF4-FFF2-40B4-BE49-F238E27FC236}">
                  <a16:creationId xmlns:a16="http://schemas.microsoft.com/office/drawing/2014/main" id="{19AD3803-0C36-4605-A15F-DE3028783517}"/>
                </a:ext>
              </a:extLst>
            </p:cNvPr>
            <p:cNvSpPr>
              <a:spLocks noChangeArrowheads="1"/>
            </p:cNvSpPr>
            <p:nvPr/>
          </p:nvSpPr>
          <p:spPr bwMode="auto">
            <a:xfrm>
              <a:off x="1536" y="2697"/>
              <a:ext cx="81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FF"/>
                  </a:solidFill>
                </a:rPr>
                <a:t> dS cos </a:t>
              </a:r>
              <a:r>
                <a:rPr lang="el-GR" altLang="en-US" sz="1800" b="1">
                  <a:solidFill>
                    <a:srgbClr val="FF99FF"/>
                  </a:solidFill>
                  <a:cs typeface="Arial" panose="020B0604020202020204" pitchFamily="34" charset="0"/>
                </a:rPr>
                <a:t>θ</a:t>
              </a:r>
              <a:endParaRPr lang="el-GR" altLang="en-US" sz="1800" b="1" baseline="-25000">
                <a:solidFill>
                  <a:srgbClr val="FF99FF"/>
                </a:solidFill>
                <a:cs typeface="Arial" panose="020B0604020202020204" pitchFamily="34" charset="0"/>
              </a:endParaRPr>
            </a:p>
          </p:txBody>
        </p:sp>
        <p:sp>
          <p:nvSpPr>
            <p:cNvPr id="33847" name="Text Box 192">
              <a:extLst>
                <a:ext uri="{FF2B5EF4-FFF2-40B4-BE49-F238E27FC236}">
                  <a16:creationId xmlns:a16="http://schemas.microsoft.com/office/drawing/2014/main" id="{B470BC0F-1597-4122-B138-0217C7BADF9D}"/>
                </a:ext>
              </a:extLst>
            </p:cNvPr>
            <p:cNvSpPr txBox="1">
              <a:spLocks noChangeArrowheads="1"/>
            </p:cNvSpPr>
            <p:nvPr/>
          </p:nvSpPr>
          <p:spPr bwMode="auto">
            <a:xfrm>
              <a:off x="1824" y="2985"/>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r</a:t>
              </a:r>
              <a:r>
                <a:rPr lang="en-US" altLang="en-US" sz="1800" b="1" baseline="30000">
                  <a:solidFill>
                    <a:srgbClr val="FF99FF"/>
                  </a:solidFill>
                </a:rPr>
                <a:t>2</a:t>
              </a:r>
            </a:p>
          </p:txBody>
        </p:sp>
        <p:sp>
          <p:nvSpPr>
            <p:cNvPr id="33848" name="Line 194">
              <a:extLst>
                <a:ext uri="{FF2B5EF4-FFF2-40B4-BE49-F238E27FC236}">
                  <a16:creationId xmlns:a16="http://schemas.microsoft.com/office/drawing/2014/main" id="{85B45074-8A5A-4CB1-9C47-57EA1088F755}"/>
                </a:ext>
              </a:extLst>
            </p:cNvPr>
            <p:cNvSpPr>
              <a:spLocks noChangeShapeType="1"/>
            </p:cNvSpPr>
            <p:nvPr/>
          </p:nvSpPr>
          <p:spPr bwMode="auto">
            <a:xfrm>
              <a:off x="1536" y="2985"/>
              <a:ext cx="768" cy="0"/>
            </a:xfrm>
            <a:prstGeom prst="line">
              <a:avLst/>
            </a:prstGeom>
            <a:noFill/>
            <a:ln w="19050">
              <a:solidFill>
                <a:srgbClr val="FF99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54532" name="Text Box 260">
            <a:extLst>
              <a:ext uri="{FF2B5EF4-FFF2-40B4-BE49-F238E27FC236}">
                <a16:creationId xmlns:a16="http://schemas.microsoft.com/office/drawing/2014/main" id="{F9BAF3BF-6A9E-4897-B88B-4494F9A74597}"/>
              </a:ext>
            </a:extLst>
          </p:cNvPr>
          <p:cNvSpPr txBox="1">
            <a:spLocks noChangeArrowheads="1"/>
          </p:cNvSpPr>
          <p:nvPr/>
        </p:nvSpPr>
        <p:spPr bwMode="auto">
          <a:xfrm>
            <a:off x="3781425" y="5514975"/>
            <a:ext cx="1828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CCFF"/>
                </a:solidFill>
              </a:rPr>
              <a:t>= 4</a:t>
            </a:r>
            <a:r>
              <a:rPr lang="el-GR" altLang="en-US" sz="1800" b="1">
                <a:solidFill>
                  <a:srgbClr val="00CCFF"/>
                </a:solidFill>
                <a:cs typeface="Arial" panose="020B0604020202020204" pitchFamily="34" charset="0"/>
              </a:rPr>
              <a:t>π</a:t>
            </a:r>
            <a:r>
              <a:rPr lang="en-US" altLang="en-US" sz="1800" b="1">
                <a:solidFill>
                  <a:srgbClr val="00CCFF"/>
                </a:solidFill>
                <a:cs typeface="Arial" panose="020B0604020202020204" pitchFamily="34" charset="0"/>
              </a:rPr>
              <a:t>  steradian</a:t>
            </a:r>
            <a:endParaRPr lang="el-GR" altLang="en-US" sz="1800" b="1">
              <a:solidFill>
                <a:srgbClr val="00CCFF"/>
              </a:solidFill>
              <a:cs typeface="Arial" panose="020B0604020202020204" pitchFamily="34" charset="0"/>
            </a:endParaRPr>
          </a:p>
        </p:txBody>
      </p:sp>
      <p:grpSp>
        <p:nvGrpSpPr>
          <p:cNvPr id="54590" name="Group 318">
            <a:extLst>
              <a:ext uri="{FF2B5EF4-FFF2-40B4-BE49-F238E27FC236}">
                <a16:creationId xmlns:a16="http://schemas.microsoft.com/office/drawing/2014/main" id="{DA92AD6B-7284-47E8-8BD1-6145F0E9EA46}"/>
              </a:ext>
            </a:extLst>
          </p:cNvPr>
          <p:cNvGrpSpPr>
            <a:grpSpLocks/>
          </p:cNvGrpSpPr>
          <p:nvPr/>
        </p:nvGrpSpPr>
        <p:grpSpPr bwMode="auto">
          <a:xfrm>
            <a:off x="1066800" y="5272088"/>
            <a:ext cx="2743200" cy="976312"/>
            <a:chOff x="672" y="3321"/>
            <a:chExt cx="1728" cy="615"/>
          </a:xfrm>
        </p:grpSpPr>
        <p:sp>
          <p:nvSpPr>
            <p:cNvPr id="33821" name="Text Box 239">
              <a:extLst>
                <a:ext uri="{FF2B5EF4-FFF2-40B4-BE49-F238E27FC236}">
                  <a16:creationId xmlns:a16="http://schemas.microsoft.com/office/drawing/2014/main" id="{A520D3B1-9B59-4ADD-81E4-5CB59606FDB3}"/>
                </a:ext>
              </a:extLst>
            </p:cNvPr>
            <p:cNvSpPr txBox="1">
              <a:spLocks noChangeArrowheads="1"/>
            </p:cNvSpPr>
            <p:nvPr/>
          </p:nvSpPr>
          <p:spPr bwMode="auto">
            <a:xfrm>
              <a:off x="672" y="3474"/>
              <a:ext cx="86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n-US" sz="1800" b="1">
                  <a:solidFill>
                    <a:srgbClr val="FFFF00"/>
                  </a:solidFill>
                </a:rPr>
                <a:t>Ω</a:t>
              </a:r>
              <a:r>
                <a:rPr lang="en-US" altLang="en-US" sz="1800" b="1">
                  <a:solidFill>
                    <a:srgbClr val="FFFF00"/>
                  </a:solidFill>
                </a:rPr>
                <a:t> =  </a:t>
              </a:r>
              <a:r>
                <a:rPr lang="en-US" altLang="en-US" sz="1800">
                  <a:solidFill>
                    <a:srgbClr val="FFFF00"/>
                  </a:solidFill>
                </a:rPr>
                <a:t> </a:t>
              </a:r>
              <a:r>
                <a:rPr lang="en-US" altLang="en-US" sz="1800" b="1">
                  <a:solidFill>
                    <a:srgbClr val="FFFF00"/>
                  </a:solidFill>
                </a:rPr>
                <a:t>d</a:t>
              </a:r>
              <a:r>
                <a:rPr lang="el-GR" altLang="en-US" sz="1800" b="1">
                  <a:solidFill>
                    <a:srgbClr val="FFFF00"/>
                  </a:solidFill>
                  <a:cs typeface="Arial" panose="020B0604020202020204" pitchFamily="34" charset="0"/>
                </a:rPr>
                <a:t>Ω</a:t>
              </a:r>
              <a:r>
                <a:rPr lang="en-US" altLang="en-US" sz="1800" b="1">
                  <a:solidFill>
                    <a:srgbClr val="FFFF00"/>
                  </a:solidFill>
                </a:rPr>
                <a:t> =</a:t>
              </a:r>
            </a:p>
          </p:txBody>
        </p:sp>
        <p:sp>
          <p:nvSpPr>
            <p:cNvPr id="33822" name="Rectangle 240">
              <a:extLst>
                <a:ext uri="{FF2B5EF4-FFF2-40B4-BE49-F238E27FC236}">
                  <a16:creationId xmlns:a16="http://schemas.microsoft.com/office/drawing/2014/main" id="{2757331D-E605-4659-973D-7EB1F7E635C4}"/>
                </a:ext>
              </a:extLst>
            </p:cNvPr>
            <p:cNvSpPr>
              <a:spLocks noChangeArrowheads="1"/>
            </p:cNvSpPr>
            <p:nvPr/>
          </p:nvSpPr>
          <p:spPr bwMode="auto">
            <a:xfrm>
              <a:off x="1584" y="3321"/>
              <a:ext cx="81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00"/>
                  </a:solidFill>
                </a:rPr>
                <a:t> dS cos </a:t>
              </a:r>
              <a:r>
                <a:rPr lang="el-GR" altLang="en-US" sz="1800" b="1">
                  <a:solidFill>
                    <a:srgbClr val="FFFF00"/>
                  </a:solidFill>
                  <a:cs typeface="Arial" panose="020B0604020202020204" pitchFamily="34" charset="0"/>
                </a:rPr>
                <a:t>θ</a:t>
              </a:r>
              <a:endParaRPr lang="el-GR" altLang="en-US" sz="1800" b="1" baseline="-25000">
                <a:solidFill>
                  <a:srgbClr val="FFFF00"/>
                </a:solidFill>
                <a:cs typeface="Arial" panose="020B0604020202020204" pitchFamily="34" charset="0"/>
              </a:endParaRPr>
            </a:p>
          </p:txBody>
        </p:sp>
        <p:sp>
          <p:nvSpPr>
            <p:cNvPr id="33823" name="Text Box 241">
              <a:extLst>
                <a:ext uri="{FF2B5EF4-FFF2-40B4-BE49-F238E27FC236}">
                  <a16:creationId xmlns:a16="http://schemas.microsoft.com/office/drawing/2014/main" id="{05BD06C2-DE0B-4487-9ECA-482663D7A4EB}"/>
                </a:ext>
              </a:extLst>
            </p:cNvPr>
            <p:cNvSpPr txBox="1">
              <a:spLocks noChangeArrowheads="1"/>
            </p:cNvSpPr>
            <p:nvPr/>
          </p:nvSpPr>
          <p:spPr bwMode="auto">
            <a:xfrm>
              <a:off x="1872" y="3609"/>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00"/>
                  </a:solidFill>
                </a:rPr>
                <a:t>r</a:t>
              </a:r>
              <a:r>
                <a:rPr lang="en-US" altLang="en-US" sz="1800" b="1" baseline="30000">
                  <a:solidFill>
                    <a:srgbClr val="FFFF00"/>
                  </a:solidFill>
                </a:rPr>
                <a:t>2</a:t>
              </a:r>
            </a:p>
          </p:txBody>
        </p:sp>
        <p:sp>
          <p:nvSpPr>
            <p:cNvPr id="33824" name="Line 242">
              <a:extLst>
                <a:ext uri="{FF2B5EF4-FFF2-40B4-BE49-F238E27FC236}">
                  <a16:creationId xmlns:a16="http://schemas.microsoft.com/office/drawing/2014/main" id="{5AE68EE5-E2E4-4094-9FE2-381280A5AE39}"/>
                </a:ext>
              </a:extLst>
            </p:cNvPr>
            <p:cNvSpPr>
              <a:spLocks noChangeShapeType="1"/>
            </p:cNvSpPr>
            <p:nvPr/>
          </p:nvSpPr>
          <p:spPr bwMode="auto">
            <a:xfrm>
              <a:off x="1556" y="3589"/>
              <a:ext cx="768" cy="0"/>
            </a:xfrm>
            <a:prstGeom prst="line">
              <a:avLst/>
            </a:prstGeom>
            <a:noFill/>
            <a:ln w="19050">
              <a:solidFill>
                <a:srgbClr val="FFFF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33825" name="Group 263">
              <a:extLst>
                <a:ext uri="{FF2B5EF4-FFF2-40B4-BE49-F238E27FC236}">
                  <a16:creationId xmlns:a16="http://schemas.microsoft.com/office/drawing/2014/main" id="{F228EC11-F924-417F-9508-A39393569F9A}"/>
                </a:ext>
              </a:extLst>
            </p:cNvPr>
            <p:cNvGrpSpPr>
              <a:grpSpLocks/>
            </p:cNvGrpSpPr>
            <p:nvPr/>
          </p:nvGrpSpPr>
          <p:grpSpPr bwMode="auto">
            <a:xfrm>
              <a:off x="912" y="3408"/>
              <a:ext cx="192" cy="528"/>
              <a:chOff x="912" y="2256"/>
              <a:chExt cx="192" cy="528"/>
            </a:xfrm>
          </p:grpSpPr>
          <p:grpSp>
            <p:nvGrpSpPr>
              <p:cNvPr id="33836" name="Group 245">
                <a:extLst>
                  <a:ext uri="{FF2B5EF4-FFF2-40B4-BE49-F238E27FC236}">
                    <a16:creationId xmlns:a16="http://schemas.microsoft.com/office/drawing/2014/main" id="{A2C001D8-2BED-4C0F-AF14-8F8F6AB99309}"/>
                  </a:ext>
                </a:extLst>
              </p:cNvPr>
              <p:cNvGrpSpPr>
                <a:grpSpLocks/>
              </p:cNvGrpSpPr>
              <p:nvPr/>
            </p:nvGrpSpPr>
            <p:grpSpPr bwMode="auto">
              <a:xfrm rot="10800000">
                <a:off x="960" y="2256"/>
                <a:ext cx="144" cy="336"/>
                <a:chOff x="2832" y="3312"/>
                <a:chExt cx="192" cy="432"/>
              </a:xfrm>
            </p:grpSpPr>
            <p:sp>
              <p:nvSpPr>
                <p:cNvPr id="33838" name="Line 246">
                  <a:extLst>
                    <a:ext uri="{FF2B5EF4-FFF2-40B4-BE49-F238E27FC236}">
                      <a16:creationId xmlns:a16="http://schemas.microsoft.com/office/drawing/2014/main" id="{82A8897D-5C6A-4C8B-A476-33563A78CC58}"/>
                    </a:ext>
                  </a:extLst>
                </p:cNvPr>
                <p:cNvSpPr>
                  <a:spLocks noChangeShapeType="1"/>
                </p:cNvSpPr>
                <p:nvPr/>
              </p:nvSpPr>
              <p:spPr bwMode="auto">
                <a:xfrm>
                  <a:off x="2928" y="3408"/>
                  <a:ext cx="0" cy="240"/>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33839" name="Group 247">
                  <a:extLst>
                    <a:ext uri="{FF2B5EF4-FFF2-40B4-BE49-F238E27FC236}">
                      <a16:creationId xmlns:a16="http://schemas.microsoft.com/office/drawing/2014/main" id="{B59742A3-986C-497F-ADC7-55406E309A9F}"/>
                    </a:ext>
                  </a:extLst>
                </p:cNvPr>
                <p:cNvGrpSpPr>
                  <a:grpSpLocks/>
                </p:cNvGrpSpPr>
                <p:nvPr/>
              </p:nvGrpSpPr>
              <p:grpSpPr bwMode="auto">
                <a:xfrm>
                  <a:off x="2928" y="3312"/>
                  <a:ext cx="96" cy="96"/>
                  <a:chOff x="3168" y="3312"/>
                  <a:chExt cx="96" cy="96"/>
                </a:xfrm>
              </p:grpSpPr>
              <p:sp>
                <p:nvSpPr>
                  <p:cNvPr id="33843" name="Arc 248">
                    <a:extLst>
                      <a:ext uri="{FF2B5EF4-FFF2-40B4-BE49-F238E27FC236}">
                        <a16:creationId xmlns:a16="http://schemas.microsoft.com/office/drawing/2014/main" id="{4C73B99F-1609-4B70-B1A4-8D4623C9AA16}"/>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3844" name="Arc 249">
                    <a:extLst>
                      <a:ext uri="{FF2B5EF4-FFF2-40B4-BE49-F238E27FC236}">
                        <a16:creationId xmlns:a16="http://schemas.microsoft.com/office/drawing/2014/main" id="{31EA3ECD-3154-43ED-8F9A-90D2B56636D1}"/>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33840" name="Group 250">
                  <a:extLst>
                    <a:ext uri="{FF2B5EF4-FFF2-40B4-BE49-F238E27FC236}">
                      <a16:creationId xmlns:a16="http://schemas.microsoft.com/office/drawing/2014/main" id="{B8EF5DD8-59B1-4B40-A58F-4F1533732249}"/>
                    </a:ext>
                  </a:extLst>
                </p:cNvPr>
                <p:cNvGrpSpPr>
                  <a:grpSpLocks/>
                </p:cNvGrpSpPr>
                <p:nvPr/>
              </p:nvGrpSpPr>
              <p:grpSpPr bwMode="auto">
                <a:xfrm flipH="1" flipV="1">
                  <a:off x="2832" y="3648"/>
                  <a:ext cx="96" cy="96"/>
                  <a:chOff x="3168" y="3312"/>
                  <a:chExt cx="96" cy="96"/>
                </a:xfrm>
              </p:grpSpPr>
              <p:sp>
                <p:nvSpPr>
                  <p:cNvPr id="33841" name="Arc 251">
                    <a:extLst>
                      <a:ext uri="{FF2B5EF4-FFF2-40B4-BE49-F238E27FC236}">
                        <a16:creationId xmlns:a16="http://schemas.microsoft.com/office/drawing/2014/main" id="{B940173B-4CB1-4782-803E-44077BA159E5}"/>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3842" name="Arc 252">
                    <a:extLst>
                      <a:ext uri="{FF2B5EF4-FFF2-40B4-BE49-F238E27FC236}">
                        <a16:creationId xmlns:a16="http://schemas.microsoft.com/office/drawing/2014/main" id="{4AC4D314-135E-41D8-B339-D04C82369365}"/>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sp>
            <p:nvSpPr>
              <p:cNvPr id="33837" name="Text Box 257">
                <a:extLst>
                  <a:ext uri="{FF2B5EF4-FFF2-40B4-BE49-F238E27FC236}">
                    <a16:creationId xmlns:a16="http://schemas.microsoft.com/office/drawing/2014/main" id="{92729E76-9378-4511-8D5B-E985F487B62E}"/>
                  </a:ext>
                </a:extLst>
              </p:cNvPr>
              <p:cNvSpPr txBox="1">
                <a:spLocks noChangeArrowheads="1"/>
              </p:cNvSpPr>
              <p:nvPr/>
            </p:nvSpPr>
            <p:spPr bwMode="auto">
              <a:xfrm>
                <a:off x="912" y="2592"/>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FFFF00"/>
                    </a:solidFill>
                  </a:rPr>
                  <a:t>S</a:t>
                </a:r>
              </a:p>
            </p:txBody>
          </p:sp>
        </p:grpSp>
        <p:grpSp>
          <p:nvGrpSpPr>
            <p:cNvPr id="33826" name="Group 264">
              <a:extLst>
                <a:ext uri="{FF2B5EF4-FFF2-40B4-BE49-F238E27FC236}">
                  <a16:creationId xmlns:a16="http://schemas.microsoft.com/office/drawing/2014/main" id="{B5E773D8-D9D7-4130-84EC-946BC580A110}"/>
                </a:ext>
              </a:extLst>
            </p:cNvPr>
            <p:cNvGrpSpPr>
              <a:grpSpLocks/>
            </p:cNvGrpSpPr>
            <p:nvPr/>
          </p:nvGrpSpPr>
          <p:grpSpPr bwMode="auto">
            <a:xfrm>
              <a:off x="1392" y="3408"/>
              <a:ext cx="192" cy="528"/>
              <a:chOff x="912" y="2256"/>
              <a:chExt cx="192" cy="528"/>
            </a:xfrm>
          </p:grpSpPr>
          <p:grpSp>
            <p:nvGrpSpPr>
              <p:cNvPr id="33827" name="Group 265">
                <a:extLst>
                  <a:ext uri="{FF2B5EF4-FFF2-40B4-BE49-F238E27FC236}">
                    <a16:creationId xmlns:a16="http://schemas.microsoft.com/office/drawing/2014/main" id="{C5049D70-01F4-4A9F-8FAC-86EB6B452153}"/>
                  </a:ext>
                </a:extLst>
              </p:cNvPr>
              <p:cNvGrpSpPr>
                <a:grpSpLocks/>
              </p:cNvGrpSpPr>
              <p:nvPr/>
            </p:nvGrpSpPr>
            <p:grpSpPr bwMode="auto">
              <a:xfrm rot="10800000">
                <a:off x="960" y="2256"/>
                <a:ext cx="144" cy="336"/>
                <a:chOff x="2832" y="3312"/>
                <a:chExt cx="192" cy="432"/>
              </a:xfrm>
            </p:grpSpPr>
            <p:sp>
              <p:nvSpPr>
                <p:cNvPr id="33829" name="Line 266">
                  <a:extLst>
                    <a:ext uri="{FF2B5EF4-FFF2-40B4-BE49-F238E27FC236}">
                      <a16:creationId xmlns:a16="http://schemas.microsoft.com/office/drawing/2014/main" id="{D8C7C387-F1AA-4842-934E-673EE7EC7DC6}"/>
                    </a:ext>
                  </a:extLst>
                </p:cNvPr>
                <p:cNvSpPr>
                  <a:spLocks noChangeShapeType="1"/>
                </p:cNvSpPr>
                <p:nvPr/>
              </p:nvSpPr>
              <p:spPr bwMode="auto">
                <a:xfrm>
                  <a:off x="2928" y="3408"/>
                  <a:ext cx="0" cy="240"/>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33830" name="Group 267">
                  <a:extLst>
                    <a:ext uri="{FF2B5EF4-FFF2-40B4-BE49-F238E27FC236}">
                      <a16:creationId xmlns:a16="http://schemas.microsoft.com/office/drawing/2014/main" id="{7B787855-B89F-4185-8510-8AF899F12DEB}"/>
                    </a:ext>
                  </a:extLst>
                </p:cNvPr>
                <p:cNvGrpSpPr>
                  <a:grpSpLocks/>
                </p:cNvGrpSpPr>
                <p:nvPr/>
              </p:nvGrpSpPr>
              <p:grpSpPr bwMode="auto">
                <a:xfrm>
                  <a:off x="2928" y="3312"/>
                  <a:ext cx="96" cy="96"/>
                  <a:chOff x="3168" y="3312"/>
                  <a:chExt cx="96" cy="96"/>
                </a:xfrm>
              </p:grpSpPr>
              <p:sp>
                <p:nvSpPr>
                  <p:cNvPr id="33834" name="Arc 268">
                    <a:extLst>
                      <a:ext uri="{FF2B5EF4-FFF2-40B4-BE49-F238E27FC236}">
                        <a16:creationId xmlns:a16="http://schemas.microsoft.com/office/drawing/2014/main" id="{9B6615CE-80AB-4554-9F6A-753CDED80BF4}"/>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3835" name="Arc 269">
                    <a:extLst>
                      <a:ext uri="{FF2B5EF4-FFF2-40B4-BE49-F238E27FC236}">
                        <a16:creationId xmlns:a16="http://schemas.microsoft.com/office/drawing/2014/main" id="{B63CDC34-5DC9-4392-927F-934502C47991}"/>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33831" name="Group 270">
                  <a:extLst>
                    <a:ext uri="{FF2B5EF4-FFF2-40B4-BE49-F238E27FC236}">
                      <a16:creationId xmlns:a16="http://schemas.microsoft.com/office/drawing/2014/main" id="{398E003A-DC86-4A08-9668-A2D9046C6554}"/>
                    </a:ext>
                  </a:extLst>
                </p:cNvPr>
                <p:cNvGrpSpPr>
                  <a:grpSpLocks/>
                </p:cNvGrpSpPr>
                <p:nvPr/>
              </p:nvGrpSpPr>
              <p:grpSpPr bwMode="auto">
                <a:xfrm flipH="1" flipV="1">
                  <a:off x="2832" y="3648"/>
                  <a:ext cx="96" cy="96"/>
                  <a:chOff x="3168" y="3312"/>
                  <a:chExt cx="96" cy="96"/>
                </a:xfrm>
              </p:grpSpPr>
              <p:sp>
                <p:nvSpPr>
                  <p:cNvPr id="33832" name="Arc 271">
                    <a:extLst>
                      <a:ext uri="{FF2B5EF4-FFF2-40B4-BE49-F238E27FC236}">
                        <a16:creationId xmlns:a16="http://schemas.microsoft.com/office/drawing/2014/main" id="{E67CE42E-0DF5-4BF9-BC41-087B44D29997}"/>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3833" name="Arc 272">
                    <a:extLst>
                      <a:ext uri="{FF2B5EF4-FFF2-40B4-BE49-F238E27FC236}">
                        <a16:creationId xmlns:a16="http://schemas.microsoft.com/office/drawing/2014/main" id="{5CCDA6EC-BF21-456D-A223-243B9C2D0D3C}"/>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sp>
            <p:nvSpPr>
              <p:cNvPr id="33828" name="Text Box 273">
                <a:extLst>
                  <a:ext uri="{FF2B5EF4-FFF2-40B4-BE49-F238E27FC236}">
                    <a16:creationId xmlns:a16="http://schemas.microsoft.com/office/drawing/2014/main" id="{AED9F03C-9CD6-4AF2-AFDB-DBF884AD1E87}"/>
                  </a:ext>
                </a:extLst>
              </p:cNvPr>
              <p:cNvSpPr txBox="1">
                <a:spLocks noChangeArrowheads="1"/>
              </p:cNvSpPr>
              <p:nvPr/>
            </p:nvSpPr>
            <p:spPr bwMode="auto">
              <a:xfrm>
                <a:off x="912" y="2592"/>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FFFF00"/>
                    </a:solidFill>
                  </a:rPr>
                  <a:t>S</a:t>
                </a:r>
              </a:p>
            </p:txBody>
          </p:sp>
        </p:grpSp>
      </p:grpSp>
      <p:sp>
        <p:nvSpPr>
          <p:cNvPr id="54546" name="Text Box 274">
            <a:extLst>
              <a:ext uri="{FF2B5EF4-FFF2-40B4-BE49-F238E27FC236}">
                <a16:creationId xmlns:a16="http://schemas.microsoft.com/office/drawing/2014/main" id="{33E49D5D-4E5B-4676-A322-043FC8129584}"/>
              </a:ext>
            </a:extLst>
          </p:cNvPr>
          <p:cNvSpPr txBox="1">
            <a:spLocks noChangeArrowheads="1"/>
          </p:cNvSpPr>
          <p:nvPr/>
        </p:nvSpPr>
        <p:spPr bwMode="auto">
          <a:xfrm>
            <a:off x="152400" y="533400"/>
            <a:ext cx="4419600" cy="1192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AutoNum type="arabicPeriod"/>
            </a:pPr>
            <a:r>
              <a:rPr lang="en-US" altLang="en-US" sz="1800" b="1">
                <a:solidFill>
                  <a:srgbClr val="FFFF99"/>
                </a:solidFill>
              </a:rPr>
              <a:t>For  0</a:t>
            </a:r>
            <a:r>
              <a:rPr lang="en-US" altLang="en-US" sz="1800" b="1">
                <a:solidFill>
                  <a:srgbClr val="FFFF99"/>
                </a:solidFill>
                <a:cs typeface="Arial" panose="020B0604020202020204" pitchFamily="34" charset="0"/>
              </a:rPr>
              <a:t>°</a:t>
            </a:r>
            <a:r>
              <a:rPr lang="en-US" altLang="en-US" sz="1800" b="1">
                <a:solidFill>
                  <a:srgbClr val="FFFF99"/>
                </a:solidFill>
              </a:rPr>
              <a:t> &lt; </a:t>
            </a:r>
            <a:r>
              <a:rPr lang="el-GR" altLang="en-US" sz="1800" b="1">
                <a:solidFill>
                  <a:srgbClr val="FFFF99"/>
                </a:solidFill>
              </a:rPr>
              <a:t>θ</a:t>
            </a:r>
            <a:r>
              <a:rPr lang="en-US" altLang="en-US" sz="1800" b="1">
                <a:solidFill>
                  <a:srgbClr val="FFFF99"/>
                </a:solidFill>
              </a:rPr>
              <a:t>  &lt;  90°, </a:t>
            </a:r>
            <a:r>
              <a:rPr lang="el-GR" altLang="en-US" sz="1800" b="1">
                <a:solidFill>
                  <a:srgbClr val="FFFF99"/>
                </a:solidFill>
              </a:rPr>
              <a:t>Φ</a:t>
            </a:r>
            <a:r>
              <a:rPr lang="en-US" altLang="en-US" sz="1800" b="1">
                <a:solidFill>
                  <a:srgbClr val="FFFF99"/>
                </a:solidFill>
              </a:rPr>
              <a:t> is positive.</a:t>
            </a:r>
          </a:p>
          <a:p>
            <a:pPr eaLnBrk="1" hangingPunct="1">
              <a:spcBef>
                <a:spcPct val="50000"/>
              </a:spcBef>
              <a:buFontTx/>
              <a:buAutoNum type="arabicPeriod"/>
            </a:pPr>
            <a:r>
              <a:rPr lang="en-US" altLang="en-US" sz="1800" b="1">
                <a:solidFill>
                  <a:srgbClr val="00CC00"/>
                </a:solidFill>
              </a:rPr>
              <a:t>For  </a:t>
            </a:r>
            <a:r>
              <a:rPr lang="el-GR" altLang="en-US" sz="1800" b="1">
                <a:solidFill>
                  <a:srgbClr val="00CC00"/>
                </a:solidFill>
              </a:rPr>
              <a:t>θ</a:t>
            </a:r>
            <a:r>
              <a:rPr lang="en-US" altLang="en-US" sz="1800" b="1">
                <a:solidFill>
                  <a:srgbClr val="00CC00"/>
                </a:solidFill>
              </a:rPr>
              <a:t> =  90°, </a:t>
            </a:r>
            <a:r>
              <a:rPr lang="el-GR" altLang="en-US" sz="1800" b="1">
                <a:solidFill>
                  <a:srgbClr val="00CC00"/>
                </a:solidFill>
              </a:rPr>
              <a:t>Φ</a:t>
            </a:r>
            <a:r>
              <a:rPr lang="en-US" altLang="en-US" sz="1800" b="1">
                <a:solidFill>
                  <a:srgbClr val="00CC00"/>
                </a:solidFill>
              </a:rPr>
              <a:t> is zero.</a:t>
            </a:r>
          </a:p>
          <a:p>
            <a:pPr eaLnBrk="1" hangingPunct="1">
              <a:spcBef>
                <a:spcPct val="50000"/>
              </a:spcBef>
              <a:buFontTx/>
              <a:buAutoNum type="arabicPeriod"/>
            </a:pPr>
            <a:r>
              <a:rPr lang="en-US" altLang="en-US" sz="1800" b="1">
                <a:solidFill>
                  <a:srgbClr val="CCFF99"/>
                </a:solidFill>
              </a:rPr>
              <a:t>For  90° &lt; </a:t>
            </a:r>
            <a:r>
              <a:rPr lang="el-GR" altLang="en-US" sz="1800" b="1">
                <a:solidFill>
                  <a:srgbClr val="CCFF99"/>
                </a:solidFill>
              </a:rPr>
              <a:t>θ</a:t>
            </a:r>
            <a:r>
              <a:rPr lang="en-US" altLang="en-US" sz="1800" b="1">
                <a:solidFill>
                  <a:srgbClr val="CCFF99"/>
                </a:solidFill>
              </a:rPr>
              <a:t>  &lt; 180°, </a:t>
            </a:r>
            <a:r>
              <a:rPr lang="el-GR" altLang="en-US" sz="1800" b="1">
                <a:solidFill>
                  <a:srgbClr val="CCFF99"/>
                </a:solidFill>
              </a:rPr>
              <a:t>Φ</a:t>
            </a:r>
            <a:r>
              <a:rPr lang="en-US" altLang="en-US" sz="1800" b="1">
                <a:solidFill>
                  <a:srgbClr val="CCFF99"/>
                </a:solidFill>
              </a:rPr>
              <a:t> is negative.</a:t>
            </a:r>
            <a:endParaRPr lang="el-GR" altLang="en-US" sz="1800" b="1">
              <a:solidFill>
                <a:srgbClr val="CCFF99"/>
              </a:solidFill>
            </a:endParaRPr>
          </a:p>
        </p:txBody>
      </p:sp>
      <p:sp>
        <p:nvSpPr>
          <p:cNvPr id="54547" name="Text Box 275">
            <a:extLst>
              <a:ext uri="{FF2B5EF4-FFF2-40B4-BE49-F238E27FC236}">
                <a16:creationId xmlns:a16="http://schemas.microsoft.com/office/drawing/2014/main" id="{E82AC047-5849-48F6-AB29-32C82550D0FE}"/>
              </a:ext>
            </a:extLst>
          </p:cNvPr>
          <p:cNvSpPr txBox="1">
            <a:spLocks noChangeArrowheads="1"/>
          </p:cNvSpPr>
          <p:nvPr/>
        </p:nvSpPr>
        <p:spPr bwMode="auto">
          <a:xfrm>
            <a:off x="152400" y="76200"/>
            <a:ext cx="2057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000" b="1">
                <a:solidFill>
                  <a:srgbClr val="FF66FF"/>
                </a:solidFill>
              </a:rPr>
              <a:t>Special Cases:</a:t>
            </a:r>
          </a:p>
        </p:txBody>
      </p:sp>
      <p:sp>
        <p:nvSpPr>
          <p:cNvPr id="54564" name="Oval 292">
            <a:extLst>
              <a:ext uri="{FF2B5EF4-FFF2-40B4-BE49-F238E27FC236}">
                <a16:creationId xmlns:a16="http://schemas.microsoft.com/office/drawing/2014/main" id="{C45FDE94-49EC-4AA2-8DF4-874CC432FFF6}"/>
              </a:ext>
            </a:extLst>
          </p:cNvPr>
          <p:cNvSpPr>
            <a:spLocks noChangeArrowheads="1"/>
          </p:cNvSpPr>
          <p:nvPr/>
        </p:nvSpPr>
        <p:spPr bwMode="auto">
          <a:xfrm rot="-6997276" flipH="1" flipV="1">
            <a:off x="6958013" y="4430712"/>
            <a:ext cx="990600" cy="415925"/>
          </a:xfrm>
          <a:prstGeom prst="ellipse">
            <a:avLst/>
          </a:prstGeom>
          <a:solidFill>
            <a:srgbClr val="FF66FF"/>
          </a:solidFill>
          <a:ln w="9525">
            <a:round/>
            <a:headEnd/>
            <a:tailEnd/>
          </a:ln>
          <a:effectLst/>
          <a:scene3d>
            <a:camera prst="legacyPerspectiveBottomLeft"/>
            <a:lightRig rig="legacyFlat2" dir="b"/>
          </a:scene3d>
          <a:sp3d extrusionH="121893000" prstMaterial="legacyMatte">
            <a:bevelT w="13500" h="13500" prst="angle"/>
            <a:bevelB w="13500" h="13500" prst="angle"/>
            <a:extrusionClr>
              <a:srgbClr val="FF66FF"/>
            </a:extrusionClr>
            <a:contourClr>
              <a:srgbClr val="FF66F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4575" name="Text Box 303">
            <a:extLst>
              <a:ext uri="{FF2B5EF4-FFF2-40B4-BE49-F238E27FC236}">
                <a16:creationId xmlns:a16="http://schemas.microsoft.com/office/drawing/2014/main" id="{5379ECC7-BD07-47AC-8CB7-C1F5314C8EDB}"/>
              </a:ext>
            </a:extLst>
          </p:cNvPr>
          <p:cNvSpPr txBox="1">
            <a:spLocks noChangeArrowheads="1"/>
          </p:cNvSpPr>
          <p:nvPr/>
        </p:nvSpPr>
        <p:spPr bwMode="auto">
          <a:xfrm rot="528279">
            <a:off x="6629400" y="5043488"/>
            <a:ext cx="3810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CC"/>
                </a:solidFill>
              </a:rPr>
              <a:t>r</a:t>
            </a:r>
            <a:endParaRPr lang="en-US" altLang="en-US" sz="1800">
              <a:solidFill>
                <a:srgbClr val="FFFFCC"/>
              </a:solidFill>
            </a:endParaRPr>
          </a:p>
        </p:txBody>
      </p:sp>
      <p:sp>
        <p:nvSpPr>
          <p:cNvPr id="54566" name="Line 294">
            <a:extLst>
              <a:ext uri="{FF2B5EF4-FFF2-40B4-BE49-F238E27FC236}">
                <a16:creationId xmlns:a16="http://schemas.microsoft.com/office/drawing/2014/main" id="{1F14376E-6132-42D1-B300-912160D05031}"/>
              </a:ext>
            </a:extLst>
          </p:cNvPr>
          <p:cNvSpPr>
            <a:spLocks noChangeShapeType="1"/>
          </p:cNvSpPr>
          <p:nvPr/>
        </p:nvSpPr>
        <p:spPr bwMode="auto">
          <a:xfrm rot="528279" flipV="1">
            <a:off x="6096000" y="4568825"/>
            <a:ext cx="1220788" cy="1831975"/>
          </a:xfrm>
          <a:prstGeom prst="line">
            <a:avLst/>
          </a:prstGeom>
          <a:noFill/>
          <a:ln w="28575">
            <a:solidFill>
              <a:srgbClr val="66FFFF"/>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65" name="Line 293">
            <a:extLst>
              <a:ext uri="{FF2B5EF4-FFF2-40B4-BE49-F238E27FC236}">
                <a16:creationId xmlns:a16="http://schemas.microsoft.com/office/drawing/2014/main" id="{6C371D2A-4510-4397-BCED-DB295B5A49BB}"/>
              </a:ext>
            </a:extLst>
          </p:cNvPr>
          <p:cNvSpPr>
            <a:spLocks noChangeShapeType="1"/>
          </p:cNvSpPr>
          <p:nvPr/>
        </p:nvSpPr>
        <p:spPr bwMode="auto">
          <a:xfrm rot="528279" flipV="1">
            <a:off x="7467600" y="4419600"/>
            <a:ext cx="838200" cy="304800"/>
          </a:xfrm>
          <a:prstGeom prst="line">
            <a:avLst/>
          </a:prstGeom>
          <a:noFill/>
          <a:ln w="28575">
            <a:solidFill>
              <a:srgbClr val="66FF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67" name="Line 295">
            <a:extLst>
              <a:ext uri="{FF2B5EF4-FFF2-40B4-BE49-F238E27FC236}">
                <a16:creationId xmlns:a16="http://schemas.microsoft.com/office/drawing/2014/main" id="{CD93A8F0-81AD-4456-824B-25B6FB1401B7}"/>
              </a:ext>
            </a:extLst>
          </p:cNvPr>
          <p:cNvSpPr>
            <a:spLocks noChangeShapeType="1"/>
          </p:cNvSpPr>
          <p:nvPr/>
        </p:nvSpPr>
        <p:spPr bwMode="auto">
          <a:xfrm rot="21597121" flipV="1">
            <a:off x="7467600" y="3657600"/>
            <a:ext cx="914400" cy="990600"/>
          </a:xfrm>
          <a:prstGeom prst="line">
            <a:avLst/>
          </a:prstGeom>
          <a:noFill/>
          <a:ln w="28575">
            <a:solidFill>
              <a:srgbClr val="66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54588" name="Group 316">
            <a:extLst>
              <a:ext uri="{FF2B5EF4-FFF2-40B4-BE49-F238E27FC236}">
                <a16:creationId xmlns:a16="http://schemas.microsoft.com/office/drawing/2014/main" id="{473776AE-61E2-48A5-B0D9-C4388300A8D8}"/>
              </a:ext>
            </a:extLst>
          </p:cNvPr>
          <p:cNvGrpSpPr>
            <a:grpSpLocks/>
          </p:cNvGrpSpPr>
          <p:nvPr/>
        </p:nvGrpSpPr>
        <p:grpSpPr bwMode="auto">
          <a:xfrm>
            <a:off x="7602538" y="4267200"/>
            <a:ext cx="468312" cy="398463"/>
            <a:chOff x="4789" y="2688"/>
            <a:chExt cx="295" cy="251"/>
          </a:xfrm>
        </p:grpSpPr>
        <p:sp>
          <p:nvSpPr>
            <p:cNvPr id="33819" name="Rectangle 298">
              <a:extLst>
                <a:ext uri="{FF2B5EF4-FFF2-40B4-BE49-F238E27FC236}">
                  <a16:creationId xmlns:a16="http://schemas.microsoft.com/office/drawing/2014/main" id="{8B8891A9-C478-4F0C-8271-A302254749BB}"/>
                </a:ext>
              </a:extLst>
            </p:cNvPr>
            <p:cNvSpPr>
              <a:spLocks noChangeArrowheads="1"/>
            </p:cNvSpPr>
            <p:nvPr/>
          </p:nvSpPr>
          <p:spPr bwMode="auto">
            <a:xfrm>
              <a:off x="4892" y="2688"/>
              <a:ext cx="19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n-US" sz="1600" b="1">
                  <a:solidFill>
                    <a:srgbClr val="FFFFCC"/>
                  </a:solidFill>
                  <a:cs typeface="Arial" panose="020B0604020202020204" pitchFamily="34" charset="0"/>
                </a:rPr>
                <a:t>θ</a:t>
              </a:r>
            </a:p>
          </p:txBody>
        </p:sp>
        <p:sp>
          <p:nvSpPr>
            <p:cNvPr id="33820" name="Arc 299">
              <a:extLst>
                <a:ext uri="{FF2B5EF4-FFF2-40B4-BE49-F238E27FC236}">
                  <a16:creationId xmlns:a16="http://schemas.microsoft.com/office/drawing/2014/main" id="{105DFBF3-BB32-4AFE-847C-65F7BF97AF29}"/>
                </a:ext>
              </a:extLst>
            </p:cNvPr>
            <p:cNvSpPr>
              <a:spLocks/>
            </p:cNvSpPr>
            <p:nvPr/>
          </p:nvSpPr>
          <p:spPr bwMode="auto">
            <a:xfrm rot="881616">
              <a:off x="4789" y="2788"/>
              <a:ext cx="143" cy="151"/>
            </a:xfrm>
            <a:custGeom>
              <a:avLst/>
              <a:gdLst>
                <a:gd name="T0" fmla="*/ 0 w 20030"/>
                <a:gd name="T1" fmla="*/ 0 h 21186"/>
                <a:gd name="T2" fmla="*/ 0 w 20030"/>
                <a:gd name="T3" fmla="*/ 0 h 21186"/>
                <a:gd name="T4" fmla="*/ 0 w 20030"/>
                <a:gd name="T5" fmla="*/ 0 h 21186"/>
                <a:gd name="T6" fmla="*/ 0 60000 65536"/>
                <a:gd name="T7" fmla="*/ 0 60000 65536"/>
                <a:gd name="T8" fmla="*/ 0 60000 65536"/>
              </a:gdLst>
              <a:ahLst/>
              <a:cxnLst>
                <a:cxn ang="T6">
                  <a:pos x="T0" y="T1"/>
                </a:cxn>
                <a:cxn ang="T7">
                  <a:pos x="T2" y="T3"/>
                </a:cxn>
                <a:cxn ang="T8">
                  <a:pos x="T4" y="T5"/>
                </a:cxn>
              </a:cxnLst>
              <a:rect l="0" t="0" r="r" b="b"/>
              <a:pathLst>
                <a:path w="20030" h="21186" fill="none" extrusionOk="0">
                  <a:moveTo>
                    <a:pt x="4210" y="0"/>
                  </a:moveTo>
                  <a:cubicBezTo>
                    <a:pt x="11355" y="1420"/>
                    <a:pt x="17303" y="6346"/>
                    <a:pt x="20030" y="13101"/>
                  </a:cubicBezTo>
                </a:path>
                <a:path w="20030" h="21186" stroke="0" extrusionOk="0">
                  <a:moveTo>
                    <a:pt x="4210" y="0"/>
                  </a:moveTo>
                  <a:cubicBezTo>
                    <a:pt x="11355" y="1420"/>
                    <a:pt x="17303" y="6346"/>
                    <a:pt x="20030" y="13101"/>
                  </a:cubicBezTo>
                  <a:lnTo>
                    <a:pt x="0" y="21186"/>
                  </a:lnTo>
                  <a:lnTo>
                    <a:pt x="4210" y="0"/>
                  </a:lnTo>
                  <a:close/>
                </a:path>
              </a:pathLst>
            </a:custGeom>
            <a:noFill/>
            <a:ln w="28575">
              <a:solidFill>
                <a:srgbClr val="FFFFCC"/>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54572" name="Group 300">
            <a:extLst>
              <a:ext uri="{FF2B5EF4-FFF2-40B4-BE49-F238E27FC236}">
                <a16:creationId xmlns:a16="http://schemas.microsoft.com/office/drawing/2014/main" id="{7EB8A7A4-6EFE-4B11-A03E-75A474B8C7DB}"/>
              </a:ext>
            </a:extLst>
          </p:cNvPr>
          <p:cNvGrpSpPr>
            <a:grpSpLocks/>
          </p:cNvGrpSpPr>
          <p:nvPr/>
        </p:nvGrpSpPr>
        <p:grpSpPr bwMode="auto">
          <a:xfrm>
            <a:off x="7859713" y="4614863"/>
            <a:ext cx="442912" cy="338137"/>
            <a:chOff x="2887" y="1776"/>
            <a:chExt cx="279" cy="213"/>
          </a:xfrm>
        </p:grpSpPr>
        <p:sp>
          <p:nvSpPr>
            <p:cNvPr id="33817" name="Rectangle 301">
              <a:extLst>
                <a:ext uri="{FF2B5EF4-FFF2-40B4-BE49-F238E27FC236}">
                  <a16:creationId xmlns:a16="http://schemas.microsoft.com/office/drawing/2014/main" id="{36CBA3DA-4DC6-4FB2-9AD1-C2939A471874}"/>
                </a:ext>
              </a:extLst>
            </p:cNvPr>
            <p:cNvSpPr>
              <a:spLocks noChangeArrowheads="1"/>
            </p:cNvSpPr>
            <p:nvPr/>
          </p:nvSpPr>
          <p:spPr bwMode="auto">
            <a:xfrm rot="-132491">
              <a:off x="2887" y="1777"/>
              <a:ext cx="2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b="1">
                  <a:solidFill>
                    <a:srgbClr val="66FF99"/>
                  </a:solidFill>
                </a:rPr>
                <a:t>dS</a:t>
              </a:r>
              <a:endParaRPr lang="en-US" altLang="en-US" sz="1600">
                <a:solidFill>
                  <a:srgbClr val="66FF99"/>
                </a:solidFill>
              </a:endParaRPr>
            </a:p>
          </p:txBody>
        </p:sp>
        <p:sp>
          <p:nvSpPr>
            <p:cNvPr id="33818" name="Line 302">
              <a:extLst>
                <a:ext uri="{FF2B5EF4-FFF2-40B4-BE49-F238E27FC236}">
                  <a16:creationId xmlns:a16="http://schemas.microsoft.com/office/drawing/2014/main" id="{63E6395A-5AD2-4A5A-AE51-B8A6894D52DE}"/>
                </a:ext>
              </a:extLst>
            </p:cNvPr>
            <p:cNvSpPr>
              <a:spLocks noChangeShapeType="1"/>
            </p:cNvSpPr>
            <p:nvPr/>
          </p:nvSpPr>
          <p:spPr bwMode="auto">
            <a:xfrm rot="-132491">
              <a:off x="2976" y="1776"/>
              <a:ext cx="144" cy="0"/>
            </a:xfrm>
            <a:prstGeom prst="line">
              <a:avLst/>
            </a:prstGeom>
            <a:noFill/>
            <a:ln w="12700">
              <a:solidFill>
                <a:srgbClr val="66FF99"/>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576" name="Group 304">
            <a:extLst>
              <a:ext uri="{FF2B5EF4-FFF2-40B4-BE49-F238E27FC236}">
                <a16:creationId xmlns:a16="http://schemas.microsoft.com/office/drawing/2014/main" id="{49600763-95FB-4DD5-8E42-F99390B4D773}"/>
              </a:ext>
            </a:extLst>
          </p:cNvPr>
          <p:cNvGrpSpPr>
            <a:grpSpLocks/>
          </p:cNvGrpSpPr>
          <p:nvPr/>
        </p:nvGrpSpPr>
        <p:grpSpPr bwMode="auto">
          <a:xfrm>
            <a:off x="8305800" y="4233863"/>
            <a:ext cx="304800" cy="414337"/>
            <a:chOff x="4944" y="1824"/>
            <a:chExt cx="192" cy="261"/>
          </a:xfrm>
        </p:grpSpPr>
        <p:sp>
          <p:nvSpPr>
            <p:cNvPr id="33815" name="Text Box 305">
              <a:extLst>
                <a:ext uri="{FF2B5EF4-FFF2-40B4-BE49-F238E27FC236}">
                  <a16:creationId xmlns:a16="http://schemas.microsoft.com/office/drawing/2014/main" id="{8B06BAA2-F031-4440-81BE-9D2E38C16BE2}"/>
                </a:ext>
              </a:extLst>
            </p:cNvPr>
            <p:cNvSpPr txBox="1">
              <a:spLocks noChangeArrowheads="1"/>
            </p:cNvSpPr>
            <p:nvPr/>
          </p:nvSpPr>
          <p:spPr bwMode="auto">
            <a:xfrm>
              <a:off x="4944" y="1854"/>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FF99"/>
                  </a:solidFill>
                </a:rPr>
                <a:t>n</a:t>
              </a:r>
              <a:endParaRPr lang="en-US" altLang="en-US" sz="1800" b="1" baseline="-25000">
                <a:solidFill>
                  <a:srgbClr val="00FF99"/>
                </a:solidFill>
              </a:endParaRPr>
            </a:p>
          </p:txBody>
        </p:sp>
        <p:sp>
          <p:nvSpPr>
            <p:cNvPr id="33816" name="Line 306">
              <a:extLst>
                <a:ext uri="{FF2B5EF4-FFF2-40B4-BE49-F238E27FC236}">
                  <a16:creationId xmlns:a16="http://schemas.microsoft.com/office/drawing/2014/main" id="{774576E5-6581-43EB-9B82-8E16012A8F31}"/>
                </a:ext>
              </a:extLst>
            </p:cNvPr>
            <p:cNvSpPr>
              <a:spLocks noChangeShapeType="1"/>
            </p:cNvSpPr>
            <p:nvPr/>
          </p:nvSpPr>
          <p:spPr bwMode="auto">
            <a:xfrm rot="5400000" flipH="1" flipV="1">
              <a:off x="5016" y="1848"/>
              <a:ext cx="48" cy="0"/>
            </a:xfrm>
            <a:prstGeom prst="line">
              <a:avLst/>
            </a:prstGeom>
            <a:noFill/>
            <a:ln w="28575">
              <a:solidFill>
                <a:srgbClr val="00FF99"/>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579" name="Group 307">
            <a:extLst>
              <a:ext uri="{FF2B5EF4-FFF2-40B4-BE49-F238E27FC236}">
                <a16:creationId xmlns:a16="http://schemas.microsoft.com/office/drawing/2014/main" id="{03ECC743-F4C9-4F78-8F82-22256733FE79}"/>
              </a:ext>
            </a:extLst>
          </p:cNvPr>
          <p:cNvGrpSpPr>
            <a:grpSpLocks/>
          </p:cNvGrpSpPr>
          <p:nvPr/>
        </p:nvGrpSpPr>
        <p:grpSpPr bwMode="auto">
          <a:xfrm>
            <a:off x="8382000" y="3395663"/>
            <a:ext cx="304800" cy="414337"/>
            <a:chOff x="4944" y="1824"/>
            <a:chExt cx="192" cy="261"/>
          </a:xfrm>
        </p:grpSpPr>
        <p:sp>
          <p:nvSpPr>
            <p:cNvPr id="33813" name="Text Box 308">
              <a:extLst>
                <a:ext uri="{FF2B5EF4-FFF2-40B4-BE49-F238E27FC236}">
                  <a16:creationId xmlns:a16="http://schemas.microsoft.com/office/drawing/2014/main" id="{5BC52205-AFAB-4566-AF82-6FF69D9C809E}"/>
                </a:ext>
              </a:extLst>
            </p:cNvPr>
            <p:cNvSpPr txBox="1">
              <a:spLocks noChangeArrowheads="1"/>
            </p:cNvSpPr>
            <p:nvPr/>
          </p:nvSpPr>
          <p:spPr bwMode="auto">
            <a:xfrm>
              <a:off x="4944" y="1854"/>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66FFFF"/>
                  </a:solidFill>
                </a:rPr>
                <a:t>r</a:t>
              </a:r>
              <a:endParaRPr lang="en-US" altLang="en-US" sz="1800"/>
            </a:p>
          </p:txBody>
        </p:sp>
        <p:sp>
          <p:nvSpPr>
            <p:cNvPr id="33814" name="Line 309">
              <a:extLst>
                <a:ext uri="{FF2B5EF4-FFF2-40B4-BE49-F238E27FC236}">
                  <a16:creationId xmlns:a16="http://schemas.microsoft.com/office/drawing/2014/main" id="{98E7DE54-1B7A-4B8C-B5AB-CBC78F7AD9D2}"/>
                </a:ext>
              </a:extLst>
            </p:cNvPr>
            <p:cNvSpPr>
              <a:spLocks noChangeShapeType="1"/>
            </p:cNvSpPr>
            <p:nvPr/>
          </p:nvSpPr>
          <p:spPr bwMode="auto">
            <a:xfrm rot="5400000" flipH="1" flipV="1">
              <a:off x="5016" y="1848"/>
              <a:ext cx="48" cy="0"/>
            </a:xfrm>
            <a:prstGeom prst="line">
              <a:avLst/>
            </a:prstGeom>
            <a:noFill/>
            <a:ln w="28575">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587" name="Group 315">
            <a:extLst>
              <a:ext uri="{FF2B5EF4-FFF2-40B4-BE49-F238E27FC236}">
                <a16:creationId xmlns:a16="http://schemas.microsoft.com/office/drawing/2014/main" id="{D543A26D-16A8-4FD5-9DAD-72B190145067}"/>
              </a:ext>
            </a:extLst>
          </p:cNvPr>
          <p:cNvGrpSpPr>
            <a:grpSpLocks/>
          </p:cNvGrpSpPr>
          <p:nvPr/>
        </p:nvGrpSpPr>
        <p:grpSpPr bwMode="auto">
          <a:xfrm>
            <a:off x="6172200" y="5607050"/>
            <a:ext cx="609600" cy="488950"/>
            <a:chOff x="3888" y="3532"/>
            <a:chExt cx="384" cy="308"/>
          </a:xfrm>
        </p:grpSpPr>
        <p:sp>
          <p:nvSpPr>
            <p:cNvPr id="33811" name="Rectangle 296">
              <a:extLst>
                <a:ext uri="{FF2B5EF4-FFF2-40B4-BE49-F238E27FC236}">
                  <a16:creationId xmlns:a16="http://schemas.microsoft.com/office/drawing/2014/main" id="{9CD52468-3B14-4B68-9F32-0795E7D1F621}"/>
                </a:ext>
              </a:extLst>
            </p:cNvPr>
            <p:cNvSpPr>
              <a:spLocks noChangeArrowheads="1"/>
            </p:cNvSpPr>
            <p:nvPr/>
          </p:nvSpPr>
          <p:spPr bwMode="auto">
            <a:xfrm>
              <a:off x="3936" y="3532"/>
              <a:ext cx="336"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b="1">
                  <a:solidFill>
                    <a:srgbClr val="FFFF00"/>
                  </a:solidFill>
                </a:rPr>
                <a:t>d</a:t>
              </a:r>
              <a:r>
                <a:rPr lang="el-GR" altLang="en-US" sz="1600" b="1">
                  <a:solidFill>
                    <a:srgbClr val="FFFF00"/>
                  </a:solidFill>
                </a:rPr>
                <a:t>Ω</a:t>
              </a:r>
              <a:endParaRPr lang="en-US" altLang="en-US" sz="1600" b="1">
                <a:solidFill>
                  <a:srgbClr val="FFFF00"/>
                </a:solidFill>
              </a:endParaRPr>
            </a:p>
          </p:txBody>
        </p:sp>
        <p:sp>
          <p:nvSpPr>
            <p:cNvPr id="33812" name="Arc 297">
              <a:extLst>
                <a:ext uri="{FF2B5EF4-FFF2-40B4-BE49-F238E27FC236}">
                  <a16:creationId xmlns:a16="http://schemas.microsoft.com/office/drawing/2014/main" id="{3C1A06E3-C283-4D3B-9E16-9A235348B085}"/>
                </a:ext>
              </a:extLst>
            </p:cNvPr>
            <p:cNvSpPr>
              <a:spLocks/>
            </p:cNvSpPr>
            <p:nvPr/>
          </p:nvSpPr>
          <p:spPr bwMode="auto">
            <a:xfrm rot="881616">
              <a:off x="3888" y="3687"/>
              <a:ext cx="149" cy="153"/>
            </a:xfrm>
            <a:custGeom>
              <a:avLst/>
              <a:gdLst>
                <a:gd name="T0" fmla="*/ 0 w 20933"/>
                <a:gd name="T1" fmla="*/ 0 h 21600"/>
                <a:gd name="T2" fmla="*/ 0 w 20933"/>
                <a:gd name="T3" fmla="*/ 0 h 21600"/>
                <a:gd name="T4" fmla="*/ 0 w 20933"/>
                <a:gd name="T5" fmla="*/ 0 h 21600"/>
                <a:gd name="T6" fmla="*/ 0 60000 65536"/>
                <a:gd name="T7" fmla="*/ 0 60000 65536"/>
                <a:gd name="T8" fmla="*/ 0 60000 65536"/>
              </a:gdLst>
              <a:ahLst/>
              <a:cxnLst>
                <a:cxn ang="T6">
                  <a:pos x="T0" y="T1"/>
                </a:cxn>
                <a:cxn ang="T7">
                  <a:pos x="T2" y="T3"/>
                </a:cxn>
                <a:cxn ang="T8">
                  <a:pos x="T4" y="T5"/>
                </a:cxn>
              </a:cxnLst>
              <a:rect l="0" t="0" r="r" b="b"/>
              <a:pathLst>
                <a:path w="20933" h="21600" fill="none" extrusionOk="0">
                  <a:moveTo>
                    <a:pt x="-1" y="18"/>
                  </a:moveTo>
                  <a:cubicBezTo>
                    <a:pt x="300" y="6"/>
                    <a:pt x="601" y="-1"/>
                    <a:pt x="903" y="0"/>
                  </a:cubicBezTo>
                  <a:cubicBezTo>
                    <a:pt x="9710" y="0"/>
                    <a:pt x="17636" y="5348"/>
                    <a:pt x="20933" y="13515"/>
                  </a:cubicBezTo>
                </a:path>
                <a:path w="20933" h="21600" stroke="0" extrusionOk="0">
                  <a:moveTo>
                    <a:pt x="-1" y="18"/>
                  </a:moveTo>
                  <a:cubicBezTo>
                    <a:pt x="300" y="6"/>
                    <a:pt x="601" y="-1"/>
                    <a:pt x="903" y="0"/>
                  </a:cubicBezTo>
                  <a:cubicBezTo>
                    <a:pt x="9710" y="0"/>
                    <a:pt x="17636" y="5348"/>
                    <a:pt x="20933" y="13515"/>
                  </a:cubicBezTo>
                  <a:lnTo>
                    <a:pt x="903" y="21600"/>
                  </a:lnTo>
                  <a:lnTo>
                    <a:pt x="-1" y="18"/>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54547"/>
                                        </p:tgtEl>
                                        <p:attrNameLst>
                                          <p:attrName>style.visibility</p:attrName>
                                        </p:attrNameLst>
                                      </p:cBhvr>
                                      <p:to>
                                        <p:strVal val="visible"/>
                                      </p:to>
                                    </p:set>
                                    <p:animEffect transition="in" filter="slide(fromTop)">
                                      <p:cBhvr>
                                        <p:cTn id="7" dur="500"/>
                                        <p:tgtEl>
                                          <p:spTgt spid="5454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54546">
                                            <p:txEl>
                                              <p:pRg st="0" end="0"/>
                                            </p:txEl>
                                          </p:spTgt>
                                        </p:tgtEl>
                                        <p:attrNameLst>
                                          <p:attrName>style.visibility</p:attrName>
                                        </p:attrNameLst>
                                      </p:cBhvr>
                                      <p:to>
                                        <p:strVal val="visible"/>
                                      </p:to>
                                    </p:set>
                                    <p:animEffect transition="in" filter="wipe(left)">
                                      <p:cBhvr>
                                        <p:cTn id="12" dur="500"/>
                                        <p:tgtEl>
                                          <p:spTgt spid="54546">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54546">
                                            <p:txEl>
                                              <p:pRg st="1" end="1"/>
                                            </p:txEl>
                                          </p:spTgt>
                                        </p:tgtEl>
                                        <p:attrNameLst>
                                          <p:attrName>style.visibility</p:attrName>
                                        </p:attrNameLst>
                                      </p:cBhvr>
                                      <p:to>
                                        <p:strVal val="visible"/>
                                      </p:to>
                                    </p:set>
                                    <p:animEffect transition="in" filter="wipe(left)">
                                      <p:cBhvr>
                                        <p:cTn id="17" dur="500"/>
                                        <p:tgtEl>
                                          <p:spTgt spid="54546">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54546">
                                            <p:txEl>
                                              <p:pRg st="2" end="2"/>
                                            </p:txEl>
                                          </p:spTgt>
                                        </p:tgtEl>
                                        <p:attrNameLst>
                                          <p:attrName>style.visibility</p:attrName>
                                        </p:attrNameLst>
                                      </p:cBhvr>
                                      <p:to>
                                        <p:strVal val="visible"/>
                                      </p:to>
                                    </p:set>
                                    <p:animEffect transition="in" filter="wipe(left)">
                                      <p:cBhvr>
                                        <p:cTn id="22" dur="500"/>
                                        <p:tgtEl>
                                          <p:spTgt spid="54546">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2" presetClass="entr" presetSubtype="8" fill="hold" grpId="0" nodeType="clickEffect">
                                  <p:stCondLst>
                                    <p:cond delay="0"/>
                                  </p:stCondLst>
                                  <p:childTnLst>
                                    <p:set>
                                      <p:cBhvr>
                                        <p:cTn id="26" dur="1" fill="hold">
                                          <p:stCondLst>
                                            <p:cond delay="0"/>
                                          </p:stCondLst>
                                        </p:cTn>
                                        <p:tgtEl>
                                          <p:spTgt spid="54455"/>
                                        </p:tgtEl>
                                        <p:attrNameLst>
                                          <p:attrName>style.visibility</p:attrName>
                                        </p:attrNameLst>
                                      </p:cBhvr>
                                      <p:to>
                                        <p:strVal val="visible"/>
                                      </p:to>
                                    </p:set>
                                    <p:animEffect transition="in" filter="slide(fromLeft)">
                                      <p:cBhvr>
                                        <p:cTn id="27" dur="500"/>
                                        <p:tgtEl>
                                          <p:spTgt spid="5445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1" fill="hold" nodeType="clickEffect">
                                  <p:stCondLst>
                                    <p:cond delay="0"/>
                                  </p:stCondLst>
                                  <p:childTnLst>
                                    <p:set>
                                      <p:cBhvr>
                                        <p:cTn id="31" dur="1" fill="hold">
                                          <p:stCondLst>
                                            <p:cond delay="0"/>
                                          </p:stCondLst>
                                        </p:cTn>
                                        <p:tgtEl>
                                          <p:spTgt spid="54456">
                                            <p:txEl>
                                              <p:pRg st="0" end="0"/>
                                            </p:txEl>
                                          </p:spTgt>
                                        </p:tgtEl>
                                        <p:attrNameLst>
                                          <p:attrName>style.visibility</p:attrName>
                                        </p:attrNameLst>
                                      </p:cBhvr>
                                      <p:to>
                                        <p:strVal val="visible"/>
                                      </p:to>
                                    </p:set>
                                    <p:animEffect transition="in" filter="wipe(up)">
                                      <p:cBhvr>
                                        <p:cTn id="32" dur="500"/>
                                        <p:tgtEl>
                                          <p:spTgt spid="54456">
                                            <p:txEl>
                                              <p:pRg st="0" end="0"/>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1" fill="hold" nodeType="clickEffect">
                                  <p:stCondLst>
                                    <p:cond delay="0"/>
                                  </p:stCondLst>
                                  <p:childTnLst>
                                    <p:set>
                                      <p:cBhvr>
                                        <p:cTn id="36" dur="1" fill="hold">
                                          <p:stCondLst>
                                            <p:cond delay="0"/>
                                          </p:stCondLst>
                                        </p:cTn>
                                        <p:tgtEl>
                                          <p:spTgt spid="54456">
                                            <p:txEl>
                                              <p:pRg st="1" end="1"/>
                                            </p:txEl>
                                          </p:spTgt>
                                        </p:tgtEl>
                                        <p:attrNameLst>
                                          <p:attrName>style.visibility</p:attrName>
                                        </p:attrNameLst>
                                      </p:cBhvr>
                                      <p:to>
                                        <p:strVal val="visible"/>
                                      </p:to>
                                    </p:set>
                                    <p:animEffect transition="in" filter="wipe(up)">
                                      <p:cBhvr>
                                        <p:cTn id="37" dur="500"/>
                                        <p:tgtEl>
                                          <p:spTgt spid="54456">
                                            <p:txEl>
                                              <p:pRg st="1" end="1"/>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54564"/>
                                        </p:tgtEl>
                                        <p:attrNameLst>
                                          <p:attrName>style.visibility</p:attrName>
                                        </p:attrNameLst>
                                      </p:cBhvr>
                                      <p:to>
                                        <p:strVal val="visible"/>
                                      </p:to>
                                    </p:set>
                                    <p:animEffect transition="in" filter="wipe(down)">
                                      <p:cBhvr>
                                        <p:cTn id="42" dur="500"/>
                                        <p:tgtEl>
                                          <p:spTgt spid="54564"/>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4" fill="hold" nodeType="clickEffect">
                                  <p:stCondLst>
                                    <p:cond delay="0"/>
                                  </p:stCondLst>
                                  <p:childTnLst>
                                    <p:set>
                                      <p:cBhvr>
                                        <p:cTn id="46" dur="1" fill="hold">
                                          <p:stCondLst>
                                            <p:cond delay="0"/>
                                          </p:stCondLst>
                                        </p:cTn>
                                        <p:tgtEl>
                                          <p:spTgt spid="54566"/>
                                        </p:tgtEl>
                                        <p:attrNameLst>
                                          <p:attrName>style.visibility</p:attrName>
                                        </p:attrNameLst>
                                      </p:cBhvr>
                                      <p:to>
                                        <p:strVal val="visible"/>
                                      </p:to>
                                    </p:set>
                                    <p:animEffect transition="in" filter="wipe(down)">
                                      <p:cBhvr>
                                        <p:cTn id="47" dur="500"/>
                                        <p:tgtEl>
                                          <p:spTgt spid="54566"/>
                                        </p:tgtEl>
                                      </p:cBhvr>
                                    </p:animEffect>
                                  </p:childTnLst>
                                </p:cTn>
                              </p:par>
                            </p:childTnLst>
                          </p:cTn>
                        </p:par>
                        <p:par>
                          <p:cTn id="48" fill="hold" nodeType="afterGroup">
                            <p:stCondLst>
                              <p:cond delay="500"/>
                            </p:stCondLst>
                            <p:childTnLst>
                              <p:par>
                                <p:cTn id="49" presetID="22" presetClass="entr" presetSubtype="4" fill="hold" nodeType="afterEffect">
                                  <p:stCondLst>
                                    <p:cond delay="0"/>
                                  </p:stCondLst>
                                  <p:childTnLst>
                                    <p:set>
                                      <p:cBhvr>
                                        <p:cTn id="50" dur="1" fill="hold">
                                          <p:stCondLst>
                                            <p:cond delay="0"/>
                                          </p:stCondLst>
                                        </p:cTn>
                                        <p:tgtEl>
                                          <p:spTgt spid="54567"/>
                                        </p:tgtEl>
                                        <p:attrNameLst>
                                          <p:attrName>style.visibility</p:attrName>
                                        </p:attrNameLst>
                                      </p:cBhvr>
                                      <p:to>
                                        <p:strVal val="visible"/>
                                      </p:to>
                                    </p:set>
                                    <p:animEffect transition="in" filter="wipe(down)">
                                      <p:cBhvr>
                                        <p:cTn id="51" dur="500"/>
                                        <p:tgtEl>
                                          <p:spTgt spid="54567"/>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53" presetClass="entr" presetSubtype="0" fill="hold" grpId="0" nodeType="clickEffect">
                                  <p:stCondLst>
                                    <p:cond delay="0"/>
                                  </p:stCondLst>
                                  <p:childTnLst>
                                    <p:set>
                                      <p:cBhvr>
                                        <p:cTn id="55" dur="1" fill="hold">
                                          <p:stCondLst>
                                            <p:cond delay="0"/>
                                          </p:stCondLst>
                                        </p:cTn>
                                        <p:tgtEl>
                                          <p:spTgt spid="54575"/>
                                        </p:tgtEl>
                                        <p:attrNameLst>
                                          <p:attrName>style.visibility</p:attrName>
                                        </p:attrNameLst>
                                      </p:cBhvr>
                                      <p:to>
                                        <p:strVal val="visible"/>
                                      </p:to>
                                    </p:set>
                                    <p:anim calcmode="lin" valueType="num">
                                      <p:cBhvr>
                                        <p:cTn id="56" dur="500" fill="hold"/>
                                        <p:tgtEl>
                                          <p:spTgt spid="54575"/>
                                        </p:tgtEl>
                                        <p:attrNameLst>
                                          <p:attrName>ppt_w</p:attrName>
                                        </p:attrNameLst>
                                      </p:cBhvr>
                                      <p:tavLst>
                                        <p:tav tm="0">
                                          <p:val>
                                            <p:fltVal val="0"/>
                                          </p:val>
                                        </p:tav>
                                        <p:tav tm="100000">
                                          <p:val>
                                            <p:strVal val="#ppt_w"/>
                                          </p:val>
                                        </p:tav>
                                      </p:tavLst>
                                    </p:anim>
                                    <p:anim calcmode="lin" valueType="num">
                                      <p:cBhvr>
                                        <p:cTn id="57" dur="500" fill="hold"/>
                                        <p:tgtEl>
                                          <p:spTgt spid="54575"/>
                                        </p:tgtEl>
                                        <p:attrNameLst>
                                          <p:attrName>ppt_h</p:attrName>
                                        </p:attrNameLst>
                                      </p:cBhvr>
                                      <p:tavLst>
                                        <p:tav tm="0">
                                          <p:val>
                                            <p:fltVal val="0"/>
                                          </p:val>
                                        </p:tav>
                                        <p:tav tm="100000">
                                          <p:val>
                                            <p:strVal val="#ppt_h"/>
                                          </p:val>
                                        </p:tav>
                                      </p:tavLst>
                                    </p:anim>
                                    <p:animEffect transition="in" filter="fade">
                                      <p:cBhvr>
                                        <p:cTn id="58" dur="500"/>
                                        <p:tgtEl>
                                          <p:spTgt spid="54575"/>
                                        </p:tgtEl>
                                      </p:cBhvr>
                                    </p:animEffect>
                                  </p:childTnLst>
                                </p:cTn>
                              </p:par>
                            </p:childTnLst>
                          </p:cTn>
                        </p:par>
                        <p:par>
                          <p:cTn id="59" fill="hold" nodeType="afterGroup">
                            <p:stCondLst>
                              <p:cond delay="500"/>
                            </p:stCondLst>
                            <p:childTnLst>
                              <p:par>
                                <p:cTn id="60" presetID="53" presetClass="entr" presetSubtype="0" fill="hold" nodeType="afterEffect">
                                  <p:stCondLst>
                                    <p:cond delay="0"/>
                                  </p:stCondLst>
                                  <p:childTnLst>
                                    <p:set>
                                      <p:cBhvr>
                                        <p:cTn id="61" dur="1" fill="hold">
                                          <p:stCondLst>
                                            <p:cond delay="0"/>
                                          </p:stCondLst>
                                        </p:cTn>
                                        <p:tgtEl>
                                          <p:spTgt spid="54579"/>
                                        </p:tgtEl>
                                        <p:attrNameLst>
                                          <p:attrName>style.visibility</p:attrName>
                                        </p:attrNameLst>
                                      </p:cBhvr>
                                      <p:to>
                                        <p:strVal val="visible"/>
                                      </p:to>
                                    </p:set>
                                    <p:anim calcmode="lin" valueType="num">
                                      <p:cBhvr>
                                        <p:cTn id="62" dur="500" fill="hold"/>
                                        <p:tgtEl>
                                          <p:spTgt spid="54579"/>
                                        </p:tgtEl>
                                        <p:attrNameLst>
                                          <p:attrName>ppt_w</p:attrName>
                                        </p:attrNameLst>
                                      </p:cBhvr>
                                      <p:tavLst>
                                        <p:tav tm="0">
                                          <p:val>
                                            <p:fltVal val="0"/>
                                          </p:val>
                                        </p:tav>
                                        <p:tav tm="100000">
                                          <p:val>
                                            <p:strVal val="#ppt_w"/>
                                          </p:val>
                                        </p:tav>
                                      </p:tavLst>
                                    </p:anim>
                                    <p:anim calcmode="lin" valueType="num">
                                      <p:cBhvr>
                                        <p:cTn id="63" dur="500" fill="hold"/>
                                        <p:tgtEl>
                                          <p:spTgt spid="54579"/>
                                        </p:tgtEl>
                                        <p:attrNameLst>
                                          <p:attrName>ppt_h</p:attrName>
                                        </p:attrNameLst>
                                      </p:cBhvr>
                                      <p:tavLst>
                                        <p:tav tm="0">
                                          <p:val>
                                            <p:fltVal val="0"/>
                                          </p:val>
                                        </p:tav>
                                        <p:tav tm="100000">
                                          <p:val>
                                            <p:strVal val="#ppt_h"/>
                                          </p:val>
                                        </p:tav>
                                      </p:tavLst>
                                    </p:anim>
                                    <p:animEffect transition="in" filter="fade">
                                      <p:cBhvr>
                                        <p:cTn id="64" dur="500"/>
                                        <p:tgtEl>
                                          <p:spTgt spid="54579"/>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22" presetClass="entr" presetSubtype="8" fill="hold" nodeType="clickEffect">
                                  <p:stCondLst>
                                    <p:cond delay="0"/>
                                  </p:stCondLst>
                                  <p:childTnLst>
                                    <p:set>
                                      <p:cBhvr>
                                        <p:cTn id="68" dur="1" fill="hold">
                                          <p:stCondLst>
                                            <p:cond delay="0"/>
                                          </p:stCondLst>
                                        </p:cTn>
                                        <p:tgtEl>
                                          <p:spTgt spid="54587"/>
                                        </p:tgtEl>
                                        <p:attrNameLst>
                                          <p:attrName>style.visibility</p:attrName>
                                        </p:attrNameLst>
                                      </p:cBhvr>
                                      <p:to>
                                        <p:strVal val="visible"/>
                                      </p:to>
                                    </p:set>
                                    <p:animEffect transition="in" filter="wipe(left)">
                                      <p:cBhvr>
                                        <p:cTn id="69" dur="500"/>
                                        <p:tgtEl>
                                          <p:spTgt spid="54587"/>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22" presetClass="entr" presetSubtype="8" fill="hold" nodeType="clickEffect">
                                  <p:stCondLst>
                                    <p:cond delay="0"/>
                                  </p:stCondLst>
                                  <p:childTnLst>
                                    <p:set>
                                      <p:cBhvr>
                                        <p:cTn id="73" dur="1" fill="hold">
                                          <p:stCondLst>
                                            <p:cond delay="0"/>
                                          </p:stCondLst>
                                        </p:cTn>
                                        <p:tgtEl>
                                          <p:spTgt spid="54565"/>
                                        </p:tgtEl>
                                        <p:attrNameLst>
                                          <p:attrName>style.visibility</p:attrName>
                                        </p:attrNameLst>
                                      </p:cBhvr>
                                      <p:to>
                                        <p:strVal val="visible"/>
                                      </p:to>
                                    </p:set>
                                    <p:animEffect transition="in" filter="wipe(left)">
                                      <p:cBhvr>
                                        <p:cTn id="74" dur="500"/>
                                        <p:tgtEl>
                                          <p:spTgt spid="54565"/>
                                        </p:tgtEl>
                                      </p:cBhvr>
                                    </p:animEffect>
                                  </p:childTnLst>
                                </p:cTn>
                              </p:par>
                            </p:childTnLst>
                          </p:cTn>
                        </p:par>
                        <p:par>
                          <p:cTn id="75" fill="hold" nodeType="afterGroup">
                            <p:stCondLst>
                              <p:cond delay="500"/>
                            </p:stCondLst>
                            <p:childTnLst>
                              <p:par>
                                <p:cTn id="76" presetID="9" presetClass="entr" presetSubtype="0" fill="hold" nodeType="afterEffect">
                                  <p:stCondLst>
                                    <p:cond delay="0"/>
                                  </p:stCondLst>
                                  <p:childTnLst>
                                    <p:set>
                                      <p:cBhvr>
                                        <p:cTn id="77" dur="1" fill="hold">
                                          <p:stCondLst>
                                            <p:cond delay="0"/>
                                          </p:stCondLst>
                                        </p:cTn>
                                        <p:tgtEl>
                                          <p:spTgt spid="54576"/>
                                        </p:tgtEl>
                                        <p:attrNameLst>
                                          <p:attrName>style.visibility</p:attrName>
                                        </p:attrNameLst>
                                      </p:cBhvr>
                                      <p:to>
                                        <p:strVal val="visible"/>
                                      </p:to>
                                    </p:set>
                                    <p:animEffect transition="in" filter="dissolve">
                                      <p:cBhvr>
                                        <p:cTn id="78" dur="500"/>
                                        <p:tgtEl>
                                          <p:spTgt spid="54576"/>
                                        </p:tgtEl>
                                      </p:cBhvr>
                                    </p:animEffect>
                                  </p:childTnLst>
                                </p:cTn>
                              </p:par>
                            </p:childTnLst>
                          </p:cTn>
                        </p:par>
                      </p:childTnLst>
                    </p:cTn>
                  </p:par>
                  <p:par>
                    <p:cTn id="79" fill="hold" nodeType="clickPar">
                      <p:stCondLst>
                        <p:cond delay="indefinite"/>
                      </p:stCondLst>
                      <p:childTnLst>
                        <p:par>
                          <p:cTn id="80" fill="hold" nodeType="withGroup">
                            <p:stCondLst>
                              <p:cond delay="0"/>
                            </p:stCondLst>
                            <p:childTnLst>
                              <p:par>
                                <p:cTn id="81" presetID="53" presetClass="entr" presetSubtype="0" fill="hold" nodeType="clickEffect">
                                  <p:stCondLst>
                                    <p:cond delay="0"/>
                                  </p:stCondLst>
                                  <p:childTnLst>
                                    <p:set>
                                      <p:cBhvr>
                                        <p:cTn id="82" dur="1" fill="hold">
                                          <p:stCondLst>
                                            <p:cond delay="0"/>
                                          </p:stCondLst>
                                        </p:cTn>
                                        <p:tgtEl>
                                          <p:spTgt spid="54572"/>
                                        </p:tgtEl>
                                        <p:attrNameLst>
                                          <p:attrName>style.visibility</p:attrName>
                                        </p:attrNameLst>
                                      </p:cBhvr>
                                      <p:to>
                                        <p:strVal val="visible"/>
                                      </p:to>
                                    </p:set>
                                    <p:anim calcmode="lin" valueType="num">
                                      <p:cBhvr>
                                        <p:cTn id="83" dur="500" fill="hold"/>
                                        <p:tgtEl>
                                          <p:spTgt spid="54572"/>
                                        </p:tgtEl>
                                        <p:attrNameLst>
                                          <p:attrName>ppt_w</p:attrName>
                                        </p:attrNameLst>
                                      </p:cBhvr>
                                      <p:tavLst>
                                        <p:tav tm="0">
                                          <p:val>
                                            <p:fltVal val="0"/>
                                          </p:val>
                                        </p:tav>
                                        <p:tav tm="100000">
                                          <p:val>
                                            <p:strVal val="#ppt_w"/>
                                          </p:val>
                                        </p:tav>
                                      </p:tavLst>
                                    </p:anim>
                                    <p:anim calcmode="lin" valueType="num">
                                      <p:cBhvr>
                                        <p:cTn id="84" dur="500" fill="hold"/>
                                        <p:tgtEl>
                                          <p:spTgt spid="54572"/>
                                        </p:tgtEl>
                                        <p:attrNameLst>
                                          <p:attrName>ppt_h</p:attrName>
                                        </p:attrNameLst>
                                      </p:cBhvr>
                                      <p:tavLst>
                                        <p:tav tm="0">
                                          <p:val>
                                            <p:fltVal val="0"/>
                                          </p:val>
                                        </p:tav>
                                        <p:tav tm="100000">
                                          <p:val>
                                            <p:strVal val="#ppt_h"/>
                                          </p:val>
                                        </p:tav>
                                      </p:tavLst>
                                    </p:anim>
                                    <p:animEffect transition="in" filter="fade">
                                      <p:cBhvr>
                                        <p:cTn id="85" dur="500"/>
                                        <p:tgtEl>
                                          <p:spTgt spid="54572"/>
                                        </p:tgtEl>
                                      </p:cBhvr>
                                    </p:animEffect>
                                  </p:childTnLst>
                                </p:cTn>
                              </p:par>
                            </p:childTnLst>
                          </p:cTn>
                        </p:par>
                      </p:childTnLst>
                    </p:cTn>
                  </p:par>
                  <p:par>
                    <p:cTn id="86" fill="hold" nodeType="clickPar">
                      <p:stCondLst>
                        <p:cond delay="indefinite"/>
                      </p:stCondLst>
                      <p:childTnLst>
                        <p:par>
                          <p:cTn id="87" fill="hold" nodeType="withGroup">
                            <p:stCondLst>
                              <p:cond delay="0"/>
                            </p:stCondLst>
                            <p:childTnLst>
                              <p:par>
                                <p:cTn id="88" presetID="22" presetClass="entr" presetSubtype="1" fill="hold" nodeType="clickEffect">
                                  <p:stCondLst>
                                    <p:cond delay="0"/>
                                  </p:stCondLst>
                                  <p:childTnLst>
                                    <p:set>
                                      <p:cBhvr>
                                        <p:cTn id="89" dur="1" fill="hold">
                                          <p:stCondLst>
                                            <p:cond delay="0"/>
                                          </p:stCondLst>
                                        </p:cTn>
                                        <p:tgtEl>
                                          <p:spTgt spid="54588"/>
                                        </p:tgtEl>
                                        <p:attrNameLst>
                                          <p:attrName>style.visibility</p:attrName>
                                        </p:attrNameLst>
                                      </p:cBhvr>
                                      <p:to>
                                        <p:strVal val="visible"/>
                                      </p:to>
                                    </p:set>
                                    <p:animEffect transition="in" filter="wipe(up)">
                                      <p:cBhvr>
                                        <p:cTn id="90" dur="500"/>
                                        <p:tgtEl>
                                          <p:spTgt spid="54588"/>
                                        </p:tgtEl>
                                      </p:cBhvr>
                                    </p:animEffect>
                                  </p:childTnLst>
                                </p:cTn>
                              </p:par>
                            </p:childTnLst>
                          </p:cTn>
                        </p:par>
                      </p:childTnLst>
                    </p:cTn>
                  </p:par>
                  <p:par>
                    <p:cTn id="91" fill="hold" nodeType="clickPar">
                      <p:stCondLst>
                        <p:cond delay="indefinite"/>
                      </p:stCondLst>
                      <p:childTnLst>
                        <p:par>
                          <p:cTn id="92" fill="hold" nodeType="withGroup">
                            <p:stCondLst>
                              <p:cond delay="0"/>
                            </p:stCondLst>
                            <p:childTnLst>
                              <p:par>
                                <p:cTn id="93" presetID="22" presetClass="entr" presetSubtype="1" fill="hold" nodeType="clickEffect">
                                  <p:stCondLst>
                                    <p:cond delay="0"/>
                                  </p:stCondLst>
                                  <p:childTnLst>
                                    <p:set>
                                      <p:cBhvr>
                                        <p:cTn id="94" dur="1" fill="hold">
                                          <p:stCondLst>
                                            <p:cond delay="0"/>
                                          </p:stCondLst>
                                        </p:cTn>
                                        <p:tgtEl>
                                          <p:spTgt spid="54456">
                                            <p:txEl>
                                              <p:pRg st="2" end="2"/>
                                            </p:txEl>
                                          </p:spTgt>
                                        </p:tgtEl>
                                        <p:attrNameLst>
                                          <p:attrName>style.visibility</p:attrName>
                                        </p:attrNameLst>
                                      </p:cBhvr>
                                      <p:to>
                                        <p:strVal val="visible"/>
                                      </p:to>
                                    </p:set>
                                    <p:animEffect transition="in" filter="wipe(up)">
                                      <p:cBhvr>
                                        <p:cTn id="95" dur="500"/>
                                        <p:tgtEl>
                                          <p:spTgt spid="54456">
                                            <p:txEl>
                                              <p:pRg st="2" end="2"/>
                                            </p:txEl>
                                          </p:spTgt>
                                        </p:tgtEl>
                                      </p:cBhvr>
                                    </p:animEffect>
                                  </p:childTnLst>
                                </p:cTn>
                              </p:par>
                            </p:childTnLst>
                          </p:cTn>
                        </p:par>
                      </p:childTnLst>
                    </p:cTn>
                  </p:par>
                  <p:par>
                    <p:cTn id="96" fill="hold" nodeType="clickPar">
                      <p:stCondLst>
                        <p:cond delay="indefinite"/>
                      </p:stCondLst>
                      <p:childTnLst>
                        <p:par>
                          <p:cTn id="97" fill="hold" nodeType="withGroup">
                            <p:stCondLst>
                              <p:cond delay="0"/>
                            </p:stCondLst>
                            <p:childTnLst>
                              <p:par>
                                <p:cTn id="98" presetID="53" presetClass="entr" presetSubtype="0" fill="hold" nodeType="clickEffect">
                                  <p:stCondLst>
                                    <p:cond delay="0"/>
                                  </p:stCondLst>
                                  <p:childTnLst>
                                    <p:set>
                                      <p:cBhvr>
                                        <p:cTn id="99" dur="1" fill="hold">
                                          <p:stCondLst>
                                            <p:cond delay="0"/>
                                          </p:stCondLst>
                                        </p:cTn>
                                        <p:tgtEl>
                                          <p:spTgt spid="54589"/>
                                        </p:tgtEl>
                                        <p:attrNameLst>
                                          <p:attrName>style.visibility</p:attrName>
                                        </p:attrNameLst>
                                      </p:cBhvr>
                                      <p:to>
                                        <p:strVal val="visible"/>
                                      </p:to>
                                    </p:set>
                                    <p:anim calcmode="lin" valueType="num">
                                      <p:cBhvr>
                                        <p:cTn id="100" dur="500" fill="hold"/>
                                        <p:tgtEl>
                                          <p:spTgt spid="54589"/>
                                        </p:tgtEl>
                                        <p:attrNameLst>
                                          <p:attrName>ppt_w</p:attrName>
                                        </p:attrNameLst>
                                      </p:cBhvr>
                                      <p:tavLst>
                                        <p:tav tm="0">
                                          <p:val>
                                            <p:fltVal val="0"/>
                                          </p:val>
                                        </p:tav>
                                        <p:tav tm="100000">
                                          <p:val>
                                            <p:strVal val="#ppt_w"/>
                                          </p:val>
                                        </p:tav>
                                      </p:tavLst>
                                    </p:anim>
                                    <p:anim calcmode="lin" valueType="num">
                                      <p:cBhvr>
                                        <p:cTn id="101" dur="500" fill="hold"/>
                                        <p:tgtEl>
                                          <p:spTgt spid="54589"/>
                                        </p:tgtEl>
                                        <p:attrNameLst>
                                          <p:attrName>ppt_h</p:attrName>
                                        </p:attrNameLst>
                                      </p:cBhvr>
                                      <p:tavLst>
                                        <p:tav tm="0">
                                          <p:val>
                                            <p:fltVal val="0"/>
                                          </p:val>
                                        </p:tav>
                                        <p:tav tm="100000">
                                          <p:val>
                                            <p:strVal val="#ppt_h"/>
                                          </p:val>
                                        </p:tav>
                                      </p:tavLst>
                                    </p:anim>
                                    <p:animEffect transition="in" filter="fade">
                                      <p:cBhvr>
                                        <p:cTn id="102" dur="500"/>
                                        <p:tgtEl>
                                          <p:spTgt spid="54589"/>
                                        </p:tgtEl>
                                      </p:cBhvr>
                                    </p:animEffec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22" presetClass="entr" presetSubtype="8" fill="hold" nodeType="clickEffect">
                                  <p:stCondLst>
                                    <p:cond delay="0"/>
                                  </p:stCondLst>
                                  <p:childTnLst>
                                    <p:set>
                                      <p:cBhvr>
                                        <p:cTn id="106" dur="1" fill="hold">
                                          <p:stCondLst>
                                            <p:cond delay="0"/>
                                          </p:stCondLst>
                                        </p:cTn>
                                        <p:tgtEl>
                                          <p:spTgt spid="54590"/>
                                        </p:tgtEl>
                                        <p:attrNameLst>
                                          <p:attrName>style.visibility</p:attrName>
                                        </p:attrNameLst>
                                      </p:cBhvr>
                                      <p:to>
                                        <p:strVal val="visible"/>
                                      </p:to>
                                    </p:set>
                                    <p:animEffect transition="in" filter="wipe(left)">
                                      <p:cBhvr>
                                        <p:cTn id="107" dur="500"/>
                                        <p:tgtEl>
                                          <p:spTgt spid="54590"/>
                                        </p:tgtEl>
                                      </p:cBhvr>
                                    </p:animEffect>
                                  </p:childTnLst>
                                </p:cTn>
                              </p:par>
                            </p:childTnLst>
                          </p:cTn>
                        </p:par>
                      </p:childTnLst>
                    </p:cTn>
                  </p:par>
                  <p:par>
                    <p:cTn id="108" fill="hold" nodeType="clickPar">
                      <p:stCondLst>
                        <p:cond delay="indefinite"/>
                      </p:stCondLst>
                      <p:childTnLst>
                        <p:par>
                          <p:cTn id="109" fill="hold" nodeType="withGroup">
                            <p:stCondLst>
                              <p:cond delay="0"/>
                            </p:stCondLst>
                            <p:childTnLst>
                              <p:par>
                                <p:cTn id="110" presetID="22" presetClass="entr" presetSubtype="8" fill="hold" grpId="0" nodeType="clickEffect">
                                  <p:stCondLst>
                                    <p:cond delay="0"/>
                                  </p:stCondLst>
                                  <p:childTnLst>
                                    <p:set>
                                      <p:cBhvr>
                                        <p:cTn id="111" dur="1" fill="hold">
                                          <p:stCondLst>
                                            <p:cond delay="0"/>
                                          </p:stCondLst>
                                        </p:cTn>
                                        <p:tgtEl>
                                          <p:spTgt spid="54532"/>
                                        </p:tgtEl>
                                        <p:attrNameLst>
                                          <p:attrName>style.visibility</p:attrName>
                                        </p:attrNameLst>
                                      </p:cBhvr>
                                      <p:to>
                                        <p:strVal val="visible"/>
                                      </p:to>
                                    </p:set>
                                    <p:animEffect transition="in" filter="wipe(left)">
                                      <p:cBhvr>
                                        <p:cTn id="112" dur="500"/>
                                        <p:tgtEl>
                                          <p:spTgt spid="545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455" grpId="0"/>
      <p:bldP spid="54532" grpId="0"/>
      <p:bldP spid="54547" grpId="0"/>
      <p:bldP spid="54564" grpId="0" animBg="1"/>
      <p:bldP spid="5457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24" name="Text Box 28">
            <a:extLst>
              <a:ext uri="{FF2B5EF4-FFF2-40B4-BE49-F238E27FC236}">
                <a16:creationId xmlns:a16="http://schemas.microsoft.com/office/drawing/2014/main" id="{3E801303-F9B2-4AB7-AB53-B3C71855BB6C}"/>
              </a:ext>
            </a:extLst>
          </p:cNvPr>
          <p:cNvSpPr txBox="1">
            <a:spLocks noChangeArrowheads="1"/>
          </p:cNvSpPr>
          <p:nvPr/>
        </p:nvSpPr>
        <p:spPr bwMode="auto">
          <a:xfrm>
            <a:off x="152400" y="44450"/>
            <a:ext cx="26670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200" b="1">
                <a:solidFill>
                  <a:srgbClr val="00CCFF"/>
                </a:solidFill>
              </a:rPr>
              <a:t>Gauss’s Theorem:</a:t>
            </a:r>
          </a:p>
        </p:txBody>
      </p:sp>
      <p:sp>
        <p:nvSpPr>
          <p:cNvPr id="55325" name="Text Box 29">
            <a:extLst>
              <a:ext uri="{FF2B5EF4-FFF2-40B4-BE49-F238E27FC236}">
                <a16:creationId xmlns:a16="http://schemas.microsoft.com/office/drawing/2014/main" id="{A1475BAF-7538-45AA-9B0C-FB800CDFA834}"/>
              </a:ext>
            </a:extLst>
          </p:cNvPr>
          <p:cNvSpPr txBox="1">
            <a:spLocks noChangeArrowheads="1"/>
          </p:cNvSpPr>
          <p:nvPr/>
        </p:nvSpPr>
        <p:spPr bwMode="auto">
          <a:xfrm>
            <a:off x="152400" y="501650"/>
            <a:ext cx="876300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The surface integral of the electric field intensity over any closed hypothetical surface (called Gaussian surface) in free space is equal to 1 / </a:t>
            </a:r>
            <a:r>
              <a:rPr lang="el-GR" altLang="en-US" sz="1800" b="1">
                <a:solidFill>
                  <a:srgbClr val="FF99FF"/>
                </a:solidFill>
              </a:rPr>
              <a:t>ε</a:t>
            </a:r>
            <a:r>
              <a:rPr lang="en-US" altLang="en-US" sz="1800" b="1" baseline="-25000">
                <a:solidFill>
                  <a:srgbClr val="FF99FF"/>
                </a:solidFill>
              </a:rPr>
              <a:t>0</a:t>
            </a:r>
            <a:r>
              <a:rPr lang="en-US" altLang="en-US" sz="1800" b="1">
                <a:solidFill>
                  <a:srgbClr val="FF99FF"/>
                </a:solidFill>
              </a:rPr>
              <a:t> times the net charge enclosed within the surface.</a:t>
            </a:r>
            <a:endParaRPr lang="el-GR" altLang="en-US" sz="1800" b="1">
              <a:solidFill>
                <a:srgbClr val="FF99FF"/>
              </a:solidFill>
            </a:endParaRPr>
          </a:p>
        </p:txBody>
      </p:sp>
      <p:grpSp>
        <p:nvGrpSpPr>
          <p:cNvPr id="55548" name="Group 252">
            <a:extLst>
              <a:ext uri="{FF2B5EF4-FFF2-40B4-BE49-F238E27FC236}">
                <a16:creationId xmlns:a16="http://schemas.microsoft.com/office/drawing/2014/main" id="{5F2E8D6E-6C80-4677-9170-C7AB0FFC3AC0}"/>
              </a:ext>
            </a:extLst>
          </p:cNvPr>
          <p:cNvGrpSpPr>
            <a:grpSpLocks/>
          </p:cNvGrpSpPr>
          <p:nvPr/>
        </p:nvGrpSpPr>
        <p:grpSpPr bwMode="auto">
          <a:xfrm>
            <a:off x="762000" y="1387475"/>
            <a:ext cx="3124200" cy="958850"/>
            <a:chOff x="480" y="874"/>
            <a:chExt cx="1968" cy="604"/>
          </a:xfrm>
        </p:grpSpPr>
        <p:sp>
          <p:nvSpPr>
            <p:cNvPr id="35970" name="Line 32">
              <a:extLst>
                <a:ext uri="{FF2B5EF4-FFF2-40B4-BE49-F238E27FC236}">
                  <a16:creationId xmlns:a16="http://schemas.microsoft.com/office/drawing/2014/main" id="{D93F0378-FC9E-4B9E-B547-1DC518BE1372}"/>
                </a:ext>
              </a:extLst>
            </p:cNvPr>
            <p:cNvSpPr>
              <a:spLocks noChangeShapeType="1"/>
            </p:cNvSpPr>
            <p:nvPr/>
          </p:nvSpPr>
          <p:spPr bwMode="auto">
            <a:xfrm rot="10800000">
              <a:off x="984" y="1025"/>
              <a:ext cx="0" cy="186"/>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35971" name="Group 33">
              <a:extLst>
                <a:ext uri="{FF2B5EF4-FFF2-40B4-BE49-F238E27FC236}">
                  <a16:creationId xmlns:a16="http://schemas.microsoft.com/office/drawing/2014/main" id="{6BB7C6BC-0BDD-464D-B23F-CE78B3D9528D}"/>
                </a:ext>
              </a:extLst>
            </p:cNvPr>
            <p:cNvGrpSpPr>
              <a:grpSpLocks/>
            </p:cNvGrpSpPr>
            <p:nvPr/>
          </p:nvGrpSpPr>
          <p:grpSpPr bwMode="auto">
            <a:xfrm rot="10800000">
              <a:off x="911" y="1210"/>
              <a:ext cx="72" cy="75"/>
              <a:chOff x="3168" y="3312"/>
              <a:chExt cx="96" cy="96"/>
            </a:xfrm>
          </p:grpSpPr>
          <p:sp>
            <p:nvSpPr>
              <p:cNvPr id="35988" name="Arc 34">
                <a:extLst>
                  <a:ext uri="{FF2B5EF4-FFF2-40B4-BE49-F238E27FC236}">
                    <a16:creationId xmlns:a16="http://schemas.microsoft.com/office/drawing/2014/main" id="{58BC53E5-B8CD-461F-A177-D4E82C742C1C}"/>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5989" name="Arc 35">
                <a:extLst>
                  <a:ext uri="{FF2B5EF4-FFF2-40B4-BE49-F238E27FC236}">
                    <a16:creationId xmlns:a16="http://schemas.microsoft.com/office/drawing/2014/main" id="{67E591EC-4D64-4281-BD0B-DD4F661D441C}"/>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35972" name="Group 36">
              <a:extLst>
                <a:ext uri="{FF2B5EF4-FFF2-40B4-BE49-F238E27FC236}">
                  <a16:creationId xmlns:a16="http://schemas.microsoft.com/office/drawing/2014/main" id="{B47F0D6C-7110-4890-B05D-CC36F9DB2538}"/>
                </a:ext>
              </a:extLst>
            </p:cNvPr>
            <p:cNvGrpSpPr>
              <a:grpSpLocks/>
            </p:cNvGrpSpPr>
            <p:nvPr/>
          </p:nvGrpSpPr>
          <p:grpSpPr bwMode="auto">
            <a:xfrm rot="10800000" flipH="1" flipV="1">
              <a:off x="983" y="949"/>
              <a:ext cx="72" cy="75"/>
              <a:chOff x="3168" y="3312"/>
              <a:chExt cx="96" cy="96"/>
            </a:xfrm>
          </p:grpSpPr>
          <p:sp>
            <p:nvSpPr>
              <p:cNvPr id="35986" name="Arc 37">
                <a:extLst>
                  <a:ext uri="{FF2B5EF4-FFF2-40B4-BE49-F238E27FC236}">
                    <a16:creationId xmlns:a16="http://schemas.microsoft.com/office/drawing/2014/main" id="{892EFEEA-354B-4C67-AFCB-33B1074B4DCF}"/>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5987" name="Arc 38">
                <a:extLst>
                  <a:ext uri="{FF2B5EF4-FFF2-40B4-BE49-F238E27FC236}">
                    <a16:creationId xmlns:a16="http://schemas.microsoft.com/office/drawing/2014/main" id="{7929B99F-15DF-4B0E-A3A5-C18A9B86E0D0}"/>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35973" name="Text Box 40">
              <a:extLst>
                <a:ext uri="{FF2B5EF4-FFF2-40B4-BE49-F238E27FC236}">
                  <a16:creationId xmlns:a16="http://schemas.microsoft.com/office/drawing/2014/main" id="{EE641F08-5594-4EAF-A3AC-1B03E8AC3D61}"/>
                </a:ext>
              </a:extLst>
            </p:cNvPr>
            <p:cNvSpPr txBox="1">
              <a:spLocks noChangeArrowheads="1"/>
            </p:cNvSpPr>
            <p:nvPr/>
          </p:nvSpPr>
          <p:spPr bwMode="auto">
            <a:xfrm>
              <a:off x="1056" y="1046"/>
              <a:ext cx="81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99FF66"/>
                  </a:solidFill>
                </a:rPr>
                <a:t>E . dS</a:t>
              </a:r>
              <a:r>
                <a:rPr lang="en-US" altLang="en-US" sz="1800" b="1">
                  <a:solidFill>
                    <a:srgbClr val="99FF66"/>
                  </a:solidFill>
                  <a:latin typeface="ItalicC" pitchFamily="2" charset="0"/>
                </a:rPr>
                <a:t> </a:t>
              </a:r>
              <a:r>
                <a:rPr lang="en-US" altLang="en-US" sz="1800" b="1">
                  <a:solidFill>
                    <a:srgbClr val="99FF66"/>
                  </a:solidFill>
                </a:rPr>
                <a:t>=</a:t>
              </a:r>
            </a:p>
          </p:txBody>
        </p:sp>
        <p:sp>
          <p:nvSpPr>
            <p:cNvPr id="35974" name="Line 41">
              <a:extLst>
                <a:ext uri="{FF2B5EF4-FFF2-40B4-BE49-F238E27FC236}">
                  <a16:creationId xmlns:a16="http://schemas.microsoft.com/office/drawing/2014/main" id="{552EA685-485A-40C1-BDDF-F4E4E0224E53}"/>
                </a:ext>
              </a:extLst>
            </p:cNvPr>
            <p:cNvSpPr>
              <a:spLocks noChangeShapeType="1"/>
            </p:cNvSpPr>
            <p:nvPr/>
          </p:nvSpPr>
          <p:spPr bwMode="auto">
            <a:xfrm>
              <a:off x="1104" y="1046"/>
              <a:ext cx="144" cy="0"/>
            </a:xfrm>
            <a:prstGeom prst="line">
              <a:avLst/>
            </a:prstGeom>
            <a:noFill/>
            <a:ln w="12700">
              <a:solidFill>
                <a:srgbClr val="99FF66"/>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5975" name="Line 42">
              <a:extLst>
                <a:ext uri="{FF2B5EF4-FFF2-40B4-BE49-F238E27FC236}">
                  <a16:creationId xmlns:a16="http://schemas.microsoft.com/office/drawing/2014/main" id="{D3E1AC9E-911E-4DFD-8027-72BD1C40EA14}"/>
                </a:ext>
              </a:extLst>
            </p:cNvPr>
            <p:cNvSpPr>
              <a:spLocks noChangeShapeType="1"/>
            </p:cNvSpPr>
            <p:nvPr/>
          </p:nvSpPr>
          <p:spPr bwMode="auto">
            <a:xfrm>
              <a:off x="1344" y="1046"/>
              <a:ext cx="144" cy="0"/>
            </a:xfrm>
            <a:prstGeom prst="line">
              <a:avLst/>
            </a:prstGeom>
            <a:noFill/>
            <a:ln w="12700">
              <a:solidFill>
                <a:srgbClr val="99FF66"/>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5976" name="Text Box 43">
              <a:extLst>
                <a:ext uri="{FF2B5EF4-FFF2-40B4-BE49-F238E27FC236}">
                  <a16:creationId xmlns:a16="http://schemas.microsoft.com/office/drawing/2014/main" id="{5C51E2ED-C07B-4E14-8FA3-46CE779CED36}"/>
                </a:ext>
              </a:extLst>
            </p:cNvPr>
            <p:cNvSpPr txBox="1">
              <a:spLocks noChangeArrowheads="1"/>
            </p:cNvSpPr>
            <p:nvPr/>
          </p:nvSpPr>
          <p:spPr bwMode="auto">
            <a:xfrm>
              <a:off x="864" y="1286"/>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99FF66"/>
                  </a:solidFill>
                </a:rPr>
                <a:t>S</a:t>
              </a:r>
            </a:p>
          </p:txBody>
        </p:sp>
        <p:sp>
          <p:nvSpPr>
            <p:cNvPr id="35977" name="Oval 45">
              <a:extLst>
                <a:ext uri="{FF2B5EF4-FFF2-40B4-BE49-F238E27FC236}">
                  <a16:creationId xmlns:a16="http://schemas.microsoft.com/office/drawing/2014/main" id="{F9365AC5-59D8-4BE1-928D-DC783CE17ED4}"/>
                </a:ext>
              </a:extLst>
            </p:cNvPr>
            <p:cNvSpPr>
              <a:spLocks noChangeArrowheads="1"/>
            </p:cNvSpPr>
            <p:nvPr/>
          </p:nvSpPr>
          <p:spPr bwMode="auto">
            <a:xfrm>
              <a:off x="912" y="1094"/>
              <a:ext cx="144" cy="48"/>
            </a:xfrm>
            <a:prstGeom prst="ellipse">
              <a:avLst/>
            </a:prstGeom>
            <a:noFill/>
            <a:ln w="190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978" name="Rectangle 46">
              <a:extLst>
                <a:ext uri="{FF2B5EF4-FFF2-40B4-BE49-F238E27FC236}">
                  <a16:creationId xmlns:a16="http://schemas.microsoft.com/office/drawing/2014/main" id="{D63A1351-98C6-41A2-A42A-88D8EE361040}"/>
                </a:ext>
              </a:extLst>
            </p:cNvPr>
            <p:cNvSpPr>
              <a:spLocks noChangeArrowheads="1"/>
            </p:cNvSpPr>
            <p:nvPr/>
          </p:nvSpPr>
          <p:spPr bwMode="auto">
            <a:xfrm>
              <a:off x="480" y="1017"/>
              <a:ext cx="42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99FF66"/>
                  </a:solidFill>
                </a:rPr>
                <a:t>Φ</a:t>
              </a:r>
              <a:r>
                <a:rPr lang="en-US" altLang="en-US" sz="1800" b="1" baseline="-25000">
                  <a:solidFill>
                    <a:srgbClr val="99FF66"/>
                  </a:solidFill>
                </a:rPr>
                <a:t>E</a:t>
              </a:r>
              <a:r>
                <a:rPr lang="en-US" altLang="en-US" sz="1800" b="1">
                  <a:solidFill>
                    <a:srgbClr val="99FF66"/>
                  </a:solidFill>
                </a:rPr>
                <a:t> =</a:t>
              </a:r>
            </a:p>
          </p:txBody>
        </p:sp>
        <p:sp>
          <p:nvSpPr>
            <p:cNvPr id="35979" name="Rectangle 48">
              <a:extLst>
                <a:ext uri="{FF2B5EF4-FFF2-40B4-BE49-F238E27FC236}">
                  <a16:creationId xmlns:a16="http://schemas.microsoft.com/office/drawing/2014/main" id="{366E2651-1C14-4D51-9C4E-5F8940B75BD6}"/>
                </a:ext>
              </a:extLst>
            </p:cNvPr>
            <p:cNvSpPr>
              <a:spLocks noChangeArrowheads="1"/>
            </p:cNvSpPr>
            <p:nvPr/>
          </p:nvSpPr>
          <p:spPr bwMode="auto">
            <a:xfrm>
              <a:off x="1776" y="883"/>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99FF66"/>
                  </a:solidFill>
                </a:rPr>
                <a:t>1</a:t>
              </a:r>
              <a:endParaRPr lang="en-US" altLang="en-US" sz="1800">
                <a:solidFill>
                  <a:srgbClr val="99FF66"/>
                </a:solidFill>
              </a:endParaRPr>
            </a:p>
          </p:txBody>
        </p:sp>
        <p:sp>
          <p:nvSpPr>
            <p:cNvPr id="35980" name="Rectangle 49">
              <a:extLst>
                <a:ext uri="{FF2B5EF4-FFF2-40B4-BE49-F238E27FC236}">
                  <a16:creationId xmlns:a16="http://schemas.microsoft.com/office/drawing/2014/main" id="{22B8F7CE-C66D-403C-992F-48B4F7570265}"/>
                </a:ext>
              </a:extLst>
            </p:cNvPr>
            <p:cNvSpPr>
              <a:spLocks noChangeArrowheads="1"/>
            </p:cNvSpPr>
            <p:nvPr/>
          </p:nvSpPr>
          <p:spPr bwMode="auto">
            <a:xfrm>
              <a:off x="1779" y="1114"/>
              <a:ext cx="23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99FF66"/>
                  </a:solidFill>
                  <a:cs typeface="Arial" panose="020B0604020202020204" pitchFamily="34" charset="0"/>
                </a:rPr>
                <a:t>ε</a:t>
              </a:r>
              <a:r>
                <a:rPr lang="en-US" altLang="en-US" sz="1800" b="1" baseline="-25000">
                  <a:solidFill>
                    <a:srgbClr val="99FF66"/>
                  </a:solidFill>
                  <a:cs typeface="Arial" panose="020B0604020202020204" pitchFamily="34" charset="0"/>
                </a:rPr>
                <a:t>0</a:t>
              </a:r>
              <a:endParaRPr lang="el-GR" altLang="en-US" sz="1800" b="1" baseline="-25000">
                <a:solidFill>
                  <a:srgbClr val="99FF66"/>
                </a:solidFill>
                <a:cs typeface="Arial" panose="020B0604020202020204" pitchFamily="34" charset="0"/>
              </a:endParaRPr>
            </a:p>
          </p:txBody>
        </p:sp>
        <p:sp>
          <p:nvSpPr>
            <p:cNvPr id="35981" name="Text Box 52">
              <a:extLst>
                <a:ext uri="{FF2B5EF4-FFF2-40B4-BE49-F238E27FC236}">
                  <a16:creationId xmlns:a16="http://schemas.microsoft.com/office/drawing/2014/main" id="{B6ABA11C-4557-406C-BFEA-D34BDB67F41A}"/>
                </a:ext>
              </a:extLst>
            </p:cNvPr>
            <p:cNvSpPr txBox="1">
              <a:spLocks noChangeArrowheads="1"/>
            </p:cNvSpPr>
            <p:nvPr/>
          </p:nvSpPr>
          <p:spPr bwMode="auto">
            <a:xfrm>
              <a:off x="2016" y="970"/>
              <a:ext cx="24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a:solidFill>
                    <a:srgbClr val="99FF66"/>
                  </a:solidFill>
                  <a:cs typeface="Arial" panose="020B0604020202020204" pitchFamily="34" charset="0"/>
                </a:rPr>
                <a:t>∑</a:t>
              </a:r>
            </a:p>
          </p:txBody>
        </p:sp>
        <p:sp>
          <p:nvSpPr>
            <p:cNvPr id="35982" name="Text Box 53">
              <a:extLst>
                <a:ext uri="{FF2B5EF4-FFF2-40B4-BE49-F238E27FC236}">
                  <a16:creationId xmlns:a16="http://schemas.microsoft.com/office/drawing/2014/main" id="{F2904088-6EE8-4F7A-B21A-D692A6413E84}"/>
                </a:ext>
              </a:extLst>
            </p:cNvPr>
            <p:cNvSpPr txBox="1">
              <a:spLocks noChangeArrowheads="1"/>
            </p:cNvSpPr>
            <p:nvPr/>
          </p:nvSpPr>
          <p:spPr bwMode="auto">
            <a:xfrm>
              <a:off x="2016" y="1210"/>
              <a:ext cx="288"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99FF66"/>
                  </a:solidFill>
                </a:rPr>
                <a:t>i=1</a:t>
              </a:r>
              <a:endParaRPr lang="en-US" altLang="en-US" sz="1400" b="1">
                <a:solidFill>
                  <a:srgbClr val="99FF66"/>
                </a:solidFill>
                <a:cs typeface="Arial" panose="020B0604020202020204" pitchFamily="34" charset="0"/>
              </a:endParaRPr>
            </a:p>
          </p:txBody>
        </p:sp>
        <p:sp>
          <p:nvSpPr>
            <p:cNvPr id="35983" name="Text Box 54">
              <a:extLst>
                <a:ext uri="{FF2B5EF4-FFF2-40B4-BE49-F238E27FC236}">
                  <a16:creationId xmlns:a16="http://schemas.microsoft.com/office/drawing/2014/main" id="{28261D52-1844-429F-8AE5-860EBEE5CBA3}"/>
                </a:ext>
              </a:extLst>
            </p:cNvPr>
            <p:cNvSpPr txBox="1">
              <a:spLocks noChangeArrowheads="1"/>
            </p:cNvSpPr>
            <p:nvPr/>
          </p:nvSpPr>
          <p:spPr bwMode="auto">
            <a:xfrm>
              <a:off x="2064" y="874"/>
              <a:ext cx="192"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99FF66"/>
                  </a:solidFill>
                </a:rPr>
                <a:t>n</a:t>
              </a:r>
              <a:endParaRPr lang="en-US" altLang="en-US" sz="1400" b="1">
                <a:solidFill>
                  <a:srgbClr val="99FF66"/>
                </a:solidFill>
                <a:cs typeface="Arial" panose="020B0604020202020204" pitchFamily="34" charset="0"/>
              </a:endParaRPr>
            </a:p>
          </p:txBody>
        </p:sp>
        <p:sp>
          <p:nvSpPr>
            <p:cNvPr id="35984" name="Text Box 55">
              <a:extLst>
                <a:ext uri="{FF2B5EF4-FFF2-40B4-BE49-F238E27FC236}">
                  <a16:creationId xmlns:a16="http://schemas.microsoft.com/office/drawing/2014/main" id="{6455D10A-158C-4BFE-A18A-5C14F8A66993}"/>
                </a:ext>
              </a:extLst>
            </p:cNvPr>
            <p:cNvSpPr txBox="1">
              <a:spLocks noChangeArrowheads="1"/>
            </p:cNvSpPr>
            <p:nvPr/>
          </p:nvSpPr>
          <p:spPr bwMode="auto">
            <a:xfrm>
              <a:off x="2208" y="1008"/>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99FF66"/>
                  </a:solidFill>
                </a:rPr>
                <a:t>q</a:t>
              </a:r>
              <a:r>
                <a:rPr lang="en-US" altLang="en-US" sz="1800" b="1" baseline="-25000">
                  <a:solidFill>
                    <a:srgbClr val="99FF66"/>
                  </a:solidFill>
                </a:rPr>
                <a:t>i</a:t>
              </a:r>
            </a:p>
          </p:txBody>
        </p:sp>
        <p:sp>
          <p:nvSpPr>
            <p:cNvPr id="35985" name="Line 58">
              <a:extLst>
                <a:ext uri="{FF2B5EF4-FFF2-40B4-BE49-F238E27FC236}">
                  <a16:creationId xmlns:a16="http://schemas.microsoft.com/office/drawing/2014/main" id="{D2F0528F-C239-49C0-B314-ED31956073A0}"/>
                </a:ext>
              </a:extLst>
            </p:cNvPr>
            <p:cNvSpPr>
              <a:spLocks noChangeShapeType="1"/>
            </p:cNvSpPr>
            <p:nvPr/>
          </p:nvSpPr>
          <p:spPr bwMode="auto">
            <a:xfrm>
              <a:off x="1776" y="1152"/>
              <a:ext cx="240" cy="0"/>
            </a:xfrm>
            <a:prstGeom prst="line">
              <a:avLst/>
            </a:prstGeom>
            <a:noFill/>
            <a:ln w="9525">
              <a:solidFill>
                <a:srgbClr val="CC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55356" name="Text Box 60">
            <a:extLst>
              <a:ext uri="{FF2B5EF4-FFF2-40B4-BE49-F238E27FC236}">
                <a16:creationId xmlns:a16="http://schemas.microsoft.com/office/drawing/2014/main" id="{CB424907-148B-4565-A6F9-25FB8ABD605B}"/>
              </a:ext>
            </a:extLst>
          </p:cNvPr>
          <p:cNvSpPr txBox="1">
            <a:spLocks noChangeArrowheads="1"/>
          </p:cNvSpPr>
          <p:nvPr/>
        </p:nvSpPr>
        <p:spPr bwMode="auto">
          <a:xfrm>
            <a:off x="152400" y="2239963"/>
            <a:ext cx="8763000" cy="427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200" b="1">
                <a:solidFill>
                  <a:srgbClr val="FF7C80"/>
                </a:solidFill>
              </a:rPr>
              <a:t>Proof of Gauss’s Theorem for Spherically Symmetric Surfaces:</a:t>
            </a:r>
          </a:p>
        </p:txBody>
      </p:sp>
      <p:grpSp>
        <p:nvGrpSpPr>
          <p:cNvPr id="55550" name="Group 254">
            <a:extLst>
              <a:ext uri="{FF2B5EF4-FFF2-40B4-BE49-F238E27FC236}">
                <a16:creationId xmlns:a16="http://schemas.microsoft.com/office/drawing/2014/main" id="{27972795-7BBB-4CB8-9971-15B39E9A90B3}"/>
              </a:ext>
            </a:extLst>
          </p:cNvPr>
          <p:cNvGrpSpPr>
            <a:grpSpLocks/>
          </p:cNvGrpSpPr>
          <p:nvPr/>
        </p:nvGrpSpPr>
        <p:grpSpPr bwMode="auto">
          <a:xfrm>
            <a:off x="762000" y="2743200"/>
            <a:ext cx="3810000" cy="762000"/>
            <a:chOff x="480" y="1728"/>
            <a:chExt cx="2400" cy="480"/>
          </a:xfrm>
        </p:grpSpPr>
        <p:grpSp>
          <p:nvGrpSpPr>
            <p:cNvPr id="35952" name="Group 96">
              <a:extLst>
                <a:ext uri="{FF2B5EF4-FFF2-40B4-BE49-F238E27FC236}">
                  <a16:creationId xmlns:a16="http://schemas.microsoft.com/office/drawing/2014/main" id="{96C083DE-5751-4275-99CD-84A1A4C566A7}"/>
                </a:ext>
              </a:extLst>
            </p:cNvPr>
            <p:cNvGrpSpPr>
              <a:grpSpLocks/>
            </p:cNvGrpSpPr>
            <p:nvPr/>
          </p:nvGrpSpPr>
          <p:grpSpPr bwMode="auto">
            <a:xfrm>
              <a:off x="864" y="1854"/>
              <a:ext cx="576" cy="231"/>
              <a:chOff x="1536" y="1824"/>
              <a:chExt cx="576" cy="231"/>
            </a:xfrm>
          </p:grpSpPr>
          <p:sp>
            <p:nvSpPr>
              <p:cNvPr id="35967" name="Text Box 97">
                <a:extLst>
                  <a:ext uri="{FF2B5EF4-FFF2-40B4-BE49-F238E27FC236}">
                    <a16:creationId xmlns:a16="http://schemas.microsoft.com/office/drawing/2014/main" id="{DFD139A1-D7CB-411E-9C57-3AC11A737DC2}"/>
                  </a:ext>
                </a:extLst>
              </p:cNvPr>
              <p:cNvSpPr txBox="1">
                <a:spLocks noChangeArrowheads="1"/>
              </p:cNvSpPr>
              <p:nvPr/>
            </p:nvSpPr>
            <p:spPr bwMode="auto">
              <a:xfrm>
                <a:off x="1536" y="1824"/>
                <a:ext cx="57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CCFF"/>
                    </a:solidFill>
                  </a:rPr>
                  <a:t>E . dS</a:t>
                </a:r>
              </a:p>
            </p:txBody>
          </p:sp>
          <p:sp>
            <p:nvSpPr>
              <p:cNvPr id="35968" name="Line 98">
                <a:extLst>
                  <a:ext uri="{FF2B5EF4-FFF2-40B4-BE49-F238E27FC236}">
                    <a16:creationId xmlns:a16="http://schemas.microsoft.com/office/drawing/2014/main" id="{C9450AC2-AC97-4B41-BDE2-B69F0218D2F4}"/>
                  </a:ext>
                </a:extLst>
              </p:cNvPr>
              <p:cNvSpPr>
                <a:spLocks noChangeShapeType="1"/>
              </p:cNvSpPr>
              <p:nvPr/>
            </p:nvSpPr>
            <p:spPr bwMode="auto">
              <a:xfrm>
                <a:off x="1584" y="1824"/>
                <a:ext cx="144" cy="0"/>
              </a:xfrm>
              <a:prstGeom prst="line">
                <a:avLst/>
              </a:prstGeom>
              <a:noFill/>
              <a:ln w="12700">
                <a:solidFill>
                  <a:srgbClr val="00CC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5969" name="Line 99">
                <a:extLst>
                  <a:ext uri="{FF2B5EF4-FFF2-40B4-BE49-F238E27FC236}">
                    <a16:creationId xmlns:a16="http://schemas.microsoft.com/office/drawing/2014/main" id="{8C4BAC55-BF92-4FED-82E3-AC1E1BB46164}"/>
                  </a:ext>
                </a:extLst>
              </p:cNvPr>
              <p:cNvSpPr>
                <a:spLocks noChangeShapeType="1"/>
              </p:cNvSpPr>
              <p:nvPr/>
            </p:nvSpPr>
            <p:spPr bwMode="auto">
              <a:xfrm>
                <a:off x="1824" y="1824"/>
                <a:ext cx="144" cy="0"/>
              </a:xfrm>
              <a:prstGeom prst="line">
                <a:avLst/>
              </a:prstGeom>
              <a:noFill/>
              <a:ln w="12700">
                <a:solidFill>
                  <a:srgbClr val="00CC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5953" name="Text Box 100">
              <a:extLst>
                <a:ext uri="{FF2B5EF4-FFF2-40B4-BE49-F238E27FC236}">
                  <a16:creationId xmlns:a16="http://schemas.microsoft.com/office/drawing/2014/main" id="{D75988C5-6E7E-4CAD-97E2-944D5540CC4C}"/>
                </a:ext>
              </a:extLst>
            </p:cNvPr>
            <p:cNvSpPr txBox="1">
              <a:spLocks noChangeArrowheads="1"/>
            </p:cNvSpPr>
            <p:nvPr/>
          </p:nvSpPr>
          <p:spPr bwMode="auto">
            <a:xfrm>
              <a:off x="480" y="1854"/>
              <a:ext cx="48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CCFF"/>
                  </a:solidFill>
                </a:rPr>
                <a:t>d</a:t>
              </a:r>
              <a:r>
                <a:rPr lang="el-GR" altLang="en-US" sz="1800" b="1">
                  <a:solidFill>
                    <a:srgbClr val="00CCFF"/>
                  </a:solidFill>
                  <a:cs typeface="Arial" panose="020B0604020202020204" pitchFamily="34" charset="0"/>
                </a:rPr>
                <a:t>Φ</a:t>
              </a:r>
              <a:r>
                <a:rPr lang="en-US" altLang="en-US" sz="1800" b="1">
                  <a:solidFill>
                    <a:srgbClr val="00CCFF"/>
                  </a:solidFill>
                  <a:cs typeface="Arial" panose="020B0604020202020204" pitchFamily="34" charset="0"/>
                </a:rPr>
                <a:t> = </a:t>
              </a:r>
              <a:endParaRPr lang="el-GR" altLang="en-US" sz="1800" b="1">
                <a:solidFill>
                  <a:srgbClr val="00CCFF"/>
                </a:solidFill>
                <a:cs typeface="Arial" panose="020B0604020202020204" pitchFamily="34" charset="0"/>
              </a:endParaRPr>
            </a:p>
          </p:txBody>
        </p:sp>
        <p:sp>
          <p:nvSpPr>
            <p:cNvPr id="35954" name="Rectangle 102">
              <a:extLst>
                <a:ext uri="{FF2B5EF4-FFF2-40B4-BE49-F238E27FC236}">
                  <a16:creationId xmlns:a16="http://schemas.microsoft.com/office/drawing/2014/main" id="{20D61BB6-D4D9-4A34-AB54-680CF058A199}"/>
                </a:ext>
              </a:extLst>
            </p:cNvPr>
            <p:cNvSpPr>
              <a:spLocks noChangeArrowheads="1"/>
            </p:cNvSpPr>
            <p:nvPr/>
          </p:nvSpPr>
          <p:spPr bwMode="auto">
            <a:xfrm>
              <a:off x="2016" y="1977"/>
              <a:ext cx="225"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CCFF"/>
                  </a:solidFill>
                </a:rPr>
                <a:t>r</a:t>
              </a:r>
              <a:r>
                <a:rPr lang="en-US" altLang="en-US" sz="1800" b="1" baseline="30000">
                  <a:solidFill>
                    <a:srgbClr val="00CCFF"/>
                  </a:solidFill>
                </a:rPr>
                <a:t>2</a:t>
              </a:r>
              <a:endParaRPr lang="el-GR" altLang="en-US" sz="1800" b="1" baseline="30000">
                <a:solidFill>
                  <a:srgbClr val="00CCFF"/>
                </a:solidFill>
              </a:endParaRPr>
            </a:p>
          </p:txBody>
        </p:sp>
        <p:sp>
          <p:nvSpPr>
            <p:cNvPr id="35955" name="Rectangle 103">
              <a:extLst>
                <a:ext uri="{FF2B5EF4-FFF2-40B4-BE49-F238E27FC236}">
                  <a16:creationId xmlns:a16="http://schemas.microsoft.com/office/drawing/2014/main" id="{22A5007D-2CEC-455C-A52B-1A8E0029FE0E}"/>
                </a:ext>
              </a:extLst>
            </p:cNvPr>
            <p:cNvSpPr>
              <a:spLocks noChangeArrowheads="1"/>
            </p:cNvSpPr>
            <p:nvPr/>
          </p:nvSpPr>
          <p:spPr bwMode="auto">
            <a:xfrm>
              <a:off x="1632" y="1737"/>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CCFF"/>
                  </a:solidFill>
                </a:rPr>
                <a:t>1</a:t>
              </a:r>
              <a:endParaRPr lang="en-US" altLang="en-US" sz="1800">
                <a:solidFill>
                  <a:srgbClr val="00CCFF"/>
                </a:solidFill>
              </a:endParaRPr>
            </a:p>
          </p:txBody>
        </p:sp>
        <p:sp>
          <p:nvSpPr>
            <p:cNvPr id="35956" name="Rectangle 104">
              <a:extLst>
                <a:ext uri="{FF2B5EF4-FFF2-40B4-BE49-F238E27FC236}">
                  <a16:creationId xmlns:a16="http://schemas.microsoft.com/office/drawing/2014/main" id="{4FC72BEE-EF80-40B2-AC3B-9220653F2466}"/>
                </a:ext>
              </a:extLst>
            </p:cNvPr>
            <p:cNvSpPr>
              <a:spLocks noChangeArrowheads="1"/>
            </p:cNvSpPr>
            <p:nvPr/>
          </p:nvSpPr>
          <p:spPr bwMode="auto">
            <a:xfrm>
              <a:off x="1541" y="1968"/>
              <a:ext cx="42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CCFF"/>
                  </a:solidFill>
                </a:rPr>
                <a:t>4</a:t>
              </a:r>
              <a:r>
                <a:rPr lang="el-GR" altLang="en-US" sz="1800" b="1">
                  <a:solidFill>
                    <a:srgbClr val="00CCFF"/>
                  </a:solidFill>
                  <a:cs typeface="Arial" panose="020B0604020202020204" pitchFamily="34" charset="0"/>
                </a:rPr>
                <a:t>πε</a:t>
              </a:r>
              <a:r>
                <a:rPr lang="en-US" altLang="en-US" sz="1800" b="1" baseline="-25000">
                  <a:solidFill>
                    <a:srgbClr val="00CCFF"/>
                  </a:solidFill>
                  <a:cs typeface="Arial" panose="020B0604020202020204" pitchFamily="34" charset="0"/>
                </a:rPr>
                <a:t>0</a:t>
              </a:r>
              <a:endParaRPr lang="el-GR" altLang="en-US" sz="1800" b="1" baseline="-25000">
                <a:solidFill>
                  <a:srgbClr val="00CCFF"/>
                </a:solidFill>
                <a:cs typeface="Arial" panose="020B0604020202020204" pitchFamily="34" charset="0"/>
              </a:endParaRPr>
            </a:p>
          </p:txBody>
        </p:sp>
        <p:sp>
          <p:nvSpPr>
            <p:cNvPr id="35957" name="Line 105">
              <a:extLst>
                <a:ext uri="{FF2B5EF4-FFF2-40B4-BE49-F238E27FC236}">
                  <a16:creationId xmlns:a16="http://schemas.microsoft.com/office/drawing/2014/main" id="{0A48BA0F-9032-40ED-8602-4F1C5C3EAA1D}"/>
                </a:ext>
              </a:extLst>
            </p:cNvPr>
            <p:cNvSpPr>
              <a:spLocks noChangeShapeType="1"/>
            </p:cNvSpPr>
            <p:nvPr/>
          </p:nvSpPr>
          <p:spPr bwMode="auto">
            <a:xfrm>
              <a:off x="1536" y="1977"/>
              <a:ext cx="384" cy="0"/>
            </a:xfrm>
            <a:prstGeom prst="line">
              <a:avLst/>
            </a:prstGeom>
            <a:noFill/>
            <a:ln w="19050">
              <a:solidFill>
                <a:srgbClr val="00C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5958" name="Text Box 106">
              <a:extLst>
                <a:ext uri="{FF2B5EF4-FFF2-40B4-BE49-F238E27FC236}">
                  <a16:creationId xmlns:a16="http://schemas.microsoft.com/office/drawing/2014/main" id="{9DA2BA03-C062-4815-AB06-55FF10DFA0F2}"/>
                </a:ext>
              </a:extLst>
            </p:cNvPr>
            <p:cNvSpPr txBox="1">
              <a:spLocks noChangeArrowheads="1"/>
            </p:cNvSpPr>
            <p:nvPr/>
          </p:nvSpPr>
          <p:spPr bwMode="auto">
            <a:xfrm>
              <a:off x="1344" y="1862"/>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CCFF"/>
                  </a:solidFill>
                </a:rPr>
                <a:t>=</a:t>
              </a:r>
              <a:r>
                <a:rPr lang="en-US" altLang="en-US" sz="1800" b="1" baseline="-25000">
                  <a:solidFill>
                    <a:srgbClr val="00CCFF"/>
                  </a:solidFill>
                </a:rPr>
                <a:t> </a:t>
              </a:r>
            </a:p>
          </p:txBody>
        </p:sp>
        <p:sp>
          <p:nvSpPr>
            <p:cNvPr id="35959" name="Line 107">
              <a:extLst>
                <a:ext uri="{FF2B5EF4-FFF2-40B4-BE49-F238E27FC236}">
                  <a16:creationId xmlns:a16="http://schemas.microsoft.com/office/drawing/2014/main" id="{26510823-129C-4D57-9145-5047DBF7CC84}"/>
                </a:ext>
              </a:extLst>
            </p:cNvPr>
            <p:cNvSpPr>
              <a:spLocks noChangeShapeType="1"/>
            </p:cNvSpPr>
            <p:nvPr/>
          </p:nvSpPr>
          <p:spPr bwMode="auto">
            <a:xfrm>
              <a:off x="2016" y="1986"/>
              <a:ext cx="192" cy="0"/>
            </a:xfrm>
            <a:prstGeom prst="line">
              <a:avLst/>
            </a:prstGeom>
            <a:noFill/>
            <a:ln w="19050">
              <a:solidFill>
                <a:srgbClr val="00C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5960" name="Rectangle 110">
              <a:extLst>
                <a:ext uri="{FF2B5EF4-FFF2-40B4-BE49-F238E27FC236}">
                  <a16:creationId xmlns:a16="http://schemas.microsoft.com/office/drawing/2014/main" id="{05FD55BA-4A38-4326-B78A-195FB3827273}"/>
                </a:ext>
              </a:extLst>
            </p:cNvPr>
            <p:cNvSpPr>
              <a:spLocks noChangeArrowheads="1"/>
            </p:cNvSpPr>
            <p:nvPr/>
          </p:nvSpPr>
          <p:spPr bwMode="auto">
            <a:xfrm>
              <a:off x="2016" y="1728"/>
              <a:ext cx="20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CCFF"/>
                  </a:solidFill>
                </a:rPr>
                <a:t>q</a:t>
              </a:r>
            </a:p>
          </p:txBody>
        </p:sp>
        <p:grpSp>
          <p:nvGrpSpPr>
            <p:cNvPr id="35961" name="Group 111">
              <a:extLst>
                <a:ext uri="{FF2B5EF4-FFF2-40B4-BE49-F238E27FC236}">
                  <a16:creationId xmlns:a16="http://schemas.microsoft.com/office/drawing/2014/main" id="{2E865127-1787-4CEC-86E8-E7CF91B0FE05}"/>
                </a:ext>
              </a:extLst>
            </p:cNvPr>
            <p:cNvGrpSpPr>
              <a:grpSpLocks/>
            </p:cNvGrpSpPr>
            <p:nvPr/>
          </p:nvGrpSpPr>
          <p:grpSpPr bwMode="auto">
            <a:xfrm>
              <a:off x="2208" y="1844"/>
              <a:ext cx="192" cy="240"/>
              <a:chOff x="2496" y="3168"/>
              <a:chExt cx="192" cy="240"/>
            </a:xfrm>
          </p:grpSpPr>
          <p:sp>
            <p:nvSpPr>
              <p:cNvPr id="35965" name="Text Box 112">
                <a:extLst>
                  <a:ext uri="{FF2B5EF4-FFF2-40B4-BE49-F238E27FC236}">
                    <a16:creationId xmlns:a16="http://schemas.microsoft.com/office/drawing/2014/main" id="{302D82D0-3D80-4F14-A830-9D27D0CE759D}"/>
                  </a:ext>
                </a:extLst>
              </p:cNvPr>
              <p:cNvSpPr txBox="1">
                <a:spLocks noChangeArrowheads="1"/>
              </p:cNvSpPr>
              <p:nvPr/>
            </p:nvSpPr>
            <p:spPr bwMode="auto">
              <a:xfrm>
                <a:off x="2496" y="3177"/>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CCFF"/>
                    </a:solidFill>
                  </a:rPr>
                  <a:t>r</a:t>
                </a:r>
                <a:endParaRPr lang="en-US" altLang="en-US" sz="1800" b="1" baseline="-25000">
                  <a:solidFill>
                    <a:srgbClr val="00CCFF"/>
                  </a:solidFill>
                </a:endParaRPr>
              </a:p>
            </p:txBody>
          </p:sp>
          <p:sp>
            <p:nvSpPr>
              <p:cNvPr id="35966" name="Line 113">
                <a:extLst>
                  <a:ext uri="{FF2B5EF4-FFF2-40B4-BE49-F238E27FC236}">
                    <a16:creationId xmlns:a16="http://schemas.microsoft.com/office/drawing/2014/main" id="{9C19FD52-8F84-4D90-AEB2-38F7C8750AD9}"/>
                  </a:ext>
                </a:extLst>
              </p:cNvPr>
              <p:cNvSpPr>
                <a:spLocks noChangeShapeType="1"/>
              </p:cNvSpPr>
              <p:nvPr/>
            </p:nvSpPr>
            <p:spPr bwMode="auto">
              <a:xfrm rot="5400000" flipH="1" flipV="1">
                <a:off x="2568" y="3192"/>
                <a:ext cx="48" cy="0"/>
              </a:xfrm>
              <a:prstGeom prst="line">
                <a:avLst/>
              </a:prstGeom>
              <a:noFill/>
              <a:ln w="28575">
                <a:solidFill>
                  <a:srgbClr val="00CC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5962" name="Text Box 117">
              <a:extLst>
                <a:ext uri="{FF2B5EF4-FFF2-40B4-BE49-F238E27FC236}">
                  <a16:creationId xmlns:a16="http://schemas.microsoft.com/office/drawing/2014/main" id="{8A8D6AF5-290B-4081-9A46-A5C32767350B}"/>
                </a:ext>
              </a:extLst>
            </p:cNvPr>
            <p:cNvSpPr txBox="1">
              <a:spLocks noChangeArrowheads="1"/>
            </p:cNvSpPr>
            <p:nvPr/>
          </p:nvSpPr>
          <p:spPr bwMode="auto">
            <a:xfrm>
              <a:off x="2352" y="1853"/>
              <a:ext cx="3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CC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CCFF"/>
                  </a:solidFill>
                </a:rPr>
                <a:t>. dS </a:t>
              </a:r>
            </a:p>
          </p:txBody>
        </p:sp>
        <p:sp>
          <p:nvSpPr>
            <p:cNvPr id="35963" name="Text Box 119">
              <a:extLst>
                <a:ext uri="{FF2B5EF4-FFF2-40B4-BE49-F238E27FC236}">
                  <a16:creationId xmlns:a16="http://schemas.microsoft.com/office/drawing/2014/main" id="{1B575960-2943-4160-BB6D-C1CC67E9A68C}"/>
                </a:ext>
              </a:extLst>
            </p:cNvPr>
            <p:cNvSpPr txBox="1">
              <a:spLocks noChangeArrowheads="1"/>
            </p:cNvSpPr>
            <p:nvPr/>
          </p:nvSpPr>
          <p:spPr bwMode="auto">
            <a:xfrm>
              <a:off x="2688" y="1853"/>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CCFF"/>
                  </a:solidFill>
                </a:rPr>
                <a:t>n</a:t>
              </a:r>
              <a:endParaRPr lang="en-US" altLang="en-US" sz="1800" b="1" baseline="-25000">
                <a:solidFill>
                  <a:srgbClr val="00CCFF"/>
                </a:solidFill>
              </a:endParaRPr>
            </a:p>
          </p:txBody>
        </p:sp>
        <p:sp>
          <p:nvSpPr>
            <p:cNvPr id="35964" name="Line 120">
              <a:extLst>
                <a:ext uri="{FF2B5EF4-FFF2-40B4-BE49-F238E27FC236}">
                  <a16:creationId xmlns:a16="http://schemas.microsoft.com/office/drawing/2014/main" id="{69C4DFB3-548A-4CF1-A35E-3BF4BF904C51}"/>
                </a:ext>
              </a:extLst>
            </p:cNvPr>
            <p:cNvSpPr>
              <a:spLocks noChangeShapeType="1"/>
            </p:cNvSpPr>
            <p:nvPr/>
          </p:nvSpPr>
          <p:spPr bwMode="auto">
            <a:xfrm rot="5400000" flipH="1" flipV="1">
              <a:off x="2760" y="1827"/>
              <a:ext cx="48" cy="0"/>
            </a:xfrm>
            <a:prstGeom prst="line">
              <a:avLst/>
            </a:prstGeom>
            <a:noFill/>
            <a:ln w="28575">
              <a:solidFill>
                <a:srgbClr val="00CC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5551" name="Group 255">
            <a:extLst>
              <a:ext uri="{FF2B5EF4-FFF2-40B4-BE49-F238E27FC236}">
                <a16:creationId xmlns:a16="http://schemas.microsoft.com/office/drawing/2014/main" id="{2B04BF94-E37A-4FDF-B790-E2A885836B6D}"/>
              </a:ext>
            </a:extLst>
          </p:cNvPr>
          <p:cNvGrpSpPr>
            <a:grpSpLocks/>
          </p:cNvGrpSpPr>
          <p:nvPr/>
        </p:nvGrpSpPr>
        <p:grpSpPr bwMode="auto">
          <a:xfrm>
            <a:off x="762000" y="3595688"/>
            <a:ext cx="2895600" cy="763587"/>
            <a:chOff x="480" y="2265"/>
            <a:chExt cx="1824" cy="481"/>
          </a:xfrm>
        </p:grpSpPr>
        <p:sp>
          <p:nvSpPr>
            <p:cNvPr id="35937" name="Text Box 129">
              <a:extLst>
                <a:ext uri="{FF2B5EF4-FFF2-40B4-BE49-F238E27FC236}">
                  <a16:creationId xmlns:a16="http://schemas.microsoft.com/office/drawing/2014/main" id="{9965B849-E20C-4076-8893-7245A9544D31}"/>
                </a:ext>
              </a:extLst>
            </p:cNvPr>
            <p:cNvSpPr txBox="1">
              <a:spLocks noChangeArrowheads="1"/>
            </p:cNvSpPr>
            <p:nvPr/>
          </p:nvSpPr>
          <p:spPr bwMode="auto">
            <a:xfrm>
              <a:off x="480" y="2390"/>
              <a:ext cx="48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CC"/>
                  </a:solidFill>
                </a:rPr>
                <a:t>d</a:t>
              </a:r>
              <a:r>
                <a:rPr lang="el-GR" altLang="en-US" sz="1800" b="1">
                  <a:solidFill>
                    <a:srgbClr val="FFFFCC"/>
                  </a:solidFill>
                  <a:cs typeface="Arial" panose="020B0604020202020204" pitchFamily="34" charset="0"/>
                </a:rPr>
                <a:t>Φ</a:t>
              </a:r>
              <a:r>
                <a:rPr lang="en-US" altLang="en-US" sz="1800" b="1">
                  <a:solidFill>
                    <a:srgbClr val="FFFFCC"/>
                  </a:solidFill>
                  <a:cs typeface="Arial" panose="020B0604020202020204" pitchFamily="34" charset="0"/>
                </a:rPr>
                <a:t> = </a:t>
              </a:r>
              <a:endParaRPr lang="el-GR" altLang="en-US" sz="1800" b="1">
                <a:solidFill>
                  <a:srgbClr val="FFFFCC"/>
                </a:solidFill>
                <a:cs typeface="Arial" panose="020B0604020202020204" pitchFamily="34" charset="0"/>
              </a:endParaRPr>
            </a:p>
          </p:txBody>
        </p:sp>
        <p:sp>
          <p:nvSpPr>
            <p:cNvPr id="35938" name="Rectangle 131">
              <a:extLst>
                <a:ext uri="{FF2B5EF4-FFF2-40B4-BE49-F238E27FC236}">
                  <a16:creationId xmlns:a16="http://schemas.microsoft.com/office/drawing/2014/main" id="{26525B9B-5741-46B5-B91C-ACA8B9DE9F35}"/>
                </a:ext>
              </a:extLst>
            </p:cNvPr>
            <p:cNvSpPr>
              <a:spLocks noChangeArrowheads="1"/>
            </p:cNvSpPr>
            <p:nvPr/>
          </p:nvSpPr>
          <p:spPr bwMode="auto">
            <a:xfrm>
              <a:off x="1551" y="2515"/>
              <a:ext cx="225"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CC"/>
                  </a:solidFill>
                </a:rPr>
                <a:t>r</a:t>
              </a:r>
              <a:r>
                <a:rPr lang="en-US" altLang="en-US" sz="1800" b="1" baseline="30000">
                  <a:solidFill>
                    <a:srgbClr val="FFFFCC"/>
                  </a:solidFill>
                </a:rPr>
                <a:t>2</a:t>
              </a:r>
              <a:endParaRPr lang="el-GR" altLang="en-US" sz="1800" b="1" baseline="30000">
                <a:solidFill>
                  <a:srgbClr val="FFFFCC"/>
                </a:solidFill>
              </a:endParaRPr>
            </a:p>
          </p:txBody>
        </p:sp>
        <p:sp>
          <p:nvSpPr>
            <p:cNvPr id="35939" name="Rectangle 132">
              <a:extLst>
                <a:ext uri="{FF2B5EF4-FFF2-40B4-BE49-F238E27FC236}">
                  <a16:creationId xmlns:a16="http://schemas.microsoft.com/office/drawing/2014/main" id="{FCAB3955-A7F5-4F50-8FD0-21EA0BB77D18}"/>
                </a:ext>
              </a:extLst>
            </p:cNvPr>
            <p:cNvSpPr>
              <a:spLocks noChangeArrowheads="1"/>
            </p:cNvSpPr>
            <p:nvPr/>
          </p:nvSpPr>
          <p:spPr bwMode="auto">
            <a:xfrm>
              <a:off x="1056" y="2265"/>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CC"/>
                  </a:solidFill>
                </a:rPr>
                <a:t>1</a:t>
              </a:r>
              <a:endParaRPr lang="en-US" altLang="en-US" sz="1800">
                <a:solidFill>
                  <a:srgbClr val="FFFFCC"/>
                </a:solidFill>
              </a:endParaRPr>
            </a:p>
          </p:txBody>
        </p:sp>
        <p:sp>
          <p:nvSpPr>
            <p:cNvPr id="35940" name="Rectangle 133">
              <a:extLst>
                <a:ext uri="{FF2B5EF4-FFF2-40B4-BE49-F238E27FC236}">
                  <a16:creationId xmlns:a16="http://schemas.microsoft.com/office/drawing/2014/main" id="{966835E5-7910-4EC1-B0E0-E13ADC9A88EF}"/>
                </a:ext>
              </a:extLst>
            </p:cNvPr>
            <p:cNvSpPr>
              <a:spLocks noChangeArrowheads="1"/>
            </p:cNvSpPr>
            <p:nvPr/>
          </p:nvSpPr>
          <p:spPr bwMode="auto">
            <a:xfrm>
              <a:off x="965" y="2496"/>
              <a:ext cx="42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CC"/>
                  </a:solidFill>
                </a:rPr>
                <a:t>4</a:t>
              </a:r>
              <a:r>
                <a:rPr lang="el-GR" altLang="en-US" sz="1800" b="1">
                  <a:solidFill>
                    <a:srgbClr val="FFFFCC"/>
                  </a:solidFill>
                  <a:cs typeface="Arial" panose="020B0604020202020204" pitchFamily="34" charset="0"/>
                </a:rPr>
                <a:t>πε</a:t>
              </a:r>
              <a:r>
                <a:rPr lang="en-US" altLang="en-US" sz="1800" b="1" baseline="-25000">
                  <a:solidFill>
                    <a:srgbClr val="FFFFCC"/>
                  </a:solidFill>
                  <a:cs typeface="Arial" panose="020B0604020202020204" pitchFamily="34" charset="0"/>
                </a:rPr>
                <a:t>0</a:t>
              </a:r>
              <a:endParaRPr lang="el-GR" altLang="en-US" sz="1800" b="1" baseline="-25000">
                <a:solidFill>
                  <a:srgbClr val="FFFFCC"/>
                </a:solidFill>
                <a:cs typeface="Arial" panose="020B0604020202020204" pitchFamily="34" charset="0"/>
              </a:endParaRPr>
            </a:p>
          </p:txBody>
        </p:sp>
        <p:sp>
          <p:nvSpPr>
            <p:cNvPr id="35941" name="Line 134">
              <a:extLst>
                <a:ext uri="{FF2B5EF4-FFF2-40B4-BE49-F238E27FC236}">
                  <a16:creationId xmlns:a16="http://schemas.microsoft.com/office/drawing/2014/main" id="{D12BF24B-B930-47D4-8D5F-4FDCB22C2E15}"/>
                </a:ext>
              </a:extLst>
            </p:cNvPr>
            <p:cNvSpPr>
              <a:spLocks noChangeShapeType="1"/>
            </p:cNvSpPr>
            <p:nvPr/>
          </p:nvSpPr>
          <p:spPr bwMode="auto">
            <a:xfrm>
              <a:off x="960" y="2505"/>
              <a:ext cx="384" cy="0"/>
            </a:xfrm>
            <a:prstGeom prst="line">
              <a:avLst/>
            </a:prstGeom>
            <a:noFill/>
            <a:ln w="19050">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5942" name="Text Box 135">
              <a:extLst>
                <a:ext uri="{FF2B5EF4-FFF2-40B4-BE49-F238E27FC236}">
                  <a16:creationId xmlns:a16="http://schemas.microsoft.com/office/drawing/2014/main" id="{226CB6A5-42C7-4D2E-91B6-216BFC42E205}"/>
                </a:ext>
              </a:extLst>
            </p:cNvPr>
            <p:cNvSpPr txBox="1">
              <a:spLocks noChangeArrowheads="1"/>
            </p:cNvSpPr>
            <p:nvPr/>
          </p:nvSpPr>
          <p:spPr bwMode="auto">
            <a:xfrm>
              <a:off x="768" y="2370"/>
              <a:ext cx="28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b="1" baseline="-25000">
                <a:solidFill>
                  <a:srgbClr val="FFFFCC"/>
                </a:solidFill>
              </a:endParaRPr>
            </a:p>
          </p:txBody>
        </p:sp>
        <p:sp>
          <p:nvSpPr>
            <p:cNvPr id="35943" name="Rectangle 137">
              <a:extLst>
                <a:ext uri="{FF2B5EF4-FFF2-40B4-BE49-F238E27FC236}">
                  <a16:creationId xmlns:a16="http://schemas.microsoft.com/office/drawing/2014/main" id="{B043EA94-A20F-41CB-A042-0720B5C1677F}"/>
                </a:ext>
              </a:extLst>
            </p:cNvPr>
            <p:cNvSpPr>
              <a:spLocks noChangeArrowheads="1"/>
            </p:cNvSpPr>
            <p:nvPr/>
          </p:nvSpPr>
          <p:spPr bwMode="auto">
            <a:xfrm>
              <a:off x="1440" y="2266"/>
              <a:ext cx="42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CC"/>
                  </a:solidFill>
                </a:rPr>
                <a:t>q dS</a:t>
              </a:r>
            </a:p>
          </p:txBody>
        </p:sp>
        <p:grpSp>
          <p:nvGrpSpPr>
            <p:cNvPr id="35944" name="Group 138">
              <a:extLst>
                <a:ext uri="{FF2B5EF4-FFF2-40B4-BE49-F238E27FC236}">
                  <a16:creationId xmlns:a16="http://schemas.microsoft.com/office/drawing/2014/main" id="{90A84122-EBF6-4103-90C7-0C3B203CEEAA}"/>
                </a:ext>
              </a:extLst>
            </p:cNvPr>
            <p:cNvGrpSpPr>
              <a:grpSpLocks/>
            </p:cNvGrpSpPr>
            <p:nvPr/>
          </p:nvGrpSpPr>
          <p:grpSpPr bwMode="auto">
            <a:xfrm>
              <a:off x="1872" y="2362"/>
              <a:ext cx="192" cy="240"/>
              <a:chOff x="2496" y="3168"/>
              <a:chExt cx="192" cy="240"/>
            </a:xfrm>
          </p:grpSpPr>
          <p:sp>
            <p:nvSpPr>
              <p:cNvPr id="35950" name="Text Box 139">
                <a:extLst>
                  <a:ext uri="{FF2B5EF4-FFF2-40B4-BE49-F238E27FC236}">
                    <a16:creationId xmlns:a16="http://schemas.microsoft.com/office/drawing/2014/main" id="{DE491FBC-61C7-4838-9753-BC9E13483ECA}"/>
                  </a:ext>
                </a:extLst>
              </p:cNvPr>
              <p:cNvSpPr txBox="1">
                <a:spLocks noChangeArrowheads="1"/>
              </p:cNvSpPr>
              <p:nvPr/>
            </p:nvSpPr>
            <p:spPr bwMode="auto">
              <a:xfrm>
                <a:off x="2496" y="3177"/>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CC"/>
                    </a:solidFill>
                  </a:rPr>
                  <a:t>r</a:t>
                </a:r>
                <a:endParaRPr lang="en-US" altLang="en-US" sz="1800" b="1" baseline="-25000">
                  <a:solidFill>
                    <a:srgbClr val="FFFFCC"/>
                  </a:solidFill>
                </a:endParaRPr>
              </a:p>
            </p:txBody>
          </p:sp>
          <p:sp>
            <p:nvSpPr>
              <p:cNvPr id="35951" name="Line 140">
                <a:extLst>
                  <a:ext uri="{FF2B5EF4-FFF2-40B4-BE49-F238E27FC236}">
                    <a16:creationId xmlns:a16="http://schemas.microsoft.com/office/drawing/2014/main" id="{1A57CB3E-2932-4853-B492-DE85F882C3CB}"/>
                  </a:ext>
                </a:extLst>
              </p:cNvPr>
              <p:cNvSpPr>
                <a:spLocks noChangeShapeType="1"/>
              </p:cNvSpPr>
              <p:nvPr/>
            </p:nvSpPr>
            <p:spPr bwMode="auto">
              <a:xfrm rot="5400000" flipH="1" flipV="1">
                <a:off x="2568" y="3192"/>
                <a:ext cx="48" cy="0"/>
              </a:xfrm>
              <a:prstGeom prst="line">
                <a:avLst/>
              </a:prstGeom>
              <a:noFill/>
              <a:ln w="28575">
                <a:solidFill>
                  <a:srgbClr val="FFFFCC"/>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5945" name="Group 143">
              <a:extLst>
                <a:ext uri="{FF2B5EF4-FFF2-40B4-BE49-F238E27FC236}">
                  <a16:creationId xmlns:a16="http://schemas.microsoft.com/office/drawing/2014/main" id="{4713EDEC-2B7F-4989-AD24-0F415BD31837}"/>
                </a:ext>
              </a:extLst>
            </p:cNvPr>
            <p:cNvGrpSpPr>
              <a:grpSpLocks/>
            </p:cNvGrpSpPr>
            <p:nvPr/>
          </p:nvGrpSpPr>
          <p:grpSpPr bwMode="auto">
            <a:xfrm>
              <a:off x="2112" y="2362"/>
              <a:ext cx="192" cy="261"/>
              <a:chOff x="4944" y="1824"/>
              <a:chExt cx="192" cy="261"/>
            </a:xfrm>
          </p:grpSpPr>
          <p:sp>
            <p:nvSpPr>
              <p:cNvPr id="35948" name="Text Box 144">
                <a:extLst>
                  <a:ext uri="{FF2B5EF4-FFF2-40B4-BE49-F238E27FC236}">
                    <a16:creationId xmlns:a16="http://schemas.microsoft.com/office/drawing/2014/main" id="{0C517058-9E3E-4DDF-85B3-02D011E741A8}"/>
                  </a:ext>
                </a:extLst>
              </p:cNvPr>
              <p:cNvSpPr txBox="1">
                <a:spLocks noChangeArrowheads="1"/>
              </p:cNvSpPr>
              <p:nvPr/>
            </p:nvSpPr>
            <p:spPr bwMode="auto">
              <a:xfrm>
                <a:off x="4944" y="1854"/>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CC"/>
                    </a:solidFill>
                  </a:rPr>
                  <a:t>n</a:t>
                </a:r>
                <a:endParaRPr lang="en-US" altLang="en-US" sz="1800" b="1" baseline="-25000">
                  <a:solidFill>
                    <a:srgbClr val="FFFFCC"/>
                  </a:solidFill>
                </a:endParaRPr>
              </a:p>
            </p:txBody>
          </p:sp>
          <p:sp>
            <p:nvSpPr>
              <p:cNvPr id="35949" name="Line 145">
                <a:extLst>
                  <a:ext uri="{FF2B5EF4-FFF2-40B4-BE49-F238E27FC236}">
                    <a16:creationId xmlns:a16="http://schemas.microsoft.com/office/drawing/2014/main" id="{93668B1B-AD47-4305-B697-1B1BC4134B2D}"/>
                  </a:ext>
                </a:extLst>
              </p:cNvPr>
              <p:cNvSpPr>
                <a:spLocks noChangeShapeType="1"/>
              </p:cNvSpPr>
              <p:nvPr/>
            </p:nvSpPr>
            <p:spPr bwMode="auto">
              <a:xfrm rot="5400000" flipH="1" flipV="1">
                <a:off x="5016" y="1848"/>
                <a:ext cx="48" cy="0"/>
              </a:xfrm>
              <a:prstGeom prst="line">
                <a:avLst/>
              </a:prstGeom>
              <a:noFill/>
              <a:ln w="28575">
                <a:solidFill>
                  <a:srgbClr val="FFFFCC"/>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5946" name="Line 146">
              <a:extLst>
                <a:ext uri="{FF2B5EF4-FFF2-40B4-BE49-F238E27FC236}">
                  <a16:creationId xmlns:a16="http://schemas.microsoft.com/office/drawing/2014/main" id="{80345517-8DDF-4B0C-B56A-A435ACCF0BE8}"/>
                </a:ext>
              </a:extLst>
            </p:cNvPr>
            <p:cNvSpPr>
              <a:spLocks noChangeShapeType="1"/>
            </p:cNvSpPr>
            <p:nvPr/>
          </p:nvSpPr>
          <p:spPr bwMode="auto">
            <a:xfrm>
              <a:off x="1440" y="2506"/>
              <a:ext cx="384" cy="0"/>
            </a:xfrm>
            <a:prstGeom prst="line">
              <a:avLst/>
            </a:prstGeom>
            <a:noFill/>
            <a:ln w="19050">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5947" name="Rectangle 147">
              <a:extLst>
                <a:ext uri="{FF2B5EF4-FFF2-40B4-BE49-F238E27FC236}">
                  <a16:creationId xmlns:a16="http://schemas.microsoft.com/office/drawing/2014/main" id="{A066E768-BDDE-4C3E-8813-54AE5436AF29}"/>
                </a:ext>
              </a:extLst>
            </p:cNvPr>
            <p:cNvSpPr>
              <a:spLocks noChangeArrowheads="1"/>
            </p:cNvSpPr>
            <p:nvPr/>
          </p:nvSpPr>
          <p:spPr bwMode="auto">
            <a:xfrm>
              <a:off x="2004" y="2371"/>
              <a:ext cx="15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CC"/>
                  </a:solidFill>
                </a:rPr>
                <a:t>.</a:t>
              </a:r>
            </a:p>
          </p:txBody>
        </p:sp>
      </p:grpSp>
      <p:sp>
        <p:nvSpPr>
          <p:cNvPr id="55444" name="Text Box 148">
            <a:extLst>
              <a:ext uri="{FF2B5EF4-FFF2-40B4-BE49-F238E27FC236}">
                <a16:creationId xmlns:a16="http://schemas.microsoft.com/office/drawing/2014/main" id="{660FDECF-B6B5-4EEA-A3B2-B06FB37488E1}"/>
              </a:ext>
            </a:extLst>
          </p:cNvPr>
          <p:cNvSpPr txBox="1">
            <a:spLocks noChangeArrowheads="1"/>
          </p:cNvSpPr>
          <p:nvPr/>
        </p:nvSpPr>
        <p:spPr bwMode="auto">
          <a:xfrm>
            <a:off x="762000" y="4510088"/>
            <a:ext cx="8382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00"/>
                </a:solidFill>
              </a:rPr>
              <a:t>Here,</a:t>
            </a:r>
          </a:p>
        </p:txBody>
      </p:sp>
      <p:grpSp>
        <p:nvGrpSpPr>
          <p:cNvPr id="55542" name="Group 246">
            <a:extLst>
              <a:ext uri="{FF2B5EF4-FFF2-40B4-BE49-F238E27FC236}">
                <a16:creationId xmlns:a16="http://schemas.microsoft.com/office/drawing/2014/main" id="{B534E374-F8B5-40B2-9232-D5FCAFA5FC7C}"/>
              </a:ext>
            </a:extLst>
          </p:cNvPr>
          <p:cNvGrpSpPr>
            <a:grpSpLocks/>
          </p:cNvGrpSpPr>
          <p:nvPr/>
        </p:nvGrpSpPr>
        <p:grpSpPr bwMode="auto">
          <a:xfrm>
            <a:off x="1676400" y="4510088"/>
            <a:ext cx="2819400" cy="442912"/>
            <a:chOff x="1056" y="2841"/>
            <a:chExt cx="1776" cy="279"/>
          </a:xfrm>
        </p:grpSpPr>
        <p:sp>
          <p:nvSpPr>
            <p:cNvPr id="35929" name="Text Box 95">
              <a:extLst>
                <a:ext uri="{FF2B5EF4-FFF2-40B4-BE49-F238E27FC236}">
                  <a16:creationId xmlns:a16="http://schemas.microsoft.com/office/drawing/2014/main" id="{DB62EDA7-5AD1-45BB-8B2E-BC3E36B84582}"/>
                </a:ext>
              </a:extLst>
            </p:cNvPr>
            <p:cNvSpPr txBox="1">
              <a:spLocks noChangeArrowheads="1"/>
            </p:cNvSpPr>
            <p:nvPr/>
          </p:nvSpPr>
          <p:spPr bwMode="auto">
            <a:xfrm>
              <a:off x="1440" y="2889"/>
              <a:ext cx="13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FFFF"/>
                  </a:solidFill>
                </a:rPr>
                <a:t>= 1 x 1  cos </a:t>
              </a:r>
              <a:r>
                <a:rPr lang="en-US" altLang="en-US" sz="1800" b="1">
                  <a:solidFill>
                    <a:srgbClr val="00FFFF"/>
                  </a:solidFill>
                  <a:cs typeface="Arial" panose="020B0604020202020204" pitchFamily="34" charset="0"/>
                </a:rPr>
                <a:t>0° = 1</a:t>
              </a:r>
            </a:p>
          </p:txBody>
        </p:sp>
        <p:grpSp>
          <p:nvGrpSpPr>
            <p:cNvPr id="35930" name="Group 149">
              <a:extLst>
                <a:ext uri="{FF2B5EF4-FFF2-40B4-BE49-F238E27FC236}">
                  <a16:creationId xmlns:a16="http://schemas.microsoft.com/office/drawing/2014/main" id="{C7B2C8C6-D81E-4C66-BBCC-50138814FE01}"/>
                </a:ext>
              </a:extLst>
            </p:cNvPr>
            <p:cNvGrpSpPr>
              <a:grpSpLocks/>
            </p:cNvGrpSpPr>
            <p:nvPr/>
          </p:nvGrpSpPr>
          <p:grpSpPr bwMode="auto">
            <a:xfrm>
              <a:off x="1056" y="2841"/>
              <a:ext cx="192" cy="240"/>
              <a:chOff x="2496" y="3168"/>
              <a:chExt cx="192" cy="240"/>
            </a:xfrm>
          </p:grpSpPr>
          <p:sp>
            <p:nvSpPr>
              <p:cNvPr id="35935" name="Text Box 150">
                <a:extLst>
                  <a:ext uri="{FF2B5EF4-FFF2-40B4-BE49-F238E27FC236}">
                    <a16:creationId xmlns:a16="http://schemas.microsoft.com/office/drawing/2014/main" id="{7C6434B1-18D3-4692-92CD-36842917E231}"/>
                  </a:ext>
                </a:extLst>
              </p:cNvPr>
              <p:cNvSpPr txBox="1">
                <a:spLocks noChangeArrowheads="1"/>
              </p:cNvSpPr>
              <p:nvPr/>
            </p:nvSpPr>
            <p:spPr bwMode="auto">
              <a:xfrm>
                <a:off x="2496" y="3177"/>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FFFF"/>
                    </a:solidFill>
                  </a:rPr>
                  <a:t>r</a:t>
                </a:r>
                <a:endParaRPr lang="en-US" altLang="en-US" sz="1800" b="1" baseline="-25000">
                  <a:solidFill>
                    <a:srgbClr val="00FFFF"/>
                  </a:solidFill>
                </a:endParaRPr>
              </a:p>
            </p:txBody>
          </p:sp>
          <p:sp>
            <p:nvSpPr>
              <p:cNvPr id="35936" name="Line 151">
                <a:extLst>
                  <a:ext uri="{FF2B5EF4-FFF2-40B4-BE49-F238E27FC236}">
                    <a16:creationId xmlns:a16="http://schemas.microsoft.com/office/drawing/2014/main" id="{5ABEDEA0-6A11-41F5-8BE4-E2EBC60A669F}"/>
                  </a:ext>
                </a:extLst>
              </p:cNvPr>
              <p:cNvSpPr>
                <a:spLocks noChangeShapeType="1"/>
              </p:cNvSpPr>
              <p:nvPr/>
            </p:nvSpPr>
            <p:spPr bwMode="auto">
              <a:xfrm rot="5400000" flipH="1" flipV="1">
                <a:off x="2568" y="3192"/>
                <a:ext cx="48" cy="0"/>
              </a:xfrm>
              <a:prstGeom prst="line">
                <a:avLst/>
              </a:prstGeom>
              <a:noFill/>
              <a:ln w="28575">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5931" name="Group 152">
              <a:extLst>
                <a:ext uri="{FF2B5EF4-FFF2-40B4-BE49-F238E27FC236}">
                  <a16:creationId xmlns:a16="http://schemas.microsoft.com/office/drawing/2014/main" id="{D8D43488-61FD-42EC-BF79-DFC6F845B2F4}"/>
                </a:ext>
              </a:extLst>
            </p:cNvPr>
            <p:cNvGrpSpPr>
              <a:grpSpLocks/>
            </p:cNvGrpSpPr>
            <p:nvPr/>
          </p:nvGrpSpPr>
          <p:grpSpPr bwMode="auto">
            <a:xfrm>
              <a:off x="1296" y="2841"/>
              <a:ext cx="192" cy="261"/>
              <a:chOff x="4944" y="1824"/>
              <a:chExt cx="192" cy="261"/>
            </a:xfrm>
          </p:grpSpPr>
          <p:sp>
            <p:nvSpPr>
              <p:cNvPr id="35933" name="Text Box 153">
                <a:extLst>
                  <a:ext uri="{FF2B5EF4-FFF2-40B4-BE49-F238E27FC236}">
                    <a16:creationId xmlns:a16="http://schemas.microsoft.com/office/drawing/2014/main" id="{674FA104-AA4C-4318-BCB0-FDDE534B2DF5}"/>
                  </a:ext>
                </a:extLst>
              </p:cNvPr>
              <p:cNvSpPr txBox="1">
                <a:spLocks noChangeArrowheads="1"/>
              </p:cNvSpPr>
              <p:nvPr/>
            </p:nvSpPr>
            <p:spPr bwMode="auto">
              <a:xfrm>
                <a:off x="4944" y="1854"/>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FFFF"/>
                    </a:solidFill>
                  </a:rPr>
                  <a:t>n</a:t>
                </a:r>
                <a:endParaRPr lang="en-US" altLang="en-US" sz="1800" b="1" baseline="-25000">
                  <a:solidFill>
                    <a:srgbClr val="00FFFF"/>
                  </a:solidFill>
                </a:endParaRPr>
              </a:p>
            </p:txBody>
          </p:sp>
          <p:sp>
            <p:nvSpPr>
              <p:cNvPr id="35934" name="Line 154">
                <a:extLst>
                  <a:ext uri="{FF2B5EF4-FFF2-40B4-BE49-F238E27FC236}">
                    <a16:creationId xmlns:a16="http://schemas.microsoft.com/office/drawing/2014/main" id="{43FC98A4-7D06-4CE7-BCCA-2568C30C543C}"/>
                  </a:ext>
                </a:extLst>
              </p:cNvPr>
              <p:cNvSpPr>
                <a:spLocks noChangeShapeType="1"/>
              </p:cNvSpPr>
              <p:nvPr/>
            </p:nvSpPr>
            <p:spPr bwMode="auto">
              <a:xfrm rot="5400000" flipH="1" flipV="1">
                <a:off x="5016" y="1848"/>
                <a:ext cx="48" cy="0"/>
              </a:xfrm>
              <a:prstGeom prst="line">
                <a:avLst/>
              </a:prstGeom>
              <a:noFill/>
              <a:ln w="28575">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5932" name="Rectangle 155">
              <a:extLst>
                <a:ext uri="{FF2B5EF4-FFF2-40B4-BE49-F238E27FC236}">
                  <a16:creationId xmlns:a16="http://schemas.microsoft.com/office/drawing/2014/main" id="{5E3976CE-F335-4DF0-9D56-6E41612E95CC}"/>
                </a:ext>
              </a:extLst>
            </p:cNvPr>
            <p:cNvSpPr>
              <a:spLocks noChangeArrowheads="1"/>
            </p:cNvSpPr>
            <p:nvPr/>
          </p:nvSpPr>
          <p:spPr bwMode="auto">
            <a:xfrm>
              <a:off x="1188" y="2850"/>
              <a:ext cx="15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FFFF"/>
                  </a:solidFill>
                </a:rPr>
                <a:t>.</a:t>
              </a:r>
            </a:p>
          </p:txBody>
        </p:sp>
      </p:grpSp>
      <p:grpSp>
        <p:nvGrpSpPr>
          <p:cNvPr id="55452" name="Group 156">
            <a:extLst>
              <a:ext uri="{FF2B5EF4-FFF2-40B4-BE49-F238E27FC236}">
                <a16:creationId xmlns:a16="http://schemas.microsoft.com/office/drawing/2014/main" id="{05AAD545-34AA-4024-A10E-76AF20B8FCDE}"/>
              </a:ext>
            </a:extLst>
          </p:cNvPr>
          <p:cNvGrpSpPr>
            <a:grpSpLocks/>
          </p:cNvGrpSpPr>
          <p:nvPr/>
        </p:nvGrpSpPr>
        <p:grpSpPr bwMode="auto">
          <a:xfrm>
            <a:off x="990600" y="5334000"/>
            <a:ext cx="152400" cy="152400"/>
            <a:chOff x="2304" y="2688"/>
            <a:chExt cx="96" cy="96"/>
          </a:xfrm>
        </p:grpSpPr>
        <p:sp>
          <p:nvSpPr>
            <p:cNvPr id="35926" name="Oval 157">
              <a:extLst>
                <a:ext uri="{FF2B5EF4-FFF2-40B4-BE49-F238E27FC236}">
                  <a16:creationId xmlns:a16="http://schemas.microsoft.com/office/drawing/2014/main" id="{01F98BDE-A31D-4E82-A751-BCCCA1E124D3}"/>
                </a:ext>
              </a:extLst>
            </p:cNvPr>
            <p:cNvSpPr>
              <a:spLocks noChangeArrowheads="1"/>
            </p:cNvSpPr>
            <p:nvPr/>
          </p:nvSpPr>
          <p:spPr bwMode="auto">
            <a:xfrm>
              <a:off x="2304" y="2752"/>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927" name="Oval 158">
              <a:extLst>
                <a:ext uri="{FF2B5EF4-FFF2-40B4-BE49-F238E27FC236}">
                  <a16:creationId xmlns:a16="http://schemas.microsoft.com/office/drawing/2014/main" id="{2A9FB7DE-7748-482D-AA9B-B6E68F6C1003}"/>
                </a:ext>
              </a:extLst>
            </p:cNvPr>
            <p:cNvSpPr>
              <a:spLocks noChangeArrowheads="1"/>
            </p:cNvSpPr>
            <p:nvPr/>
          </p:nvSpPr>
          <p:spPr bwMode="auto">
            <a:xfrm>
              <a:off x="2368" y="2752"/>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928" name="Oval 159">
              <a:extLst>
                <a:ext uri="{FF2B5EF4-FFF2-40B4-BE49-F238E27FC236}">
                  <a16:creationId xmlns:a16="http://schemas.microsoft.com/office/drawing/2014/main" id="{6892F493-1DD2-443B-AE05-B134070B84AC}"/>
                </a:ext>
              </a:extLst>
            </p:cNvPr>
            <p:cNvSpPr>
              <a:spLocks noChangeArrowheads="1"/>
            </p:cNvSpPr>
            <p:nvPr/>
          </p:nvSpPr>
          <p:spPr bwMode="auto">
            <a:xfrm>
              <a:off x="2336" y="2688"/>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grpSp>
        <p:nvGrpSpPr>
          <p:cNvPr id="55608" name="Group 312">
            <a:extLst>
              <a:ext uri="{FF2B5EF4-FFF2-40B4-BE49-F238E27FC236}">
                <a16:creationId xmlns:a16="http://schemas.microsoft.com/office/drawing/2014/main" id="{BB34BF1A-6AAC-4156-A3BF-2555CAA8CD13}"/>
              </a:ext>
            </a:extLst>
          </p:cNvPr>
          <p:cNvGrpSpPr>
            <a:grpSpLocks/>
          </p:cNvGrpSpPr>
          <p:nvPr/>
        </p:nvGrpSpPr>
        <p:grpSpPr bwMode="auto">
          <a:xfrm>
            <a:off x="1371600" y="5043488"/>
            <a:ext cx="2203450" cy="763587"/>
            <a:chOff x="864" y="3177"/>
            <a:chExt cx="1388" cy="481"/>
          </a:xfrm>
        </p:grpSpPr>
        <p:sp>
          <p:nvSpPr>
            <p:cNvPr id="35918" name="Text Box 160">
              <a:extLst>
                <a:ext uri="{FF2B5EF4-FFF2-40B4-BE49-F238E27FC236}">
                  <a16:creationId xmlns:a16="http://schemas.microsoft.com/office/drawing/2014/main" id="{BE177EEF-DE3B-4F07-B567-142EA1980FE0}"/>
                </a:ext>
              </a:extLst>
            </p:cNvPr>
            <p:cNvSpPr txBox="1">
              <a:spLocks noChangeArrowheads="1"/>
            </p:cNvSpPr>
            <p:nvPr/>
          </p:nvSpPr>
          <p:spPr bwMode="auto">
            <a:xfrm>
              <a:off x="864" y="3302"/>
              <a:ext cx="48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CCFFCC"/>
                  </a:solidFill>
                </a:rPr>
                <a:t>d</a:t>
              </a:r>
              <a:r>
                <a:rPr lang="el-GR" altLang="en-US" sz="1800" b="1">
                  <a:solidFill>
                    <a:srgbClr val="CCFFCC"/>
                  </a:solidFill>
                  <a:cs typeface="Arial" panose="020B0604020202020204" pitchFamily="34" charset="0"/>
                </a:rPr>
                <a:t>Φ</a:t>
              </a:r>
              <a:r>
                <a:rPr lang="en-US" altLang="en-US" sz="1800" b="1">
                  <a:solidFill>
                    <a:srgbClr val="CCFFCC"/>
                  </a:solidFill>
                  <a:cs typeface="Arial" panose="020B0604020202020204" pitchFamily="34" charset="0"/>
                </a:rPr>
                <a:t> = </a:t>
              </a:r>
              <a:endParaRPr lang="el-GR" altLang="en-US" sz="1800" b="1">
                <a:solidFill>
                  <a:srgbClr val="CCFFCC"/>
                </a:solidFill>
                <a:cs typeface="Arial" panose="020B0604020202020204" pitchFamily="34" charset="0"/>
              </a:endParaRPr>
            </a:p>
          </p:txBody>
        </p:sp>
        <p:sp>
          <p:nvSpPr>
            <p:cNvPr id="35919" name="Rectangle 161">
              <a:extLst>
                <a:ext uri="{FF2B5EF4-FFF2-40B4-BE49-F238E27FC236}">
                  <a16:creationId xmlns:a16="http://schemas.microsoft.com/office/drawing/2014/main" id="{489309D8-CDF0-41A9-840D-66E12F2E2B72}"/>
                </a:ext>
              </a:extLst>
            </p:cNvPr>
            <p:cNvSpPr>
              <a:spLocks noChangeArrowheads="1"/>
            </p:cNvSpPr>
            <p:nvPr/>
          </p:nvSpPr>
          <p:spPr bwMode="auto">
            <a:xfrm>
              <a:off x="1935" y="3427"/>
              <a:ext cx="225"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CCFFCC"/>
                  </a:solidFill>
                </a:rPr>
                <a:t>r</a:t>
              </a:r>
              <a:r>
                <a:rPr lang="en-US" altLang="en-US" sz="1800" b="1" baseline="30000">
                  <a:solidFill>
                    <a:srgbClr val="CCFFCC"/>
                  </a:solidFill>
                </a:rPr>
                <a:t>2</a:t>
              </a:r>
              <a:endParaRPr lang="el-GR" altLang="en-US" sz="1800" b="1" baseline="30000">
                <a:solidFill>
                  <a:srgbClr val="CCFFCC"/>
                </a:solidFill>
              </a:endParaRPr>
            </a:p>
          </p:txBody>
        </p:sp>
        <p:sp>
          <p:nvSpPr>
            <p:cNvPr id="35920" name="Rectangle 162">
              <a:extLst>
                <a:ext uri="{FF2B5EF4-FFF2-40B4-BE49-F238E27FC236}">
                  <a16:creationId xmlns:a16="http://schemas.microsoft.com/office/drawing/2014/main" id="{313FB4A2-D8F4-479A-9AF4-A8FA8C640D30}"/>
                </a:ext>
              </a:extLst>
            </p:cNvPr>
            <p:cNvSpPr>
              <a:spLocks noChangeArrowheads="1"/>
            </p:cNvSpPr>
            <p:nvPr/>
          </p:nvSpPr>
          <p:spPr bwMode="auto">
            <a:xfrm>
              <a:off x="1440" y="3177"/>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CCFFCC"/>
                  </a:solidFill>
                </a:rPr>
                <a:t>1</a:t>
              </a:r>
              <a:endParaRPr lang="en-US" altLang="en-US" sz="1800">
                <a:solidFill>
                  <a:srgbClr val="CCFFCC"/>
                </a:solidFill>
              </a:endParaRPr>
            </a:p>
          </p:txBody>
        </p:sp>
        <p:sp>
          <p:nvSpPr>
            <p:cNvPr id="35921" name="Rectangle 163">
              <a:extLst>
                <a:ext uri="{FF2B5EF4-FFF2-40B4-BE49-F238E27FC236}">
                  <a16:creationId xmlns:a16="http://schemas.microsoft.com/office/drawing/2014/main" id="{0F3D465C-0B36-4615-9B4A-1CD571D625D7}"/>
                </a:ext>
              </a:extLst>
            </p:cNvPr>
            <p:cNvSpPr>
              <a:spLocks noChangeArrowheads="1"/>
            </p:cNvSpPr>
            <p:nvPr/>
          </p:nvSpPr>
          <p:spPr bwMode="auto">
            <a:xfrm>
              <a:off x="1349" y="3408"/>
              <a:ext cx="42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CCFFCC"/>
                  </a:solidFill>
                </a:rPr>
                <a:t>4</a:t>
              </a:r>
              <a:r>
                <a:rPr lang="el-GR" altLang="en-US" sz="1800" b="1">
                  <a:solidFill>
                    <a:srgbClr val="CCFFCC"/>
                  </a:solidFill>
                  <a:cs typeface="Arial" panose="020B0604020202020204" pitchFamily="34" charset="0"/>
                </a:rPr>
                <a:t>πε</a:t>
              </a:r>
              <a:r>
                <a:rPr lang="en-US" altLang="en-US" sz="1800" b="1" baseline="-25000">
                  <a:solidFill>
                    <a:srgbClr val="CCFFCC"/>
                  </a:solidFill>
                  <a:cs typeface="Arial" panose="020B0604020202020204" pitchFamily="34" charset="0"/>
                </a:rPr>
                <a:t>0</a:t>
              </a:r>
              <a:endParaRPr lang="el-GR" altLang="en-US" sz="1800" b="1" baseline="-25000">
                <a:solidFill>
                  <a:srgbClr val="CCFFCC"/>
                </a:solidFill>
                <a:cs typeface="Arial" panose="020B0604020202020204" pitchFamily="34" charset="0"/>
              </a:endParaRPr>
            </a:p>
          </p:txBody>
        </p:sp>
        <p:sp>
          <p:nvSpPr>
            <p:cNvPr id="35922" name="Line 164">
              <a:extLst>
                <a:ext uri="{FF2B5EF4-FFF2-40B4-BE49-F238E27FC236}">
                  <a16:creationId xmlns:a16="http://schemas.microsoft.com/office/drawing/2014/main" id="{0CFE7C32-CF4E-419C-BAF2-7CCF66A65C2A}"/>
                </a:ext>
              </a:extLst>
            </p:cNvPr>
            <p:cNvSpPr>
              <a:spLocks noChangeShapeType="1"/>
            </p:cNvSpPr>
            <p:nvPr/>
          </p:nvSpPr>
          <p:spPr bwMode="auto">
            <a:xfrm>
              <a:off x="1344" y="3417"/>
              <a:ext cx="384" cy="0"/>
            </a:xfrm>
            <a:prstGeom prst="line">
              <a:avLst/>
            </a:prstGeom>
            <a:noFill/>
            <a:ln w="19050">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5923" name="Text Box 165">
              <a:extLst>
                <a:ext uri="{FF2B5EF4-FFF2-40B4-BE49-F238E27FC236}">
                  <a16:creationId xmlns:a16="http://schemas.microsoft.com/office/drawing/2014/main" id="{7B6B345F-088E-4FB1-84E0-84A55524EE0D}"/>
                </a:ext>
              </a:extLst>
            </p:cNvPr>
            <p:cNvSpPr txBox="1">
              <a:spLocks noChangeArrowheads="1"/>
            </p:cNvSpPr>
            <p:nvPr/>
          </p:nvSpPr>
          <p:spPr bwMode="auto">
            <a:xfrm>
              <a:off x="1152" y="3282"/>
              <a:ext cx="28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b="1" baseline="-25000">
                <a:solidFill>
                  <a:srgbClr val="CCFFCC"/>
                </a:solidFill>
              </a:endParaRPr>
            </a:p>
          </p:txBody>
        </p:sp>
        <p:sp>
          <p:nvSpPr>
            <p:cNvPr id="35924" name="Rectangle 166">
              <a:extLst>
                <a:ext uri="{FF2B5EF4-FFF2-40B4-BE49-F238E27FC236}">
                  <a16:creationId xmlns:a16="http://schemas.microsoft.com/office/drawing/2014/main" id="{7D05735A-D539-43CF-BE38-6AD644A93CFC}"/>
                </a:ext>
              </a:extLst>
            </p:cNvPr>
            <p:cNvSpPr>
              <a:spLocks noChangeArrowheads="1"/>
            </p:cNvSpPr>
            <p:nvPr/>
          </p:nvSpPr>
          <p:spPr bwMode="auto">
            <a:xfrm>
              <a:off x="1824" y="3178"/>
              <a:ext cx="42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CCFFCC"/>
                  </a:solidFill>
                </a:rPr>
                <a:t>q dS</a:t>
              </a:r>
            </a:p>
          </p:txBody>
        </p:sp>
        <p:sp>
          <p:nvSpPr>
            <p:cNvPr id="35925" name="Line 173">
              <a:extLst>
                <a:ext uri="{FF2B5EF4-FFF2-40B4-BE49-F238E27FC236}">
                  <a16:creationId xmlns:a16="http://schemas.microsoft.com/office/drawing/2014/main" id="{98DAAE8C-56EB-40E6-8F1E-D669973B6E8C}"/>
                </a:ext>
              </a:extLst>
            </p:cNvPr>
            <p:cNvSpPr>
              <a:spLocks noChangeShapeType="1"/>
            </p:cNvSpPr>
            <p:nvPr/>
          </p:nvSpPr>
          <p:spPr bwMode="auto">
            <a:xfrm>
              <a:off x="1824" y="3418"/>
              <a:ext cx="384" cy="0"/>
            </a:xfrm>
            <a:prstGeom prst="line">
              <a:avLst/>
            </a:prstGeom>
            <a:noFill/>
            <a:ln w="19050">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5554" name="Group 258">
            <a:extLst>
              <a:ext uri="{FF2B5EF4-FFF2-40B4-BE49-F238E27FC236}">
                <a16:creationId xmlns:a16="http://schemas.microsoft.com/office/drawing/2014/main" id="{39C27882-969C-456B-B23A-862C43047DA3}"/>
              </a:ext>
            </a:extLst>
          </p:cNvPr>
          <p:cNvGrpSpPr>
            <a:grpSpLocks/>
          </p:cNvGrpSpPr>
          <p:nvPr/>
        </p:nvGrpSpPr>
        <p:grpSpPr bwMode="auto">
          <a:xfrm>
            <a:off x="762000" y="5926138"/>
            <a:ext cx="1447800" cy="839787"/>
            <a:chOff x="480" y="3733"/>
            <a:chExt cx="912" cy="529"/>
          </a:xfrm>
        </p:grpSpPr>
        <p:sp>
          <p:nvSpPr>
            <p:cNvPr id="35908" name="Text Box 187">
              <a:extLst>
                <a:ext uri="{FF2B5EF4-FFF2-40B4-BE49-F238E27FC236}">
                  <a16:creationId xmlns:a16="http://schemas.microsoft.com/office/drawing/2014/main" id="{FF2A0031-51FC-46E6-A027-43E0C6003AE6}"/>
                </a:ext>
              </a:extLst>
            </p:cNvPr>
            <p:cNvSpPr txBox="1">
              <a:spLocks noChangeArrowheads="1"/>
            </p:cNvSpPr>
            <p:nvPr/>
          </p:nvSpPr>
          <p:spPr bwMode="auto">
            <a:xfrm>
              <a:off x="864" y="4070"/>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66FF33"/>
                  </a:solidFill>
                </a:rPr>
                <a:t>S</a:t>
              </a:r>
            </a:p>
          </p:txBody>
        </p:sp>
        <p:grpSp>
          <p:nvGrpSpPr>
            <p:cNvPr id="35909" name="Group 256">
              <a:extLst>
                <a:ext uri="{FF2B5EF4-FFF2-40B4-BE49-F238E27FC236}">
                  <a16:creationId xmlns:a16="http://schemas.microsoft.com/office/drawing/2014/main" id="{A7289376-8FE0-407C-8569-BA007352599F}"/>
                </a:ext>
              </a:extLst>
            </p:cNvPr>
            <p:cNvGrpSpPr>
              <a:grpSpLocks/>
            </p:cNvGrpSpPr>
            <p:nvPr/>
          </p:nvGrpSpPr>
          <p:grpSpPr bwMode="auto">
            <a:xfrm>
              <a:off x="911" y="3733"/>
              <a:ext cx="145" cy="337"/>
              <a:chOff x="911" y="3743"/>
              <a:chExt cx="145" cy="337"/>
            </a:xfrm>
          </p:grpSpPr>
          <p:sp>
            <p:nvSpPr>
              <p:cNvPr id="35912" name="Line 177">
                <a:extLst>
                  <a:ext uri="{FF2B5EF4-FFF2-40B4-BE49-F238E27FC236}">
                    <a16:creationId xmlns:a16="http://schemas.microsoft.com/office/drawing/2014/main" id="{01F84380-D18B-4E7B-80C3-728FDF5B1E16}"/>
                  </a:ext>
                </a:extLst>
              </p:cNvPr>
              <p:cNvSpPr>
                <a:spLocks noChangeShapeType="1"/>
              </p:cNvSpPr>
              <p:nvPr/>
            </p:nvSpPr>
            <p:spPr bwMode="auto">
              <a:xfrm rot="10800000">
                <a:off x="984" y="3819"/>
                <a:ext cx="0" cy="186"/>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5913" name="Arc 179">
                <a:extLst>
                  <a:ext uri="{FF2B5EF4-FFF2-40B4-BE49-F238E27FC236}">
                    <a16:creationId xmlns:a16="http://schemas.microsoft.com/office/drawing/2014/main" id="{A0995CC8-033A-434B-B639-C6631F0D9289}"/>
                  </a:ext>
                </a:extLst>
              </p:cNvPr>
              <p:cNvSpPr>
                <a:spLocks/>
              </p:cNvSpPr>
              <p:nvPr/>
            </p:nvSpPr>
            <p:spPr bwMode="auto">
              <a:xfrm rot="10800000">
                <a:off x="911" y="4042"/>
                <a:ext cx="36" cy="3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5914" name="Arc 180">
                <a:extLst>
                  <a:ext uri="{FF2B5EF4-FFF2-40B4-BE49-F238E27FC236}">
                    <a16:creationId xmlns:a16="http://schemas.microsoft.com/office/drawing/2014/main" id="{E360E770-5F23-41CC-A9CE-39281914A3F5}"/>
                  </a:ext>
                </a:extLst>
              </p:cNvPr>
              <p:cNvSpPr>
                <a:spLocks/>
              </p:cNvSpPr>
              <p:nvPr/>
            </p:nvSpPr>
            <p:spPr bwMode="auto">
              <a:xfrm rot="10800000" flipH="1">
                <a:off x="947" y="4004"/>
                <a:ext cx="36" cy="75"/>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5915" name="Arc 182">
                <a:extLst>
                  <a:ext uri="{FF2B5EF4-FFF2-40B4-BE49-F238E27FC236}">
                    <a16:creationId xmlns:a16="http://schemas.microsoft.com/office/drawing/2014/main" id="{982077A3-F918-4A66-8F76-842873D9ADC9}"/>
                  </a:ext>
                </a:extLst>
              </p:cNvPr>
              <p:cNvSpPr>
                <a:spLocks/>
              </p:cNvSpPr>
              <p:nvPr/>
            </p:nvSpPr>
            <p:spPr bwMode="auto">
              <a:xfrm rot="10800000" flipH="1" flipV="1">
                <a:off x="1019" y="3743"/>
                <a:ext cx="36" cy="37"/>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5916" name="Arc 183">
                <a:extLst>
                  <a:ext uri="{FF2B5EF4-FFF2-40B4-BE49-F238E27FC236}">
                    <a16:creationId xmlns:a16="http://schemas.microsoft.com/office/drawing/2014/main" id="{E8D9EA1E-DD4A-424E-9CED-83D932A6E81F}"/>
                  </a:ext>
                </a:extLst>
              </p:cNvPr>
              <p:cNvSpPr>
                <a:spLocks/>
              </p:cNvSpPr>
              <p:nvPr/>
            </p:nvSpPr>
            <p:spPr bwMode="auto">
              <a:xfrm rot="10800000" flipV="1">
                <a:off x="983" y="3743"/>
                <a:ext cx="36" cy="75"/>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5917" name="Oval 188">
                <a:extLst>
                  <a:ext uri="{FF2B5EF4-FFF2-40B4-BE49-F238E27FC236}">
                    <a16:creationId xmlns:a16="http://schemas.microsoft.com/office/drawing/2014/main" id="{3679FEA5-3BBB-4733-8B83-661AD74E7F95}"/>
                  </a:ext>
                </a:extLst>
              </p:cNvPr>
              <p:cNvSpPr>
                <a:spLocks noChangeArrowheads="1"/>
              </p:cNvSpPr>
              <p:nvPr/>
            </p:nvSpPr>
            <p:spPr bwMode="auto">
              <a:xfrm>
                <a:off x="912" y="3888"/>
                <a:ext cx="144" cy="48"/>
              </a:xfrm>
              <a:prstGeom prst="ellipse">
                <a:avLst/>
              </a:prstGeom>
              <a:noFill/>
              <a:ln w="190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35910" name="Rectangle 189">
              <a:extLst>
                <a:ext uri="{FF2B5EF4-FFF2-40B4-BE49-F238E27FC236}">
                  <a16:creationId xmlns:a16="http://schemas.microsoft.com/office/drawing/2014/main" id="{469B179F-E28F-48C7-A048-6F52312CEBFA}"/>
                </a:ext>
              </a:extLst>
            </p:cNvPr>
            <p:cNvSpPr>
              <a:spLocks noChangeArrowheads="1"/>
            </p:cNvSpPr>
            <p:nvPr/>
          </p:nvSpPr>
          <p:spPr bwMode="auto">
            <a:xfrm>
              <a:off x="480" y="3782"/>
              <a:ext cx="42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66FF33"/>
                  </a:solidFill>
                </a:rPr>
                <a:t>Φ</a:t>
              </a:r>
              <a:r>
                <a:rPr lang="en-US" altLang="en-US" sz="1800" b="1" baseline="-25000">
                  <a:solidFill>
                    <a:srgbClr val="66FF33"/>
                  </a:solidFill>
                </a:rPr>
                <a:t>E</a:t>
              </a:r>
              <a:r>
                <a:rPr lang="en-US" altLang="en-US" sz="1800" b="1">
                  <a:solidFill>
                    <a:srgbClr val="66FF33"/>
                  </a:solidFill>
                </a:rPr>
                <a:t> =</a:t>
              </a:r>
            </a:p>
          </p:txBody>
        </p:sp>
        <p:sp>
          <p:nvSpPr>
            <p:cNvPr id="35911" name="Text Box 203">
              <a:extLst>
                <a:ext uri="{FF2B5EF4-FFF2-40B4-BE49-F238E27FC236}">
                  <a16:creationId xmlns:a16="http://schemas.microsoft.com/office/drawing/2014/main" id="{A7BA08B9-25A5-4B56-8AC8-8A90F470A006}"/>
                </a:ext>
              </a:extLst>
            </p:cNvPr>
            <p:cNvSpPr txBox="1">
              <a:spLocks noChangeArrowheads="1"/>
            </p:cNvSpPr>
            <p:nvPr/>
          </p:nvSpPr>
          <p:spPr bwMode="auto">
            <a:xfrm>
              <a:off x="1012" y="3782"/>
              <a:ext cx="38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d</a:t>
              </a:r>
              <a:r>
                <a:rPr lang="el-GR" altLang="en-US" sz="1800" b="1">
                  <a:solidFill>
                    <a:srgbClr val="66FF33"/>
                  </a:solidFill>
                  <a:cs typeface="Arial" panose="020B0604020202020204" pitchFamily="34" charset="0"/>
                </a:rPr>
                <a:t>Φ</a:t>
              </a:r>
              <a:r>
                <a:rPr lang="en-US" altLang="en-US" sz="1800" b="1">
                  <a:solidFill>
                    <a:srgbClr val="66FF33"/>
                  </a:solidFill>
                  <a:cs typeface="Arial" panose="020B0604020202020204" pitchFamily="34" charset="0"/>
                </a:rPr>
                <a:t> </a:t>
              </a:r>
              <a:endParaRPr lang="el-GR" altLang="en-US" sz="1800" b="1">
                <a:solidFill>
                  <a:srgbClr val="66FF33"/>
                </a:solidFill>
                <a:cs typeface="Arial" panose="020B0604020202020204" pitchFamily="34" charset="0"/>
              </a:endParaRPr>
            </a:p>
          </p:txBody>
        </p:sp>
      </p:grpSp>
      <p:grpSp>
        <p:nvGrpSpPr>
          <p:cNvPr id="55556" name="Group 260">
            <a:extLst>
              <a:ext uri="{FF2B5EF4-FFF2-40B4-BE49-F238E27FC236}">
                <a16:creationId xmlns:a16="http://schemas.microsoft.com/office/drawing/2014/main" id="{7D095E54-BCC1-40A2-81B3-22A4FC79BB30}"/>
              </a:ext>
            </a:extLst>
          </p:cNvPr>
          <p:cNvGrpSpPr>
            <a:grpSpLocks/>
          </p:cNvGrpSpPr>
          <p:nvPr/>
        </p:nvGrpSpPr>
        <p:grpSpPr bwMode="auto">
          <a:xfrm>
            <a:off x="4267200" y="5743575"/>
            <a:ext cx="2286000" cy="762000"/>
            <a:chOff x="2688" y="3618"/>
            <a:chExt cx="1440" cy="480"/>
          </a:xfrm>
        </p:grpSpPr>
        <p:sp>
          <p:nvSpPr>
            <p:cNvPr id="35900" name="Rectangle 222">
              <a:extLst>
                <a:ext uri="{FF2B5EF4-FFF2-40B4-BE49-F238E27FC236}">
                  <a16:creationId xmlns:a16="http://schemas.microsoft.com/office/drawing/2014/main" id="{70E51C62-DF53-42B6-8A70-80F23483B2D6}"/>
                </a:ext>
              </a:extLst>
            </p:cNvPr>
            <p:cNvSpPr>
              <a:spLocks noChangeArrowheads="1"/>
            </p:cNvSpPr>
            <p:nvPr/>
          </p:nvSpPr>
          <p:spPr bwMode="auto">
            <a:xfrm>
              <a:off x="3408" y="3867"/>
              <a:ext cx="225"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CCFF"/>
                  </a:solidFill>
                </a:rPr>
                <a:t>r</a:t>
              </a:r>
              <a:r>
                <a:rPr lang="en-US" altLang="en-US" sz="1800" b="1" baseline="30000">
                  <a:solidFill>
                    <a:srgbClr val="FFCCFF"/>
                  </a:solidFill>
                </a:rPr>
                <a:t>2</a:t>
              </a:r>
              <a:endParaRPr lang="el-GR" altLang="en-US" sz="1800" b="1" baseline="30000">
                <a:solidFill>
                  <a:srgbClr val="FFCCFF"/>
                </a:solidFill>
              </a:endParaRPr>
            </a:p>
          </p:txBody>
        </p:sp>
        <p:sp>
          <p:nvSpPr>
            <p:cNvPr id="35901" name="Rectangle 223">
              <a:extLst>
                <a:ext uri="{FF2B5EF4-FFF2-40B4-BE49-F238E27FC236}">
                  <a16:creationId xmlns:a16="http://schemas.microsoft.com/office/drawing/2014/main" id="{85F74D74-FF3B-4F0D-B0B9-EFB5B43B662C}"/>
                </a:ext>
              </a:extLst>
            </p:cNvPr>
            <p:cNvSpPr>
              <a:spLocks noChangeArrowheads="1"/>
            </p:cNvSpPr>
            <p:nvPr/>
          </p:nvSpPr>
          <p:spPr bwMode="auto">
            <a:xfrm>
              <a:off x="3028" y="3627"/>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CCFF"/>
                  </a:solidFill>
                </a:rPr>
                <a:t>1</a:t>
              </a:r>
              <a:endParaRPr lang="en-US" altLang="en-US" sz="1800">
                <a:solidFill>
                  <a:srgbClr val="FFCCFF"/>
                </a:solidFill>
              </a:endParaRPr>
            </a:p>
          </p:txBody>
        </p:sp>
        <p:sp>
          <p:nvSpPr>
            <p:cNvPr id="35902" name="Rectangle 224">
              <a:extLst>
                <a:ext uri="{FF2B5EF4-FFF2-40B4-BE49-F238E27FC236}">
                  <a16:creationId xmlns:a16="http://schemas.microsoft.com/office/drawing/2014/main" id="{A42EAFCD-2C1C-4291-AED5-963D12C22F20}"/>
                </a:ext>
              </a:extLst>
            </p:cNvPr>
            <p:cNvSpPr>
              <a:spLocks noChangeArrowheads="1"/>
            </p:cNvSpPr>
            <p:nvPr/>
          </p:nvSpPr>
          <p:spPr bwMode="auto">
            <a:xfrm>
              <a:off x="2937" y="3858"/>
              <a:ext cx="42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CCFF"/>
                  </a:solidFill>
                </a:rPr>
                <a:t>4</a:t>
              </a:r>
              <a:r>
                <a:rPr lang="el-GR" altLang="en-US" sz="1800" b="1">
                  <a:solidFill>
                    <a:srgbClr val="FFCCFF"/>
                  </a:solidFill>
                  <a:cs typeface="Arial" panose="020B0604020202020204" pitchFamily="34" charset="0"/>
                </a:rPr>
                <a:t>πε</a:t>
              </a:r>
              <a:r>
                <a:rPr lang="en-US" altLang="en-US" sz="1800" b="1" baseline="-25000">
                  <a:solidFill>
                    <a:srgbClr val="FFCCFF"/>
                  </a:solidFill>
                  <a:cs typeface="Arial" panose="020B0604020202020204" pitchFamily="34" charset="0"/>
                </a:rPr>
                <a:t>0</a:t>
              </a:r>
              <a:endParaRPr lang="el-GR" altLang="en-US" sz="1800" b="1" baseline="-25000">
                <a:solidFill>
                  <a:srgbClr val="FFCCFF"/>
                </a:solidFill>
                <a:cs typeface="Arial" panose="020B0604020202020204" pitchFamily="34" charset="0"/>
              </a:endParaRPr>
            </a:p>
          </p:txBody>
        </p:sp>
        <p:sp>
          <p:nvSpPr>
            <p:cNvPr id="35903" name="Line 225">
              <a:extLst>
                <a:ext uri="{FF2B5EF4-FFF2-40B4-BE49-F238E27FC236}">
                  <a16:creationId xmlns:a16="http://schemas.microsoft.com/office/drawing/2014/main" id="{E3CF3B05-12CA-4D74-B64C-BEEB75F4BC93}"/>
                </a:ext>
              </a:extLst>
            </p:cNvPr>
            <p:cNvSpPr>
              <a:spLocks noChangeShapeType="1"/>
            </p:cNvSpPr>
            <p:nvPr/>
          </p:nvSpPr>
          <p:spPr bwMode="auto">
            <a:xfrm>
              <a:off x="2932" y="3867"/>
              <a:ext cx="384" cy="0"/>
            </a:xfrm>
            <a:prstGeom prst="line">
              <a:avLst/>
            </a:prstGeom>
            <a:noFill/>
            <a:ln w="19050">
              <a:solidFill>
                <a:srgbClr val="FFC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5904" name="Rectangle 226">
              <a:extLst>
                <a:ext uri="{FF2B5EF4-FFF2-40B4-BE49-F238E27FC236}">
                  <a16:creationId xmlns:a16="http://schemas.microsoft.com/office/drawing/2014/main" id="{472C6A3E-4A10-418C-BAF0-98A99A8F1514}"/>
                </a:ext>
              </a:extLst>
            </p:cNvPr>
            <p:cNvSpPr>
              <a:spLocks noChangeArrowheads="1"/>
            </p:cNvSpPr>
            <p:nvPr/>
          </p:nvSpPr>
          <p:spPr bwMode="auto">
            <a:xfrm>
              <a:off x="3412" y="3618"/>
              <a:ext cx="24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CCFF"/>
                  </a:solidFill>
                </a:rPr>
                <a:t>q </a:t>
              </a:r>
            </a:p>
          </p:txBody>
        </p:sp>
        <p:sp>
          <p:nvSpPr>
            <p:cNvPr id="35905" name="Line 227">
              <a:extLst>
                <a:ext uri="{FF2B5EF4-FFF2-40B4-BE49-F238E27FC236}">
                  <a16:creationId xmlns:a16="http://schemas.microsoft.com/office/drawing/2014/main" id="{CE47DA47-39C9-40AC-84D4-D553E8C06FD9}"/>
                </a:ext>
              </a:extLst>
            </p:cNvPr>
            <p:cNvSpPr>
              <a:spLocks noChangeShapeType="1"/>
            </p:cNvSpPr>
            <p:nvPr/>
          </p:nvSpPr>
          <p:spPr bwMode="auto">
            <a:xfrm>
              <a:off x="3412" y="3858"/>
              <a:ext cx="188" cy="0"/>
            </a:xfrm>
            <a:prstGeom prst="line">
              <a:avLst/>
            </a:prstGeom>
            <a:noFill/>
            <a:ln w="19050">
              <a:solidFill>
                <a:srgbClr val="FFC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5906" name="Text Box 238">
              <a:extLst>
                <a:ext uri="{FF2B5EF4-FFF2-40B4-BE49-F238E27FC236}">
                  <a16:creationId xmlns:a16="http://schemas.microsoft.com/office/drawing/2014/main" id="{0F362152-25FF-414A-9A1D-03EAC1335FA4}"/>
                </a:ext>
              </a:extLst>
            </p:cNvPr>
            <p:cNvSpPr txBox="1">
              <a:spLocks noChangeArrowheads="1"/>
            </p:cNvSpPr>
            <p:nvPr/>
          </p:nvSpPr>
          <p:spPr bwMode="auto">
            <a:xfrm>
              <a:off x="2688" y="3764"/>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CCFF"/>
                  </a:solidFill>
                </a:rPr>
                <a:t>=</a:t>
              </a:r>
            </a:p>
          </p:txBody>
        </p:sp>
        <p:sp>
          <p:nvSpPr>
            <p:cNvPr id="35907" name="Text Box 239">
              <a:extLst>
                <a:ext uri="{FF2B5EF4-FFF2-40B4-BE49-F238E27FC236}">
                  <a16:creationId xmlns:a16="http://schemas.microsoft.com/office/drawing/2014/main" id="{6AF3FFC4-AAE4-49D7-AD26-AC2776B69B29}"/>
                </a:ext>
              </a:extLst>
            </p:cNvPr>
            <p:cNvSpPr txBox="1">
              <a:spLocks noChangeArrowheads="1"/>
            </p:cNvSpPr>
            <p:nvPr/>
          </p:nvSpPr>
          <p:spPr bwMode="auto">
            <a:xfrm>
              <a:off x="3648" y="3714"/>
              <a:ext cx="48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CCFF"/>
                  </a:solidFill>
                </a:rPr>
                <a:t>4</a:t>
              </a:r>
              <a:r>
                <a:rPr lang="el-GR" altLang="en-US" sz="1800" b="1">
                  <a:solidFill>
                    <a:srgbClr val="FFCCFF"/>
                  </a:solidFill>
                  <a:cs typeface="Arial" panose="020B0604020202020204" pitchFamily="34" charset="0"/>
                </a:rPr>
                <a:t>π</a:t>
              </a:r>
              <a:r>
                <a:rPr lang="en-US" altLang="en-US" sz="1800" b="1">
                  <a:solidFill>
                    <a:srgbClr val="FFCCFF"/>
                  </a:solidFill>
                  <a:cs typeface="Arial" panose="020B0604020202020204" pitchFamily="34" charset="0"/>
                </a:rPr>
                <a:t> r</a:t>
              </a:r>
              <a:r>
                <a:rPr lang="en-US" altLang="en-US" sz="1800" b="1" baseline="30000">
                  <a:solidFill>
                    <a:srgbClr val="FFCCFF"/>
                  </a:solidFill>
                  <a:cs typeface="Arial" panose="020B0604020202020204" pitchFamily="34" charset="0"/>
                </a:rPr>
                <a:t>2</a:t>
              </a:r>
              <a:endParaRPr lang="el-GR" altLang="en-US" sz="1800" b="1" baseline="30000">
                <a:solidFill>
                  <a:srgbClr val="FFCCFF"/>
                </a:solidFill>
                <a:cs typeface="Arial" panose="020B0604020202020204" pitchFamily="34" charset="0"/>
              </a:endParaRPr>
            </a:p>
          </p:txBody>
        </p:sp>
      </p:grpSp>
      <p:grpSp>
        <p:nvGrpSpPr>
          <p:cNvPr id="55557" name="Group 261">
            <a:extLst>
              <a:ext uri="{FF2B5EF4-FFF2-40B4-BE49-F238E27FC236}">
                <a16:creationId xmlns:a16="http://schemas.microsoft.com/office/drawing/2014/main" id="{F7220949-7594-4F7B-9C17-E1F0C142A81D}"/>
              </a:ext>
            </a:extLst>
          </p:cNvPr>
          <p:cNvGrpSpPr>
            <a:grpSpLocks/>
          </p:cNvGrpSpPr>
          <p:nvPr/>
        </p:nvGrpSpPr>
        <p:grpSpPr bwMode="auto">
          <a:xfrm>
            <a:off x="6477000" y="5775325"/>
            <a:ext cx="774700" cy="714375"/>
            <a:chOff x="4080" y="3638"/>
            <a:chExt cx="488" cy="450"/>
          </a:xfrm>
        </p:grpSpPr>
        <p:sp>
          <p:nvSpPr>
            <p:cNvPr id="35896" name="Rectangle 240">
              <a:extLst>
                <a:ext uri="{FF2B5EF4-FFF2-40B4-BE49-F238E27FC236}">
                  <a16:creationId xmlns:a16="http://schemas.microsoft.com/office/drawing/2014/main" id="{DBFF5E7B-C08E-4F17-92BF-7DFAE244A284}"/>
                </a:ext>
              </a:extLst>
            </p:cNvPr>
            <p:cNvSpPr>
              <a:spLocks noChangeArrowheads="1"/>
            </p:cNvSpPr>
            <p:nvPr/>
          </p:nvSpPr>
          <p:spPr bwMode="auto">
            <a:xfrm>
              <a:off x="4320" y="3857"/>
              <a:ext cx="23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66FF33"/>
                  </a:solidFill>
                </a:rPr>
                <a:t>ε</a:t>
              </a:r>
              <a:r>
                <a:rPr lang="en-US" altLang="en-US" sz="1800" b="1" baseline="-25000">
                  <a:solidFill>
                    <a:srgbClr val="66FF33"/>
                  </a:solidFill>
                </a:rPr>
                <a:t>0</a:t>
              </a:r>
              <a:endParaRPr lang="el-GR" altLang="en-US" sz="1800" b="1" baseline="-25000">
                <a:solidFill>
                  <a:srgbClr val="66FF33"/>
                </a:solidFill>
              </a:endParaRPr>
            </a:p>
          </p:txBody>
        </p:sp>
        <p:sp>
          <p:nvSpPr>
            <p:cNvPr id="35897" name="Rectangle 241">
              <a:extLst>
                <a:ext uri="{FF2B5EF4-FFF2-40B4-BE49-F238E27FC236}">
                  <a16:creationId xmlns:a16="http://schemas.microsoft.com/office/drawing/2014/main" id="{3871A8AF-471C-4838-9CCE-274EED018EE5}"/>
                </a:ext>
              </a:extLst>
            </p:cNvPr>
            <p:cNvSpPr>
              <a:spLocks noChangeArrowheads="1"/>
            </p:cNvSpPr>
            <p:nvPr/>
          </p:nvSpPr>
          <p:spPr bwMode="auto">
            <a:xfrm>
              <a:off x="4324" y="3638"/>
              <a:ext cx="24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66FF33"/>
                  </a:solidFill>
                </a:rPr>
                <a:t>q </a:t>
              </a:r>
            </a:p>
          </p:txBody>
        </p:sp>
        <p:sp>
          <p:nvSpPr>
            <p:cNvPr id="35898" name="Line 242">
              <a:extLst>
                <a:ext uri="{FF2B5EF4-FFF2-40B4-BE49-F238E27FC236}">
                  <a16:creationId xmlns:a16="http://schemas.microsoft.com/office/drawing/2014/main" id="{B41F49CE-661A-4CA9-823E-09FE7F17E024}"/>
                </a:ext>
              </a:extLst>
            </p:cNvPr>
            <p:cNvSpPr>
              <a:spLocks noChangeShapeType="1"/>
            </p:cNvSpPr>
            <p:nvPr/>
          </p:nvSpPr>
          <p:spPr bwMode="auto">
            <a:xfrm>
              <a:off x="4324" y="3878"/>
              <a:ext cx="188" cy="0"/>
            </a:xfrm>
            <a:prstGeom prst="line">
              <a:avLst/>
            </a:prstGeom>
            <a:noFill/>
            <a:ln w="19050">
              <a:solidFill>
                <a:srgbClr val="66FF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5899" name="Text Box 243">
              <a:extLst>
                <a:ext uri="{FF2B5EF4-FFF2-40B4-BE49-F238E27FC236}">
                  <a16:creationId xmlns:a16="http://schemas.microsoft.com/office/drawing/2014/main" id="{ADBD85B5-F9CB-4CA7-BF2A-BD2BC77E8664}"/>
                </a:ext>
              </a:extLst>
            </p:cNvPr>
            <p:cNvSpPr txBox="1">
              <a:spLocks noChangeArrowheads="1"/>
            </p:cNvSpPr>
            <p:nvPr/>
          </p:nvSpPr>
          <p:spPr bwMode="auto">
            <a:xfrm>
              <a:off x="4080" y="3762"/>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a:t>
              </a:r>
            </a:p>
          </p:txBody>
        </p:sp>
      </p:grpSp>
      <p:grpSp>
        <p:nvGrpSpPr>
          <p:cNvPr id="55558" name="Group 262">
            <a:extLst>
              <a:ext uri="{FF2B5EF4-FFF2-40B4-BE49-F238E27FC236}">
                <a16:creationId xmlns:a16="http://schemas.microsoft.com/office/drawing/2014/main" id="{A23BC5BE-AF37-46ED-ADE0-5C00C69E081D}"/>
              </a:ext>
            </a:extLst>
          </p:cNvPr>
          <p:cNvGrpSpPr>
            <a:grpSpLocks/>
          </p:cNvGrpSpPr>
          <p:nvPr/>
        </p:nvGrpSpPr>
        <p:grpSpPr bwMode="auto">
          <a:xfrm>
            <a:off x="2057400" y="5791200"/>
            <a:ext cx="2286000" cy="915988"/>
            <a:chOff x="1296" y="3648"/>
            <a:chExt cx="1440" cy="577"/>
          </a:xfrm>
        </p:grpSpPr>
        <p:sp>
          <p:nvSpPr>
            <p:cNvPr id="35879" name="Text Box 184">
              <a:extLst>
                <a:ext uri="{FF2B5EF4-FFF2-40B4-BE49-F238E27FC236}">
                  <a16:creationId xmlns:a16="http://schemas.microsoft.com/office/drawing/2014/main" id="{3F668122-FAAE-4279-9973-7B923B3955E2}"/>
                </a:ext>
              </a:extLst>
            </p:cNvPr>
            <p:cNvSpPr txBox="1">
              <a:spLocks noChangeArrowheads="1"/>
            </p:cNvSpPr>
            <p:nvPr/>
          </p:nvSpPr>
          <p:spPr bwMode="auto">
            <a:xfrm>
              <a:off x="2400" y="3744"/>
              <a:ext cx="33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66FF"/>
                  </a:solidFill>
                </a:rPr>
                <a:t>dS</a:t>
              </a:r>
            </a:p>
          </p:txBody>
        </p:sp>
        <p:grpSp>
          <p:nvGrpSpPr>
            <p:cNvPr id="35880" name="Group 257">
              <a:extLst>
                <a:ext uri="{FF2B5EF4-FFF2-40B4-BE49-F238E27FC236}">
                  <a16:creationId xmlns:a16="http://schemas.microsoft.com/office/drawing/2014/main" id="{C3B3AFF4-9445-40C0-BA66-72D58C007BBF}"/>
                </a:ext>
              </a:extLst>
            </p:cNvPr>
            <p:cNvGrpSpPr>
              <a:grpSpLocks/>
            </p:cNvGrpSpPr>
            <p:nvPr/>
          </p:nvGrpSpPr>
          <p:grpSpPr bwMode="auto">
            <a:xfrm>
              <a:off x="2208" y="3696"/>
              <a:ext cx="192" cy="529"/>
              <a:chOff x="2208" y="3696"/>
              <a:chExt cx="192" cy="529"/>
            </a:xfrm>
          </p:grpSpPr>
          <p:sp>
            <p:nvSpPr>
              <p:cNvPr id="35889" name="Line 212">
                <a:extLst>
                  <a:ext uri="{FF2B5EF4-FFF2-40B4-BE49-F238E27FC236}">
                    <a16:creationId xmlns:a16="http://schemas.microsoft.com/office/drawing/2014/main" id="{327614F1-0311-4303-B5E9-7FE7C9D95123}"/>
                  </a:ext>
                </a:extLst>
              </p:cNvPr>
              <p:cNvSpPr>
                <a:spLocks noChangeShapeType="1"/>
              </p:cNvSpPr>
              <p:nvPr/>
            </p:nvSpPr>
            <p:spPr bwMode="auto">
              <a:xfrm rot="10800000">
                <a:off x="2328" y="3772"/>
                <a:ext cx="0" cy="186"/>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5890" name="Arc 214">
                <a:extLst>
                  <a:ext uri="{FF2B5EF4-FFF2-40B4-BE49-F238E27FC236}">
                    <a16:creationId xmlns:a16="http://schemas.microsoft.com/office/drawing/2014/main" id="{CCE11ED9-FF86-4F0A-8784-74C8FFBB4131}"/>
                  </a:ext>
                </a:extLst>
              </p:cNvPr>
              <p:cNvSpPr>
                <a:spLocks/>
              </p:cNvSpPr>
              <p:nvPr/>
            </p:nvSpPr>
            <p:spPr bwMode="auto">
              <a:xfrm rot="10800000">
                <a:off x="2254" y="3995"/>
                <a:ext cx="36" cy="3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5891" name="Arc 215">
                <a:extLst>
                  <a:ext uri="{FF2B5EF4-FFF2-40B4-BE49-F238E27FC236}">
                    <a16:creationId xmlns:a16="http://schemas.microsoft.com/office/drawing/2014/main" id="{F55C53DA-1AF0-4E79-854D-0F7327D038A2}"/>
                  </a:ext>
                </a:extLst>
              </p:cNvPr>
              <p:cNvSpPr>
                <a:spLocks/>
              </p:cNvSpPr>
              <p:nvPr/>
            </p:nvSpPr>
            <p:spPr bwMode="auto">
              <a:xfrm rot="10800000" flipH="1">
                <a:off x="2290" y="3957"/>
                <a:ext cx="36" cy="75"/>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5892" name="Arc 217">
                <a:extLst>
                  <a:ext uri="{FF2B5EF4-FFF2-40B4-BE49-F238E27FC236}">
                    <a16:creationId xmlns:a16="http://schemas.microsoft.com/office/drawing/2014/main" id="{516E16F7-F443-4170-9011-7B61AB8B99EA}"/>
                  </a:ext>
                </a:extLst>
              </p:cNvPr>
              <p:cNvSpPr>
                <a:spLocks/>
              </p:cNvSpPr>
              <p:nvPr/>
            </p:nvSpPr>
            <p:spPr bwMode="auto">
              <a:xfrm rot="10800000" flipH="1" flipV="1">
                <a:off x="2362" y="3696"/>
                <a:ext cx="36" cy="37"/>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5893" name="Arc 218">
                <a:extLst>
                  <a:ext uri="{FF2B5EF4-FFF2-40B4-BE49-F238E27FC236}">
                    <a16:creationId xmlns:a16="http://schemas.microsoft.com/office/drawing/2014/main" id="{2EE1D30B-4971-4B26-A183-AC852D7A96BB}"/>
                  </a:ext>
                </a:extLst>
              </p:cNvPr>
              <p:cNvSpPr>
                <a:spLocks/>
              </p:cNvSpPr>
              <p:nvPr/>
            </p:nvSpPr>
            <p:spPr bwMode="auto">
              <a:xfrm rot="10800000" flipV="1">
                <a:off x="2326" y="3696"/>
                <a:ext cx="36" cy="75"/>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5894" name="Text Box 219">
                <a:extLst>
                  <a:ext uri="{FF2B5EF4-FFF2-40B4-BE49-F238E27FC236}">
                    <a16:creationId xmlns:a16="http://schemas.microsoft.com/office/drawing/2014/main" id="{D8E2AA92-1657-4704-A320-0B14E44F6A0B}"/>
                  </a:ext>
                </a:extLst>
              </p:cNvPr>
              <p:cNvSpPr txBox="1">
                <a:spLocks noChangeArrowheads="1"/>
              </p:cNvSpPr>
              <p:nvPr/>
            </p:nvSpPr>
            <p:spPr bwMode="auto">
              <a:xfrm>
                <a:off x="2208" y="4033"/>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FF66FF"/>
                    </a:solidFill>
                  </a:rPr>
                  <a:t>S</a:t>
                </a:r>
              </a:p>
            </p:txBody>
          </p:sp>
          <p:sp>
            <p:nvSpPr>
              <p:cNvPr id="35895" name="Oval 220">
                <a:extLst>
                  <a:ext uri="{FF2B5EF4-FFF2-40B4-BE49-F238E27FC236}">
                    <a16:creationId xmlns:a16="http://schemas.microsoft.com/office/drawing/2014/main" id="{2C31F0A0-F7AF-4578-98CF-B86E62DB4947}"/>
                  </a:ext>
                </a:extLst>
              </p:cNvPr>
              <p:cNvSpPr>
                <a:spLocks noChangeArrowheads="1"/>
              </p:cNvSpPr>
              <p:nvPr/>
            </p:nvSpPr>
            <p:spPr bwMode="auto">
              <a:xfrm>
                <a:off x="2256" y="3841"/>
                <a:ext cx="144" cy="48"/>
              </a:xfrm>
              <a:prstGeom prst="ellipse">
                <a:avLst/>
              </a:prstGeom>
              <a:noFill/>
              <a:ln w="190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grpSp>
          <p:nvGrpSpPr>
            <p:cNvPr id="35881" name="Group 259">
              <a:extLst>
                <a:ext uri="{FF2B5EF4-FFF2-40B4-BE49-F238E27FC236}">
                  <a16:creationId xmlns:a16="http://schemas.microsoft.com/office/drawing/2014/main" id="{B4F1AB8A-3B2B-4928-9B88-C2881DF59703}"/>
                </a:ext>
              </a:extLst>
            </p:cNvPr>
            <p:cNvGrpSpPr>
              <a:grpSpLocks/>
            </p:cNvGrpSpPr>
            <p:nvPr/>
          </p:nvGrpSpPr>
          <p:grpSpPr bwMode="auto">
            <a:xfrm>
              <a:off x="1296" y="3648"/>
              <a:ext cx="920" cy="480"/>
              <a:chOff x="1296" y="3648"/>
              <a:chExt cx="920" cy="480"/>
            </a:xfrm>
          </p:grpSpPr>
          <p:sp>
            <p:nvSpPr>
              <p:cNvPr id="35882" name="Rectangle 204">
                <a:extLst>
                  <a:ext uri="{FF2B5EF4-FFF2-40B4-BE49-F238E27FC236}">
                    <a16:creationId xmlns:a16="http://schemas.microsoft.com/office/drawing/2014/main" id="{4DF883A7-0684-4D49-B71C-ADC9DEDA47D8}"/>
                  </a:ext>
                </a:extLst>
              </p:cNvPr>
              <p:cNvSpPr>
                <a:spLocks noChangeArrowheads="1"/>
              </p:cNvSpPr>
              <p:nvPr/>
            </p:nvSpPr>
            <p:spPr bwMode="auto">
              <a:xfrm>
                <a:off x="1968" y="3897"/>
                <a:ext cx="225"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66FF"/>
                    </a:solidFill>
                  </a:rPr>
                  <a:t>r</a:t>
                </a:r>
                <a:r>
                  <a:rPr lang="en-US" altLang="en-US" sz="1800" b="1" baseline="30000">
                    <a:solidFill>
                      <a:srgbClr val="FF66FF"/>
                    </a:solidFill>
                  </a:rPr>
                  <a:t>2</a:t>
                </a:r>
                <a:endParaRPr lang="el-GR" altLang="en-US" sz="1800" b="1" baseline="30000">
                  <a:solidFill>
                    <a:srgbClr val="FF66FF"/>
                  </a:solidFill>
                </a:endParaRPr>
              </a:p>
            </p:txBody>
          </p:sp>
          <p:sp>
            <p:nvSpPr>
              <p:cNvPr id="35883" name="Rectangle 205">
                <a:extLst>
                  <a:ext uri="{FF2B5EF4-FFF2-40B4-BE49-F238E27FC236}">
                    <a16:creationId xmlns:a16="http://schemas.microsoft.com/office/drawing/2014/main" id="{8E374D0F-24AC-45E0-B7B8-0F7E682C5E4B}"/>
                  </a:ext>
                </a:extLst>
              </p:cNvPr>
              <p:cNvSpPr>
                <a:spLocks noChangeArrowheads="1"/>
              </p:cNvSpPr>
              <p:nvPr/>
            </p:nvSpPr>
            <p:spPr bwMode="auto">
              <a:xfrm>
                <a:off x="1588" y="3657"/>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66FF"/>
                    </a:solidFill>
                  </a:rPr>
                  <a:t>1</a:t>
                </a:r>
                <a:endParaRPr lang="en-US" altLang="en-US" sz="1800">
                  <a:solidFill>
                    <a:srgbClr val="FF66FF"/>
                  </a:solidFill>
                </a:endParaRPr>
              </a:p>
            </p:txBody>
          </p:sp>
          <p:sp>
            <p:nvSpPr>
              <p:cNvPr id="35884" name="Rectangle 206">
                <a:extLst>
                  <a:ext uri="{FF2B5EF4-FFF2-40B4-BE49-F238E27FC236}">
                    <a16:creationId xmlns:a16="http://schemas.microsoft.com/office/drawing/2014/main" id="{3BB42B80-4421-45CE-BBE1-C49D104CDA1D}"/>
                  </a:ext>
                </a:extLst>
              </p:cNvPr>
              <p:cNvSpPr>
                <a:spLocks noChangeArrowheads="1"/>
              </p:cNvSpPr>
              <p:nvPr/>
            </p:nvSpPr>
            <p:spPr bwMode="auto">
              <a:xfrm>
                <a:off x="1497" y="3888"/>
                <a:ext cx="42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66FF"/>
                    </a:solidFill>
                  </a:rPr>
                  <a:t>4</a:t>
                </a:r>
                <a:r>
                  <a:rPr lang="el-GR" altLang="en-US" sz="1800" b="1">
                    <a:solidFill>
                      <a:srgbClr val="FF66FF"/>
                    </a:solidFill>
                    <a:cs typeface="Arial" panose="020B0604020202020204" pitchFamily="34" charset="0"/>
                  </a:rPr>
                  <a:t>πε</a:t>
                </a:r>
                <a:r>
                  <a:rPr lang="en-US" altLang="en-US" sz="1800" b="1" baseline="-25000">
                    <a:solidFill>
                      <a:srgbClr val="FF66FF"/>
                    </a:solidFill>
                    <a:cs typeface="Arial" panose="020B0604020202020204" pitchFamily="34" charset="0"/>
                  </a:rPr>
                  <a:t>0</a:t>
                </a:r>
                <a:endParaRPr lang="el-GR" altLang="en-US" sz="1800" b="1" baseline="-25000">
                  <a:solidFill>
                    <a:srgbClr val="FF66FF"/>
                  </a:solidFill>
                  <a:cs typeface="Arial" panose="020B0604020202020204" pitchFamily="34" charset="0"/>
                </a:endParaRPr>
              </a:p>
            </p:txBody>
          </p:sp>
          <p:sp>
            <p:nvSpPr>
              <p:cNvPr id="35885" name="Line 207">
                <a:extLst>
                  <a:ext uri="{FF2B5EF4-FFF2-40B4-BE49-F238E27FC236}">
                    <a16:creationId xmlns:a16="http://schemas.microsoft.com/office/drawing/2014/main" id="{EF49B9FC-F0A4-4A54-AC0F-C1E118A589AD}"/>
                  </a:ext>
                </a:extLst>
              </p:cNvPr>
              <p:cNvSpPr>
                <a:spLocks noChangeShapeType="1"/>
              </p:cNvSpPr>
              <p:nvPr/>
            </p:nvSpPr>
            <p:spPr bwMode="auto">
              <a:xfrm>
                <a:off x="1492" y="3897"/>
                <a:ext cx="384" cy="0"/>
              </a:xfrm>
              <a:prstGeom prst="line">
                <a:avLst/>
              </a:prstGeom>
              <a:noFill/>
              <a:ln w="19050">
                <a:solidFill>
                  <a:srgbClr val="FF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5886" name="Rectangle 209">
                <a:extLst>
                  <a:ext uri="{FF2B5EF4-FFF2-40B4-BE49-F238E27FC236}">
                    <a16:creationId xmlns:a16="http://schemas.microsoft.com/office/drawing/2014/main" id="{E063AF1B-4AB6-4B3F-B9C8-27298F1BCBDD}"/>
                  </a:ext>
                </a:extLst>
              </p:cNvPr>
              <p:cNvSpPr>
                <a:spLocks noChangeArrowheads="1"/>
              </p:cNvSpPr>
              <p:nvPr/>
            </p:nvSpPr>
            <p:spPr bwMode="auto">
              <a:xfrm>
                <a:off x="1972" y="3648"/>
                <a:ext cx="24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66FF"/>
                    </a:solidFill>
                  </a:rPr>
                  <a:t>q </a:t>
                </a:r>
              </a:p>
            </p:txBody>
          </p:sp>
          <p:sp>
            <p:nvSpPr>
              <p:cNvPr id="35887" name="Line 210">
                <a:extLst>
                  <a:ext uri="{FF2B5EF4-FFF2-40B4-BE49-F238E27FC236}">
                    <a16:creationId xmlns:a16="http://schemas.microsoft.com/office/drawing/2014/main" id="{91590225-5175-46A9-95DB-35D4F7060D81}"/>
                  </a:ext>
                </a:extLst>
              </p:cNvPr>
              <p:cNvSpPr>
                <a:spLocks noChangeShapeType="1"/>
              </p:cNvSpPr>
              <p:nvPr/>
            </p:nvSpPr>
            <p:spPr bwMode="auto">
              <a:xfrm>
                <a:off x="1972" y="3898"/>
                <a:ext cx="188" cy="0"/>
              </a:xfrm>
              <a:prstGeom prst="line">
                <a:avLst/>
              </a:prstGeom>
              <a:noFill/>
              <a:ln w="19050">
                <a:solidFill>
                  <a:srgbClr val="FF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5888" name="Text Box 247">
                <a:extLst>
                  <a:ext uri="{FF2B5EF4-FFF2-40B4-BE49-F238E27FC236}">
                    <a16:creationId xmlns:a16="http://schemas.microsoft.com/office/drawing/2014/main" id="{6737D017-A4D0-4EF6-B7B2-F4E72615CFC0}"/>
                  </a:ext>
                </a:extLst>
              </p:cNvPr>
              <p:cNvSpPr txBox="1">
                <a:spLocks noChangeArrowheads="1"/>
              </p:cNvSpPr>
              <p:nvPr/>
            </p:nvSpPr>
            <p:spPr bwMode="auto">
              <a:xfrm>
                <a:off x="1296" y="3782"/>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66FF"/>
                    </a:solidFill>
                  </a:rPr>
                  <a:t>=</a:t>
                </a:r>
              </a:p>
            </p:txBody>
          </p:sp>
        </p:grpSp>
      </p:grpSp>
      <p:sp>
        <p:nvSpPr>
          <p:cNvPr id="55585" name="Oval 289">
            <a:extLst>
              <a:ext uri="{FF2B5EF4-FFF2-40B4-BE49-F238E27FC236}">
                <a16:creationId xmlns:a16="http://schemas.microsoft.com/office/drawing/2014/main" id="{160ACDF6-CD88-4C33-9615-0FD69008970B}"/>
              </a:ext>
            </a:extLst>
          </p:cNvPr>
          <p:cNvSpPr>
            <a:spLocks noChangeArrowheads="1"/>
          </p:cNvSpPr>
          <p:nvPr/>
        </p:nvSpPr>
        <p:spPr bwMode="auto">
          <a:xfrm>
            <a:off x="5867400" y="3429000"/>
            <a:ext cx="1828800" cy="1828800"/>
          </a:xfrm>
          <a:prstGeom prst="ellipse">
            <a:avLst/>
          </a:prstGeom>
          <a:solidFill>
            <a:srgbClr val="FF6600"/>
          </a:solidFill>
          <a:ln>
            <a:noFill/>
          </a:ln>
          <a:effectLst/>
          <a:extLst>
            <a:ext uri="{91240B29-F687-4F45-9708-019B960494DF}">
              <a14:hiddenLine xmlns:a14="http://schemas.microsoft.com/office/drawing/2010/main" w="38100">
                <a:solidFill>
                  <a:srgbClr val="CC00FF"/>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5586" name="Text Box 290">
            <a:extLst>
              <a:ext uri="{FF2B5EF4-FFF2-40B4-BE49-F238E27FC236}">
                <a16:creationId xmlns:a16="http://schemas.microsoft.com/office/drawing/2014/main" id="{15F37B23-C6D8-4515-B83A-6D8C1E56411B}"/>
              </a:ext>
            </a:extLst>
          </p:cNvPr>
          <p:cNvSpPr txBox="1">
            <a:spLocks noChangeArrowheads="1"/>
          </p:cNvSpPr>
          <p:nvPr/>
        </p:nvSpPr>
        <p:spPr bwMode="auto">
          <a:xfrm>
            <a:off x="6478588" y="4135438"/>
            <a:ext cx="3810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6600CC"/>
                </a:solidFill>
              </a:rPr>
              <a:t>O</a:t>
            </a:r>
            <a:endParaRPr lang="en-US" altLang="en-US" sz="1800">
              <a:solidFill>
                <a:srgbClr val="6600CC"/>
              </a:solidFill>
            </a:endParaRPr>
          </a:p>
        </p:txBody>
      </p:sp>
      <p:grpSp>
        <p:nvGrpSpPr>
          <p:cNvPr id="55587" name="Group 291">
            <a:extLst>
              <a:ext uri="{FF2B5EF4-FFF2-40B4-BE49-F238E27FC236}">
                <a16:creationId xmlns:a16="http://schemas.microsoft.com/office/drawing/2014/main" id="{05FA20FA-6987-46F0-A350-5A79AEEDF8CA}"/>
              </a:ext>
            </a:extLst>
          </p:cNvPr>
          <p:cNvGrpSpPr>
            <a:grpSpLocks/>
          </p:cNvGrpSpPr>
          <p:nvPr/>
        </p:nvGrpSpPr>
        <p:grpSpPr bwMode="auto">
          <a:xfrm>
            <a:off x="6781800" y="3403600"/>
            <a:ext cx="1220788" cy="922338"/>
            <a:chOff x="4368" y="1385"/>
            <a:chExt cx="769" cy="581"/>
          </a:xfrm>
        </p:grpSpPr>
        <p:grpSp>
          <p:nvGrpSpPr>
            <p:cNvPr id="35873" name="Group 292">
              <a:extLst>
                <a:ext uri="{FF2B5EF4-FFF2-40B4-BE49-F238E27FC236}">
                  <a16:creationId xmlns:a16="http://schemas.microsoft.com/office/drawing/2014/main" id="{DCAEB4C9-CD17-4CF4-932A-B5BA975CFC92}"/>
                </a:ext>
              </a:extLst>
            </p:cNvPr>
            <p:cNvGrpSpPr>
              <a:grpSpLocks/>
            </p:cNvGrpSpPr>
            <p:nvPr/>
          </p:nvGrpSpPr>
          <p:grpSpPr bwMode="auto">
            <a:xfrm rot="-786779">
              <a:off x="4681" y="1385"/>
              <a:ext cx="135" cy="560"/>
              <a:chOff x="2807" y="2208"/>
              <a:chExt cx="118" cy="592"/>
            </a:xfrm>
          </p:grpSpPr>
          <p:sp>
            <p:nvSpPr>
              <p:cNvPr id="35877" name="AutoShape 293">
                <a:extLst>
                  <a:ext uri="{FF2B5EF4-FFF2-40B4-BE49-F238E27FC236}">
                    <a16:creationId xmlns:a16="http://schemas.microsoft.com/office/drawing/2014/main" id="{47CD78E6-E99B-43B0-8C4D-B61A1828783D}"/>
                  </a:ext>
                </a:extLst>
              </p:cNvPr>
              <p:cNvSpPr>
                <a:spLocks noChangeArrowheads="1"/>
              </p:cNvSpPr>
              <p:nvPr/>
            </p:nvSpPr>
            <p:spPr bwMode="auto">
              <a:xfrm rot="-1617831">
                <a:off x="2807" y="2224"/>
                <a:ext cx="73" cy="576"/>
              </a:xfrm>
              <a:prstGeom prst="moon">
                <a:avLst>
                  <a:gd name="adj" fmla="val 87500"/>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78" name="AutoShape 294">
                <a:extLst>
                  <a:ext uri="{FF2B5EF4-FFF2-40B4-BE49-F238E27FC236}">
                    <a16:creationId xmlns:a16="http://schemas.microsoft.com/office/drawing/2014/main" id="{038892FB-4D45-4619-9359-7078896A4983}"/>
                  </a:ext>
                </a:extLst>
              </p:cNvPr>
              <p:cNvSpPr>
                <a:spLocks noChangeArrowheads="1"/>
              </p:cNvSpPr>
              <p:nvPr/>
            </p:nvSpPr>
            <p:spPr bwMode="auto">
              <a:xfrm rot="19982169" flipH="1">
                <a:off x="2852" y="2208"/>
                <a:ext cx="73" cy="576"/>
              </a:xfrm>
              <a:prstGeom prst="moon">
                <a:avLst>
                  <a:gd name="adj" fmla="val 87500"/>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grpSp>
          <p:nvGrpSpPr>
            <p:cNvPr id="35874" name="Group 295">
              <a:extLst>
                <a:ext uri="{FF2B5EF4-FFF2-40B4-BE49-F238E27FC236}">
                  <a16:creationId xmlns:a16="http://schemas.microsoft.com/office/drawing/2014/main" id="{445066C1-B6E5-48BB-BFBC-79C9726F23A2}"/>
                </a:ext>
              </a:extLst>
            </p:cNvPr>
            <p:cNvGrpSpPr>
              <a:grpSpLocks/>
            </p:cNvGrpSpPr>
            <p:nvPr/>
          </p:nvGrpSpPr>
          <p:grpSpPr bwMode="auto">
            <a:xfrm rot="-786779">
              <a:off x="4368" y="1393"/>
              <a:ext cx="769" cy="573"/>
              <a:chOff x="2832" y="1929"/>
              <a:chExt cx="816" cy="606"/>
            </a:xfrm>
          </p:grpSpPr>
          <p:sp>
            <p:nvSpPr>
              <p:cNvPr id="35875" name="Arc 296" descr="Wide upward diagonal">
                <a:extLst>
                  <a:ext uri="{FF2B5EF4-FFF2-40B4-BE49-F238E27FC236}">
                    <a16:creationId xmlns:a16="http://schemas.microsoft.com/office/drawing/2014/main" id="{BB94CF4B-569B-4953-AE84-EB161272D374}"/>
                  </a:ext>
                </a:extLst>
              </p:cNvPr>
              <p:cNvSpPr>
                <a:spLocks/>
              </p:cNvSpPr>
              <p:nvPr/>
            </p:nvSpPr>
            <p:spPr bwMode="auto">
              <a:xfrm rot="10479618">
                <a:off x="3120" y="1929"/>
                <a:ext cx="528" cy="567"/>
              </a:xfrm>
              <a:custGeom>
                <a:avLst/>
                <a:gdLst>
                  <a:gd name="T0" fmla="*/ 0 w 21600"/>
                  <a:gd name="T1" fmla="*/ 0 h 21249"/>
                  <a:gd name="T2" fmla="*/ 0 w 21600"/>
                  <a:gd name="T3" fmla="*/ 0 h 21249"/>
                  <a:gd name="T4" fmla="*/ 0 w 21600"/>
                  <a:gd name="T5" fmla="*/ 0 h 21249"/>
                  <a:gd name="T6" fmla="*/ 0 60000 65536"/>
                  <a:gd name="T7" fmla="*/ 0 60000 65536"/>
                  <a:gd name="T8" fmla="*/ 0 60000 65536"/>
                </a:gdLst>
                <a:ahLst/>
                <a:cxnLst>
                  <a:cxn ang="T6">
                    <a:pos x="T0" y="T1"/>
                  </a:cxn>
                  <a:cxn ang="T7">
                    <a:pos x="T2" y="T3"/>
                  </a:cxn>
                  <a:cxn ang="T8">
                    <a:pos x="T4" y="T5"/>
                  </a:cxn>
                </a:cxnLst>
                <a:rect l="0" t="0" r="r" b="b"/>
                <a:pathLst>
                  <a:path w="21600" h="21249" fill="none" extrusionOk="0">
                    <a:moveTo>
                      <a:pt x="12810" y="-1"/>
                    </a:moveTo>
                    <a:cubicBezTo>
                      <a:pt x="18337" y="4070"/>
                      <a:pt x="21600" y="10526"/>
                      <a:pt x="21600" y="17391"/>
                    </a:cubicBezTo>
                    <a:cubicBezTo>
                      <a:pt x="21600" y="18684"/>
                      <a:pt x="21483" y="19975"/>
                      <a:pt x="21252" y="21248"/>
                    </a:cubicBezTo>
                  </a:path>
                  <a:path w="21600" h="21249" stroke="0" extrusionOk="0">
                    <a:moveTo>
                      <a:pt x="12810" y="-1"/>
                    </a:moveTo>
                    <a:cubicBezTo>
                      <a:pt x="18337" y="4070"/>
                      <a:pt x="21600" y="10526"/>
                      <a:pt x="21600" y="17391"/>
                    </a:cubicBezTo>
                    <a:cubicBezTo>
                      <a:pt x="21600" y="18684"/>
                      <a:pt x="21483" y="19975"/>
                      <a:pt x="21252" y="21248"/>
                    </a:cubicBezTo>
                    <a:lnTo>
                      <a:pt x="0" y="17391"/>
                    </a:lnTo>
                    <a:lnTo>
                      <a:pt x="12810" y="-1"/>
                    </a:lnTo>
                    <a:close/>
                  </a:path>
                </a:pathLst>
              </a:custGeom>
              <a:noFill/>
              <a:ln w="28575">
                <a:solidFill>
                  <a:srgbClr val="990000"/>
                </a:solidFill>
                <a:round/>
                <a:headEnd/>
                <a:tailEnd/>
              </a:ln>
              <a:effectLst/>
              <a:extLst>
                <a:ext uri="{909E8E84-426E-40DD-AFC4-6F175D3DCCD1}">
                  <a14:hiddenFill xmlns:a14="http://schemas.microsoft.com/office/drawing/2010/main">
                    <a:blipFill dpi="0" rotWithShape="0">
                      <a:blip r:embed="rId3"/>
                      <a:srcRect/>
                      <a:tile tx="0" ty="0" sx="100000" sy="100000" flip="none" algn="tl"/>
                    </a:blip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5876" name="Arc 297" descr="Wide upward diagonal">
                <a:extLst>
                  <a:ext uri="{FF2B5EF4-FFF2-40B4-BE49-F238E27FC236}">
                    <a16:creationId xmlns:a16="http://schemas.microsoft.com/office/drawing/2014/main" id="{0EE5E902-FA5A-4F1D-B09F-2CB59F09D069}"/>
                  </a:ext>
                </a:extLst>
              </p:cNvPr>
              <p:cNvSpPr>
                <a:spLocks/>
              </p:cNvSpPr>
              <p:nvPr/>
            </p:nvSpPr>
            <p:spPr bwMode="auto">
              <a:xfrm rot="-320383">
                <a:off x="2832" y="1968"/>
                <a:ext cx="528" cy="567"/>
              </a:xfrm>
              <a:custGeom>
                <a:avLst/>
                <a:gdLst>
                  <a:gd name="T0" fmla="*/ 0 w 21600"/>
                  <a:gd name="T1" fmla="*/ 0 h 21249"/>
                  <a:gd name="T2" fmla="*/ 0 w 21600"/>
                  <a:gd name="T3" fmla="*/ 0 h 21249"/>
                  <a:gd name="T4" fmla="*/ 0 w 21600"/>
                  <a:gd name="T5" fmla="*/ 0 h 21249"/>
                  <a:gd name="T6" fmla="*/ 0 60000 65536"/>
                  <a:gd name="T7" fmla="*/ 0 60000 65536"/>
                  <a:gd name="T8" fmla="*/ 0 60000 65536"/>
                </a:gdLst>
                <a:ahLst/>
                <a:cxnLst>
                  <a:cxn ang="T6">
                    <a:pos x="T0" y="T1"/>
                  </a:cxn>
                  <a:cxn ang="T7">
                    <a:pos x="T2" y="T3"/>
                  </a:cxn>
                  <a:cxn ang="T8">
                    <a:pos x="T4" y="T5"/>
                  </a:cxn>
                </a:cxnLst>
                <a:rect l="0" t="0" r="r" b="b"/>
                <a:pathLst>
                  <a:path w="21600" h="21249" fill="none" extrusionOk="0">
                    <a:moveTo>
                      <a:pt x="12810" y="-1"/>
                    </a:moveTo>
                    <a:cubicBezTo>
                      <a:pt x="18337" y="4070"/>
                      <a:pt x="21600" y="10526"/>
                      <a:pt x="21600" y="17391"/>
                    </a:cubicBezTo>
                    <a:cubicBezTo>
                      <a:pt x="21600" y="18684"/>
                      <a:pt x="21483" y="19975"/>
                      <a:pt x="21252" y="21248"/>
                    </a:cubicBezTo>
                  </a:path>
                  <a:path w="21600" h="21249" stroke="0" extrusionOk="0">
                    <a:moveTo>
                      <a:pt x="12810" y="-1"/>
                    </a:moveTo>
                    <a:cubicBezTo>
                      <a:pt x="18337" y="4070"/>
                      <a:pt x="21600" y="10526"/>
                      <a:pt x="21600" y="17391"/>
                    </a:cubicBezTo>
                    <a:cubicBezTo>
                      <a:pt x="21600" y="18684"/>
                      <a:pt x="21483" y="19975"/>
                      <a:pt x="21252" y="21248"/>
                    </a:cubicBezTo>
                    <a:lnTo>
                      <a:pt x="0" y="17391"/>
                    </a:lnTo>
                    <a:lnTo>
                      <a:pt x="12810" y="-1"/>
                    </a:lnTo>
                    <a:close/>
                  </a:path>
                </a:pathLst>
              </a:custGeom>
              <a:noFill/>
              <a:ln w="28575">
                <a:solidFill>
                  <a:srgbClr val="990000"/>
                </a:solidFill>
                <a:round/>
                <a:headEnd/>
                <a:tailEnd/>
              </a:ln>
              <a:effectLst/>
              <a:extLst>
                <a:ext uri="{909E8E84-426E-40DD-AFC4-6F175D3DCCD1}">
                  <a14:hiddenFill xmlns:a14="http://schemas.microsoft.com/office/drawing/2010/main">
                    <a:blipFill dpi="0" rotWithShape="0">
                      <a:blip r:embed="rId3"/>
                      <a:srcRect/>
                      <a:tile tx="0" ty="0" sx="100000" sy="100000" flip="none" algn="tl"/>
                    </a:blip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sp>
        <p:nvSpPr>
          <p:cNvPr id="55594" name="Line 298">
            <a:extLst>
              <a:ext uri="{FF2B5EF4-FFF2-40B4-BE49-F238E27FC236}">
                <a16:creationId xmlns:a16="http://schemas.microsoft.com/office/drawing/2014/main" id="{5A5898F3-41BF-4FC8-BC85-2E255A9D3891}"/>
              </a:ext>
            </a:extLst>
          </p:cNvPr>
          <p:cNvSpPr>
            <a:spLocks noChangeShapeType="1"/>
          </p:cNvSpPr>
          <p:nvPr/>
        </p:nvSpPr>
        <p:spPr bwMode="auto">
          <a:xfrm flipV="1">
            <a:off x="6858000" y="3490913"/>
            <a:ext cx="228600" cy="852487"/>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5595" name="Line 299">
            <a:extLst>
              <a:ext uri="{FF2B5EF4-FFF2-40B4-BE49-F238E27FC236}">
                <a16:creationId xmlns:a16="http://schemas.microsoft.com/office/drawing/2014/main" id="{864BD8A4-B23F-4D09-A9AC-453CEBF8784E}"/>
              </a:ext>
            </a:extLst>
          </p:cNvPr>
          <p:cNvSpPr>
            <a:spLocks noChangeShapeType="1"/>
          </p:cNvSpPr>
          <p:nvPr/>
        </p:nvSpPr>
        <p:spPr bwMode="auto">
          <a:xfrm flipV="1">
            <a:off x="6858000" y="4252913"/>
            <a:ext cx="838200" cy="90487"/>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5596" name="Text Box 300">
            <a:extLst>
              <a:ext uri="{FF2B5EF4-FFF2-40B4-BE49-F238E27FC236}">
                <a16:creationId xmlns:a16="http://schemas.microsoft.com/office/drawing/2014/main" id="{E0000B89-F43C-47E8-8FF8-292DED0812FE}"/>
              </a:ext>
            </a:extLst>
          </p:cNvPr>
          <p:cNvSpPr txBox="1">
            <a:spLocks noChangeArrowheads="1"/>
          </p:cNvSpPr>
          <p:nvPr/>
        </p:nvSpPr>
        <p:spPr bwMode="auto">
          <a:xfrm>
            <a:off x="6705600" y="4114800"/>
            <a:ext cx="3048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a:solidFill>
                  <a:srgbClr val="6600CC"/>
                </a:solidFill>
                <a:cs typeface="Arial" panose="020B0604020202020204" pitchFamily="34" charset="0"/>
              </a:rPr>
              <a:t>•</a:t>
            </a:r>
          </a:p>
        </p:txBody>
      </p:sp>
      <p:sp>
        <p:nvSpPr>
          <p:cNvPr id="55597" name="Text Box 301">
            <a:extLst>
              <a:ext uri="{FF2B5EF4-FFF2-40B4-BE49-F238E27FC236}">
                <a16:creationId xmlns:a16="http://schemas.microsoft.com/office/drawing/2014/main" id="{B919E829-4829-47BF-8A94-40AA15C66974}"/>
              </a:ext>
            </a:extLst>
          </p:cNvPr>
          <p:cNvSpPr txBox="1">
            <a:spLocks noChangeArrowheads="1"/>
          </p:cNvSpPr>
          <p:nvPr/>
        </p:nvSpPr>
        <p:spPr bwMode="auto">
          <a:xfrm>
            <a:off x="6705600" y="3719513"/>
            <a:ext cx="2286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99"/>
                </a:solidFill>
              </a:rPr>
              <a:t>r</a:t>
            </a:r>
            <a:endParaRPr lang="en-US" altLang="en-US" sz="1800">
              <a:solidFill>
                <a:srgbClr val="FFFF99"/>
              </a:solidFill>
            </a:endParaRPr>
          </a:p>
        </p:txBody>
      </p:sp>
      <p:sp>
        <p:nvSpPr>
          <p:cNvPr id="55598" name="Text Box 302">
            <a:extLst>
              <a:ext uri="{FF2B5EF4-FFF2-40B4-BE49-F238E27FC236}">
                <a16:creationId xmlns:a16="http://schemas.microsoft.com/office/drawing/2014/main" id="{0B460706-792D-4066-BECB-C5801FC3C7DB}"/>
              </a:ext>
            </a:extLst>
          </p:cNvPr>
          <p:cNvSpPr txBox="1">
            <a:spLocks noChangeArrowheads="1"/>
          </p:cNvSpPr>
          <p:nvPr/>
        </p:nvSpPr>
        <p:spPr bwMode="auto">
          <a:xfrm>
            <a:off x="7086600" y="4252913"/>
            <a:ext cx="2286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99"/>
                </a:solidFill>
              </a:rPr>
              <a:t>r</a:t>
            </a:r>
            <a:endParaRPr lang="en-US" altLang="en-US" sz="1800">
              <a:solidFill>
                <a:srgbClr val="FFFF99"/>
              </a:solidFill>
            </a:endParaRPr>
          </a:p>
        </p:txBody>
      </p:sp>
      <p:sp>
        <p:nvSpPr>
          <p:cNvPr id="55599" name="Line 303">
            <a:extLst>
              <a:ext uri="{FF2B5EF4-FFF2-40B4-BE49-F238E27FC236}">
                <a16:creationId xmlns:a16="http://schemas.microsoft.com/office/drawing/2014/main" id="{9C60E1BF-EF7F-4C57-AB05-32F4C026B4D0}"/>
              </a:ext>
            </a:extLst>
          </p:cNvPr>
          <p:cNvSpPr>
            <a:spLocks noChangeShapeType="1"/>
          </p:cNvSpPr>
          <p:nvPr/>
        </p:nvSpPr>
        <p:spPr bwMode="auto">
          <a:xfrm rot="21567589" flipV="1">
            <a:off x="6858000" y="3205163"/>
            <a:ext cx="1295400" cy="1111250"/>
          </a:xfrm>
          <a:prstGeom prst="line">
            <a:avLst/>
          </a:prstGeom>
          <a:noFill/>
          <a:ln w="28575">
            <a:solidFill>
              <a:srgbClr val="00CC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55600" name="Group 304">
            <a:extLst>
              <a:ext uri="{FF2B5EF4-FFF2-40B4-BE49-F238E27FC236}">
                <a16:creationId xmlns:a16="http://schemas.microsoft.com/office/drawing/2014/main" id="{A6789130-CC2E-49CC-B479-459298E269A2}"/>
              </a:ext>
            </a:extLst>
          </p:cNvPr>
          <p:cNvGrpSpPr>
            <a:grpSpLocks/>
          </p:cNvGrpSpPr>
          <p:nvPr/>
        </p:nvGrpSpPr>
        <p:grpSpPr bwMode="auto">
          <a:xfrm>
            <a:off x="7635875" y="3752850"/>
            <a:ext cx="442913" cy="336550"/>
            <a:chOff x="4896" y="297"/>
            <a:chExt cx="279" cy="212"/>
          </a:xfrm>
        </p:grpSpPr>
        <p:sp>
          <p:nvSpPr>
            <p:cNvPr id="35871" name="Rectangle 305">
              <a:extLst>
                <a:ext uri="{FF2B5EF4-FFF2-40B4-BE49-F238E27FC236}">
                  <a16:creationId xmlns:a16="http://schemas.microsoft.com/office/drawing/2014/main" id="{C0D9D4CF-476A-4195-AACD-26F56070D884}"/>
                </a:ext>
              </a:extLst>
            </p:cNvPr>
            <p:cNvSpPr>
              <a:spLocks noChangeArrowheads="1"/>
            </p:cNvSpPr>
            <p:nvPr/>
          </p:nvSpPr>
          <p:spPr bwMode="auto">
            <a:xfrm>
              <a:off x="4896" y="297"/>
              <a:ext cx="2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b="1">
                  <a:solidFill>
                    <a:srgbClr val="FFFF00"/>
                  </a:solidFill>
                </a:rPr>
                <a:t>dS</a:t>
              </a:r>
              <a:endParaRPr lang="en-US" altLang="en-US" sz="1800">
                <a:solidFill>
                  <a:srgbClr val="FFFF00"/>
                </a:solidFill>
              </a:endParaRPr>
            </a:p>
          </p:txBody>
        </p:sp>
        <p:sp>
          <p:nvSpPr>
            <p:cNvPr id="35872" name="Line 306">
              <a:extLst>
                <a:ext uri="{FF2B5EF4-FFF2-40B4-BE49-F238E27FC236}">
                  <a16:creationId xmlns:a16="http://schemas.microsoft.com/office/drawing/2014/main" id="{5748238B-548B-4AF9-9632-5DA0FAA07D50}"/>
                </a:ext>
              </a:extLst>
            </p:cNvPr>
            <p:cNvSpPr>
              <a:spLocks noChangeShapeType="1"/>
            </p:cNvSpPr>
            <p:nvPr/>
          </p:nvSpPr>
          <p:spPr bwMode="auto">
            <a:xfrm>
              <a:off x="4992" y="297"/>
              <a:ext cx="144" cy="0"/>
            </a:xfrm>
            <a:prstGeom prst="line">
              <a:avLst/>
            </a:prstGeom>
            <a:noFill/>
            <a:ln w="12700">
              <a:solidFill>
                <a:srgbClr val="FFFF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5603" name="Group 307">
            <a:extLst>
              <a:ext uri="{FF2B5EF4-FFF2-40B4-BE49-F238E27FC236}">
                <a16:creationId xmlns:a16="http://schemas.microsoft.com/office/drawing/2014/main" id="{03BB5B46-41C1-4561-B0D8-0C2DB333E57D}"/>
              </a:ext>
            </a:extLst>
          </p:cNvPr>
          <p:cNvGrpSpPr>
            <a:grpSpLocks/>
          </p:cNvGrpSpPr>
          <p:nvPr/>
        </p:nvGrpSpPr>
        <p:grpSpPr bwMode="auto">
          <a:xfrm>
            <a:off x="8078788" y="2978150"/>
            <a:ext cx="381000" cy="366713"/>
            <a:chOff x="4704" y="1545"/>
            <a:chExt cx="240" cy="231"/>
          </a:xfrm>
        </p:grpSpPr>
        <p:sp>
          <p:nvSpPr>
            <p:cNvPr id="35869" name="Rectangle 308">
              <a:extLst>
                <a:ext uri="{FF2B5EF4-FFF2-40B4-BE49-F238E27FC236}">
                  <a16:creationId xmlns:a16="http://schemas.microsoft.com/office/drawing/2014/main" id="{EA8F465C-240B-4C3F-B52C-6177A38083B5}"/>
                </a:ext>
              </a:extLst>
            </p:cNvPr>
            <p:cNvSpPr>
              <a:spLocks noChangeArrowheads="1"/>
            </p:cNvSpPr>
            <p:nvPr/>
          </p:nvSpPr>
          <p:spPr bwMode="auto">
            <a:xfrm>
              <a:off x="4704" y="1545"/>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CCFF"/>
                  </a:solidFill>
                </a:rPr>
                <a:t>E</a:t>
              </a:r>
              <a:endParaRPr lang="en-US" altLang="en-US" sz="1800">
                <a:solidFill>
                  <a:srgbClr val="00CCFF"/>
                </a:solidFill>
              </a:endParaRPr>
            </a:p>
          </p:txBody>
        </p:sp>
        <p:sp>
          <p:nvSpPr>
            <p:cNvPr id="35870" name="Line 309">
              <a:extLst>
                <a:ext uri="{FF2B5EF4-FFF2-40B4-BE49-F238E27FC236}">
                  <a16:creationId xmlns:a16="http://schemas.microsoft.com/office/drawing/2014/main" id="{8D26EA4D-F2E4-42C2-BCC3-85387ECC87EA}"/>
                </a:ext>
              </a:extLst>
            </p:cNvPr>
            <p:cNvSpPr>
              <a:spLocks noChangeShapeType="1"/>
            </p:cNvSpPr>
            <p:nvPr/>
          </p:nvSpPr>
          <p:spPr bwMode="auto">
            <a:xfrm>
              <a:off x="4752" y="1560"/>
              <a:ext cx="144" cy="0"/>
            </a:xfrm>
            <a:prstGeom prst="line">
              <a:avLst/>
            </a:prstGeom>
            <a:noFill/>
            <a:ln w="19050">
              <a:solidFill>
                <a:srgbClr val="00CC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55606" name="Line 310">
            <a:extLst>
              <a:ext uri="{FF2B5EF4-FFF2-40B4-BE49-F238E27FC236}">
                <a16:creationId xmlns:a16="http://schemas.microsoft.com/office/drawing/2014/main" id="{C7420527-381D-4EDA-B98B-74459008E204}"/>
              </a:ext>
            </a:extLst>
          </p:cNvPr>
          <p:cNvSpPr>
            <a:spLocks noChangeShapeType="1"/>
          </p:cNvSpPr>
          <p:nvPr/>
        </p:nvSpPr>
        <p:spPr bwMode="auto">
          <a:xfrm rot="17784" flipV="1">
            <a:off x="7392988" y="3451225"/>
            <a:ext cx="457200" cy="412750"/>
          </a:xfrm>
          <a:prstGeom prst="line">
            <a:avLst/>
          </a:prstGeom>
          <a:noFill/>
          <a:ln w="28575">
            <a:solidFill>
              <a:srgbClr val="FFFF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5607" name="Text Box 311">
            <a:extLst>
              <a:ext uri="{FF2B5EF4-FFF2-40B4-BE49-F238E27FC236}">
                <a16:creationId xmlns:a16="http://schemas.microsoft.com/office/drawing/2014/main" id="{28D77677-A7F3-4622-8259-B610B4903AC2}"/>
              </a:ext>
            </a:extLst>
          </p:cNvPr>
          <p:cNvSpPr txBox="1">
            <a:spLocks noChangeArrowheads="1"/>
          </p:cNvSpPr>
          <p:nvPr/>
        </p:nvSpPr>
        <p:spPr bwMode="auto">
          <a:xfrm>
            <a:off x="6630988" y="4349750"/>
            <a:ext cx="60801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+q</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55324"/>
                                        </p:tgtEl>
                                        <p:attrNameLst>
                                          <p:attrName>style.visibility</p:attrName>
                                        </p:attrNameLst>
                                      </p:cBhvr>
                                      <p:to>
                                        <p:strVal val="visible"/>
                                      </p:to>
                                    </p:set>
                                    <p:animEffect transition="in" filter="slide(fromTop)">
                                      <p:cBhvr>
                                        <p:cTn id="7" dur="500"/>
                                        <p:tgtEl>
                                          <p:spTgt spid="5532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55325"/>
                                        </p:tgtEl>
                                        <p:attrNameLst>
                                          <p:attrName>style.visibility</p:attrName>
                                        </p:attrNameLst>
                                      </p:cBhvr>
                                      <p:to>
                                        <p:strVal val="visible"/>
                                      </p:to>
                                    </p:set>
                                    <p:animEffect transition="in" filter="wipe(up)">
                                      <p:cBhvr>
                                        <p:cTn id="12" dur="500"/>
                                        <p:tgtEl>
                                          <p:spTgt spid="5532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55548"/>
                                        </p:tgtEl>
                                        <p:attrNameLst>
                                          <p:attrName>style.visibility</p:attrName>
                                        </p:attrNameLst>
                                      </p:cBhvr>
                                      <p:to>
                                        <p:strVal val="visible"/>
                                      </p:to>
                                    </p:set>
                                    <p:animEffect transition="in" filter="wipe(left)">
                                      <p:cBhvr>
                                        <p:cTn id="17" dur="500"/>
                                        <p:tgtEl>
                                          <p:spTgt spid="5554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5356"/>
                                        </p:tgtEl>
                                        <p:attrNameLst>
                                          <p:attrName>style.visibility</p:attrName>
                                        </p:attrNameLst>
                                      </p:cBhvr>
                                      <p:to>
                                        <p:strVal val="visible"/>
                                      </p:to>
                                    </p:set>
                                    <p:animEffect transition="in" filter="wipe(left)">
                                      <p:cBhvr>
                                        <p:cTn id="22" dur="500"/>
                                        <p:tgtEl>
                                          <p:spTgt spid="5535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3" presetClass="entr" presetSubtype="0" fill="hold" grpId="0" nodeType="clickEffect">
                                  <p:stCondLst>
                                    <p:cond delay="0"/>
                                  </p:stCondLst>
                                  <p:childTnLst>
                                    <p:set>
                                      <p:cBhvr>
                                        <p:cTn id="26" dur="1" fill="hold">
                                          <p:stCondLst>
                                            <p:cond delay="0"/>
                                          </p:stCondLst>
                                        </p:cTn>
                                        <p:tgtEl>
                                          <p:spTgt spid="55585"/>
                                        </p:tgtEl>
                                        <p:attrNameLst>
                                          <p:attrName>style.visibility</p:attrName>
                                        </p:attrNameLst>
                                      </p:cBhvr>
                                      <p:to>
                                        <p:strVal val="visible"/>
                                      </p:to>
                                    </p:set>
                                    <p:anim calcmode="lin" valueType="num">
                                      <p:cBhvr>
                                        <p:cTn id="27" dur="500" fill="hold"/>
                                        <p:tgtEl>
                                          <p:spTgt spid="55585"/>
                                        </p:tgtEl>
                                        <p:attrNameLst>
                                          <p:attrName>ppt_w</p:attrName>
                                        </p:attrNameLst>
                                      </p:cBhvr>
                                      <p:tavLst>
                                        <p:tav tm="0">
                                          <p:val>
                                            <p:fltVal val="0"/>
                                          </p:val>
                                        </p:tav>
                                        <p:tav tm="100000">
                                          <p:val>
                                            <p:strVal val="#ppt_w"/>
                                          </p:val>
                                        </p:tav>
                                      </p:tavLst>
                                    </p:anim>
                                    <p:anim calcmode="lin" valueType="num">
                                      <p:cBhvr>
                                        <p:cTn id="28" dur="500" fill="hold"/>
                                        <p:tgtEl>
                                          <p:spTgt spid="55585"/>
                                        </p:tgtEl>
                                        <p:attrNameLst>
                                          <p:attrName>ppt_h</p:attrName>
                                        </p:attrNameLst>
                                      </p:cBhvr>
                                      <p:tavLst>
                                        <p:tav tm="0">
                                          <p:val>
                                            <p:fltVal val="0"/>
                                          </p:val>
                                        </p:tav>
                                        <p:tav tm="100000">
                                          <p:val>
                                            <p:strVal val="#ppt_h"/>
                                          </p:val>
                                        </p:tav>
                                      </p:tavLst>
                                    </p:anim>
                                    <p:animEffect transition="in" filter="fade">
                                      <p:cBhvr>
                                        <p:cTn id="29" dur="500"/>
                                        <p:tgtEl>
                                          <p:spTgt spid="55585"/>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3" presetClass="entr" presetSubtype="0" fill="hold" grpId="0" nodeType="clickEffect">
                                  <p:stCondLst>
                                    <p:cond delay="0"/>
                                  </p:stCondLst>
                                  <p:childTnLst>
                                    <p:set>
                                      <p:cBhvr>
                                        <p:cTn id="33" dur="1" fill="hold">
                                          <p:stCondLst>
                                            <p:cond delay="0"/>
                                          </p:stCondLst>
                                        </p:cTn>
                                        <p:tgtEl>
                                          <p:spTgt spid="55596"/>
                                        </p:tgtEl>
                                        <p:attrNameLst>
                                          <p:attrName>style.visibility</p:attrName>
                                        </p:attrNameLst>
                                      </p:cBhvr>
                                      <p:to>
                                        <p:strVal val="visible"/>
                                      </p:to>
                                    </p:set>
                                    <p:anim calcmode="lin" valueType="num">
                                      <p:cBhvr>
                                        <p:cTn id="34" dur="500" fill="hold"/>
                                        <p:tgtEl>
                                          <p:spTgt spid="55596"/>
                                        </p:tgtEl>
                                        <p:attrNameLst>
                                          <p:attrName>ppt_w</p:attrName>
                                        </p:attrNameLst>
                                      </p:cBhvr>
                                      <p:tavLst>
                                        <p:tav tm="0">
                                          <p:val>
                                            <p:fltVal val="0"/>
                                          </p:val>
                                        </p:tav>
                                        <p:tav tm="100000">
                                          <p:val>
                                            <p:strVal val="#ppt_w"/>
                                          </p:val>
                                        </p:tav>
                                      </p:tavLst>
                                    </p:anim>
                                    <p:anim calcmode="lin" valueType="num">
                                      <p:cBhvr>
                                        <p:cTn id="35" dur="500" fill="hold"/>
                                        <p:tgtEl>
                                          <p:spTgt spid="55596"/>
                                        </p:tgtEl>
                                        <p:attrNameLst>
                                          <p:attrName>ppt_h</p:attrName>
                                        </p:attrNameLst>
                                      </p:cBhvr>
                                      <p:tavLst>
                                        <p:tav tm="0">
                                          <p:val>
                                            <p:fltVal val="0"/>
                                          </p:val>
                                        </p:tav>
                                        <p:tav tm="100000">
                                          <p:val>
                                            <p:strVal val="#ppt_h"/>
                                          </p:val>
                                        </p:tav>
                                      </p:tavLst>
                                    </p:anim>
                                    <p:animEffect transition="in" filter="fade">
                                      <p:cBhvr>
                                        <p:cTn id="36" dur="500"/>
                                        <p:tgtEl>
                                          <p:spTgt spid="55596"/>
                                        </p:tgtEl>
                                      </p:cBhvr>
                                    </p:animEffect>
                                  </p:childTnLst>
                                </p:cTn>
                              </p:par>
                            </p:childTnLst>
                          </p:cTn>
                        </p:par>
                        <p:par>
                          <p:cTn id="37" fill="hold" nodeType="afterGroup">
                            <p:stCondLst>
                              <p:cond delay="500"/>
                            </p:stCondLst>
                            <p:childTnLst>
                              <p:par>
                                <p:cTn id="38" presetID="9" presetClass="entr" presetSubtype="0" fill="hold" grpId="0" nodeType="afterEffect">
                                  <p:stCondLst>
                                    <p:cond delay="0"/>
                                  </p:stCondLst>
                                  <p:childTnLst>
                                    <p:set>
                                      <p:cBhvr>
                                        <p:cTn id="39" dur="1" fill="hold">
                                          <p:stCondLst>
                                            <p:cond delay="0"/>
                                          </p:stCondLst>
                                        </p:cTn>
                                        <p:tgtEl>
                                          <p:spTgt spid="55586"/>
                                        </p:tgtEl>
                                        <p:attrNameLst>
                                          <p:attrName>style.visibility</p:attrName>
                                        </p:attrNameLst>
                                      </p:cBhvr>
                                      <p:to>
                                        <p:strVal val="visible"/>
                                      </p:to>
                                    </p:set>
                                    <p:animEffect transition="in" filter="dissolve">
                                      <p:cBhvr>
                                        <p:cTn id="40" dur="500"/>
                                        <p:tgtEl>
                                          <p:spTgt spid="55586"/>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53" presetClass="entr" presetSubtype="0" fill="hold" grpId="0" nodeType="clickEffect">
                                  <p:stCondLst>
                                    <p:cond delay="0"/>
                                  </p:stCondLst>
                                  <p:childTnLst>
                                    <p:set>
                                      <p:cBhvr>
                                        <p:cTn id="44" dur="1" fill="hold">
                                          <p:stCondLst>
                                            <p:cond delay="0"/>
                                          </p:stCondLst>
                                        </p:cTn>
                                        <p:tgtEl>
                                          <p:spTgt spid="55607"/>
                                        </p:tgtEl>
                                        <p:attrNameLst>
                                          <p:attrName>style.visibility</p:attrName>
                                        </p:attrNameLst>
                                      </p:cBhvr>
                                      <p:to>
                                        <p:strVal val="visible"/>
                                      </p:to>
                                    </p:set>
                                    <p:anim calcmode="lin" valueType="num">
                                      <p:cBhvr>
                                        <p:cTn id="45" dur="500" fill="hold"/>
                                        <p:tgtEl>
                                          <p:spTgt spid="55607"/>
                                        </p:tgtEl>
                                        <p:attrNameLst>
                                          <p:attrName>ppt_w</p:attrName>
                                        </p:attrNameLst>
                                      </p:cBhvr>
                                      <p:tavLst>
                                        <p:tav tm="0">
                                          <p:val>
                                            <p:fltVal val="0"/>
                                          </p:val>
                                        </p:tav>
                                        <p:tav tm="100000">
                                          <p:val>
                                            <p:strVal val="#ppt_w"/>
                                          </p:val>
                                        </p:tav>
                                      </p:tavLst>
                                    </p:anim>
                                    <p:anim calcmode="lin" valueType="num">
                                      <p:cBhvr>
                                        <p:cTn id="46" dur="500" fill="hold"/>
                                        <p:tgtEl>
                                          <p:spTgt spid="55607"/>
                                        </p:tgtEl>
                                        <p:attrNameLst>
                                          <p:attrName>ppt_h</p:attrName>
                                        </p:attrNameLst>
                                      </p:cBhvr>
                                      <p:tavLst>
                                        <p:tav tm="0">
                                          <p:val>
                                            <p:fltVal val="0"/>
                                          </p:val>
                                        </p:tav>
                                        <p:tav tm="100000">
                                          <p:val>
                                            <p:strVal val="#ppt_h"/>
                                          </p:val>
                                        </p:tav>
                                      </p:tavLst>
                                    </p:anim>
                                    <p:animEffect transition="in" filter="fade">
                                      <p:cBhvr>
                                        <p:cTn id="47" dur="500"/>
                                        <p:tgtEl>
                                          <p:spTgt spid="55607"/>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8" presetClass="entr" presetSubtype="12" fill="hold" nodeType="clickEffect">
                                  <p:stCondLst>
                                    <p:cond delay="0"/>
                                  </p:stCondLst>
                                  <p:childTnLst>
                                    <p:set>
                                      <p:cBhvr>
                                        <p:cTn id="51" dur="1" fill="hold">
                                          <p:stCondLst>
                                            <p:cond delay="0"/>
                                          </p:stCondLst>
                                        </p:cTn>
                                        <p:tgtEl>
                                          <p:spTgt spid="55587"/>
                                        </p:tgtEl>
                                        <p:attrNameLst>
                                          <p:attrName>style.visibility</p:attrName>
                                        </p:attrNameLst>
                                      </p:cBhvr>
                                      <p:to>
                                        <p:strVal val="visible"/>
                                      </p:to>
                                    </p:set>
                                    <p:animEffect transition="in" filter="strips(downLeft)">
                                      <p:cBhvr>
                                        <p:cTn id="52" dur="500"/>
                                        <p:tgtEl>
                                          <p:spTgt spid="55587"/>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22" presetClass="entr" presetSubtype="4" fill="hold" nodeType="clickEffect">
                                  <p:stCondLst>
                                    <p:cond delay="0"/>
                                  </p:stCondLst>
                                  <p:childTnLst>
                                    <p:set>
                                      <p:cBhvr>
                                        <p:cTn id="56" dur="1" fill="hold">
                                          <p:stCondLst>
                                            <p:cond delay="0"/>
                                          </p:stCondLst>
                                        </p:cTn>
                                        <p:tgtEl>
                                          <p:spTgt spid="55595"/>
                                        </p:tgtEl>
                                        <p:attrNameLst>
                                          <p:attrName>style.visibility</p:attrName>
                                        </p:attrNameLst>
                                      </p:cBhvr>
                                      <p:to>
                                        <p:strVal val="visible"/>
                                      </p:to>
                                    </p:set>
                                    <p:animEffect transition="in" filter="wipe(down)">
                                      <p:cBhvr>
                                        <p:cTn id="57" dur="500"/>
                                        <p:tgtEl>
                                          <p:spTgt spid="55595"/>
                                        </p:tgtEl>
                                      </p:cBhvr>
                                    </p:animEffect>
                                  </p:childTnLst>
                                </p:cTn>
                              </p:par>
                              <p:par>
                                <p:cTn id="58" presetID="22" presetClass="entr" presetSubtype="4" fill="hold" nodeType="withEffect">
                                  <p:stCondLst>
                                    <p:cond delay="0"/>
                                  </p:stCondLst>
                                  <p:childTnLst>
                                    <p:set>
                                      <p:cBhvr>
                                        <p:cTn id="59" dur="1" fill="hold">
                                          <p:stCondLst>
                                            <p:cond delay="0"/>
                                          </p:stCondLst>
                                        </p:cTn>
                                        <p:tgtEl>
                                          <p:spTgt spid="55594"/>
                                        </p:tgtEl>
                                        <p:attrNameLst>
                                          <p:attrName>style.visibility</p:attrName>
                                        </p:attrNameLst>
                                      </p:cBhvr>
                                      <p:to>
                                        <p:strVal val="visible"/>
                                      </p:to>
                                    </p:set>
                                    <p:animEffect transition="in" filter="wipe(down)">
                                      <p:cBhvr>
                                        <p:cTn id="60" dur="500"/>
                                        <p:tgtEl>
                                          <p:spTgt spid="55594"/>
                                        </p:tgtEl>
                                      </p:cBhvr>
                                    </p:animEffect>
                                  </p:childTnLst>
                                </p:cTn>
                              </p:par>
                              <p:par>
                                <p:cTn id="61" presetID="22" presetClass="entr" presetSubtype="4" fill="hold" grpId="0" nodeType="withEffect">
                                  <p:stCondLst>
                                    <p:cond delay="0"/>
                                  </p:stCondLst>
                                  <p:childTnLst>
                                    <p:set>
                                      <p:cBhvr>
                                        <p:cTn id="62" dur="1" fill="hold">
                                          <p:stCondLst>
                                            <p:cond delay="0"/>
                                          </p:stCondLst>
                                        </p:cTn>
                                        <p:tgtEl>
                                          <p:spTgt spid="55598"/>
                                        </p:tgtEl>
                                        <p:attrNameLst>
                                          <p:attrName>style.visibility</p:attrName>
                                        </p:attrNameLst>
                                      </p:cBhvr>
                                      <p:to>
                                        <p:strVal val="visible"/>
                                      </p:to>
                                    </p:set>
                                    <p:animEffect transition="in" filter="wipe(down)">
                                      <p:cBhvr>
                                        <p:cTn id="63" dur="500"/>
                                        <p:tgtEl>
                                          <p:spTgt spid="55598"/>
                                        </p:tgtEl>
                                      </p:cBhvr>
                                    </p:animEffect>
                                  </p:childTnLst>
                                </p:cTn>
                              </p:par>
                              <p:par>
                                <p:cTn id="64" presetID="22" presetClass="entr" presetSubtype="4" fill="hold" grpId="0" nodeType="withEffect">
                                  <p:stCondLst>
                                    <p:cond delay="0"/>
                                  </p:stCondLst>
                                  <p:childTnLst>
                                    <p:set>
                                      <p:cBhvr>
                                        <p:cTn id="65" dur="1" fill="hold">
                                          <p:stCondLst>
                                            <p:cond delay="0"/>
                                          </p:stCondLst>
                                        </p:cTn>
                                        <p:tgtEl>
                                          <p:spTgt spid="55597"/>
                                        </p:tgtEl>
                                        <p:attrNameLst>
                                          <p:attrName>style.visibility</p:attrName>
                                        </p:attrNameLst>
                                      </p:cBhvr>
                                      <p:to>
                                        <p:strVal val="visible"/>
                                      </p:to>
                                    </p:set>
                                    <p:animEffect transition="in" filter="wipe(down)">
                                      <p:cBhvr>
                                        <p:cTn id="66" dur="500"/>
                                        <p:tgtEl>
                                          <p:spTgt spid="55597"/>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22" presetClass="entr" presetSubtype="4" fill="hold" nodeType="clickEffect">
                                  <p:stCondLst>
                                    <p:cond delay="0"/>
                                  </p:stCondLst>
                                  <p:childTnLst>
                                    <p:set>
                                      <p:cBhvr>
                                        <p:cTn id="70" dur="1" fill="hold">
                                          <p:stCondLst>
                                            <p:cond delay="0"/>
                                          </p:stCondLst>
                                        </p:cTn>
                                        <p:tgtEl>
                                          <p:spTgt spid="55606"/>
                                        </p:tgtEl>
                                        <p:attrNameLst>
                                          <p:attrName>style.visibility</p:attrName>
                                        </p:attrNameLst>
                                      </p:cBhvr>
                                      <p:to>
                                        <p:strVal val="visible"/>
                                      </p:to>
                                    </p:set>
                                    <p:animEffect transition="in" filter="wipe(down)">
                                      <p:cBhvr>
                                        <p:cTn id="71" dur="500"/>
                                        <p:tgtEl>
                                          <p:spTgt spid="55606"/>
                                        </p:tgtEl>
                                      </p:cBhvr>
                                    </p:animEffect>
                                  </p:childTnLst>
                                </p:cTn>
                              </p:par>
                            </p:childTnLst>
                          </p:cTn>
                        </p:par>
                        <p:par>
                          <p:cTn id="72" fill="hold" nodeType="afterGroup">
                            <p:stCondLst>
                              <p:cond delay="500"/>
                            </p:stCondLst>
                            <p:childTnLst>
                              <p:par>
                                <p:cTn id="73" presetID="9" presetClass="entr" presetSubtype="0" fill="hold" nodeType="afterEffect">
                                  <p:stCondLst>
                                    <p:cond delay="0"/>
                                  </p:stCondLst>
                                  <p:childTnLst>
                                    <p:set>
                                      <p:cBhvr>
                                        <p:cTn id="74" dur="1" fill="hold">
                                          <p:stCondLst>
                                            <p:cond delay="0"/>
                                          </p:stCondLst>
                                        </p:cTn>
                                        <p:tgtEl>
                                          <p:spTgt spid="55600"/>
                                        </p:tgtEl>
                                        <p:attrNameLst>
                                          <p:attrName>style.visibility</p:attrName>
                                        </p:attrNameLst>
                                      </p:cBhvr>
                                      <p:to>
                                        <p:strVal val="visible"/>
                                      </p:to>
                                    </p:set>
                                    <p:animEffect transition="in" filter="dissolve">
                                      <p:cBhvr>
                                        <p:cTn id="75" dur="500"/>
                                        <p:tgtEl>
                                          <p:spTgt spid="55600"/>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22" presetClass="entr" presetSubtype="4" fill="hold" nodeType="clickEffect">
                                  <p:stCondLst>
                                    <p:cond delay="0"/>
                                  </p:stCondLst>
                                  <p:childTnLst>
                                    <p:set>
                                      <p:cBhvr>
                                        <p:cTn id="79" dur="1" fill="hold">
                                          <p:stCondLst>
                                            <p:cond delay="0"/>
                                          </p:stCondLst>
                                        </p:cTn>
                                        <p:tgtEl>
                                          <p:spTgt spid="55599"/>
                                        </p:tgtEl>
                                        <p:attrNameLst>
                                          <p:attrName>style.visibility</p:attrName>
                                        </p:attrNameLst>
                                      </p:cBhvr>
                                      <p:to>
                                        <p:strVal val="visible"/>
                                      </p:to>
                                    </p:set>
                                    <p:animEffect transition="in" filter="wipe(down)">
                                      <p:cBhvr>
                                        <p:cTn id="80" dur="500"/>
                                        <p:tgtEl>
                                          <p:spTgt spid="55599"/>
                                        </p:tgtEl>
                                      </p:cBhvr>
                                    </p:animEffect>
                                  </p:childTnLst>
                                </p:cTn>
                              </p:par>
                            </p:childTnLst>
                          </p:cTn>
                        </p:par>
                        <p:par>
                          <p:cTn id="81" fill="hold" nodeType="afterGroup">
                            <p:stCondLst>
                              <p:cond delay="500"/>
                            </p:stCondLst>
                            <p:childTnLst>
                              <p:par>
                                <p:cTn id="82" presetID="9" presetClass="entr" presetSubtype="0" fill="hold" nodeType="afterEffect">
                                  <p:stCondLst>
                                    <p:cond delay="0"/>
                                  </p:stCondLst>
                                  <p:childTnLst>
                                    <p:set>
                                      <p:cBhvr>
                                        <p:cTn id="83" dur="1" fill="hold">
                                          <p:stCondLst>
                                            <p:cond delay="0"/>
                                          </p:stCondLst>
                                        </p:cTn>
                                        <p:tgtEl>
                                          <p:spTgt spid="55603"/>
                                        </p:tgtEl>
                                        <p:attrNameLst>
                                          <p:attrName>style.visibility</p:attrName>
                                        </p:attrNameLst>
                                      </p:cBhvr>
                                      <p:to>
                                        <p:strVal val="visible"/>
                                      </p:to>
                                    </p:set>
                                    <p:animEffect transition="in" filter="dissolve">
                                      <p:cBhvr>
                                        <p:cTn id="84" dur="500"/>
                                        <p:tgtEl>
                                          <p:spTgt spid="55603"/>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22" presetClass="entr" presetSubtype="8" fill="hold" nodeType="clickEffect">
                                  <p:stCondLst>
                                    <p:cond delay="0"/>
                                  </p:stCondLst>
                                  <p:childTnLst>
                                    <p:set>
                                      <p:cBhvr>
                                        <p:cTn id="88" dur="1" fill="hold">
                                          <p:stCondLst>
                                            <p:cond delay="0"/>
                                          </p:stCondLst>
                                        </p:cTn>
                                        <p:tgtEl>
                                          <p:spTgt spid="55550"/>
                                        </p:tgtEl>
                                        <p:attrNameLst>
                                          <p:attrName>style.visibility</p:attrName>
                                        </p:attrNameLst>
                                      </p:cBhvr>
                                      <p:to>
                                        <p:strVal val="visible"/>
                                      </p:to>
                                    </p:set>
                                    <p:animEffect transition="in" filter="wipe(left)">
                                      <p:cBhvr>
                                        <p:cTn id="89" dur="500"/>
                                        <p:tgtEl>
                                          <p:spTgt spid="55550"/>
                                        </p:tgtEl>
                                      </p:cBhvr>
                                    </p:animEffect>
                                  </p:childTnLst>
                                </p:cTn>
                              </p:par>
                            </p:childTnLst>
                          </p:cTn>
                        </p:par>
                      </p:childTnLst>
                    </p:cTn>
                  </p:par>
                  <p:par>
                    <p:cTn id="90" fill="hold" nodeType="clickPar">
                      <p:stCondLst>
                        <p:cond delay="indefinite"/>
                      </p:stCondLst>
                      <p:childTnLst>
                        <p:par>
                          <p:cTn id="91" fill="hold" nodeType="withGroup">
                            <p:stCondLst>
                              <p:cond delay="0"/>
                            </p:stCondLst>
                            <p:childTnLst>
                              <p:par>
                                <p:cTn id="92" presetID="22" presetClass="entr" presetSubtype="8" fill="hold" nodeType="clickEffect">
                                  <p:stCondLst>
                                    <p:cond delay="0"/>
                                  </p:stCondLst>
                                  <p:childTnLst>
                                    <p:set>
                                      <p:cBhvr>
                                        <p:cTn id="93" dur="1" fill="hold">
                                          <p:stCondLst>
                                            <p:cond delay="0"/>
                                          </p:stCondLst>
                                        </p:cTn>
                                        <p:tgtEl>
                                          <p:spTgt spid="55551"/>
                                        </p:tgtEl>
                                        <p:attrNameLst>
                                          <p:attrName>style.visibility</p:attrName>
                                        </p:attrNameLst>
                                      </p:cBhvr>
                                      <p:to>
                                        <p:strVal val="visible"/>
                                      </p:to>
                                    </p:set>
                                    <p:animEffect transition="in" filter="wipe(left)">
                                      <p:cBhvr>
                                        <p:cTn id="94" dur="500"/>
                                        <p:tgtEl>
                                          <p:spTgt spid="55551"/>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22" presetClass="entr" presetSubtype="8" fill="hold" grpId="0" nodeType="clickEffect">
                                  <p:stCondLst>
                                    <p:cond delay="0"/>
                                  </p:stCondLst>
                                  <p:childTnLst>
                                    <p:set>
                                      <p:cBhvr>
                                        <p:cTn id="98" dur="1" fill="hold">
                                          <p:stCondLst>
                                            <p:cond delay="0"/>
                                          </p:stCondLst>
                                        </p:cTn>
                                        <p:tgtEl>
                                          <p:spTgt spid="55444"/>
                                        </p:tgtEl>
                                        <p:attrNameLst>
                                          <p:attrName>style.visibility</p:attrName>
                                        </p:attrNameLst>
                                      </p:cBhvr>
                                      <p:to>
                                        <p:strVal val="visible"/>
                                      </p:to>
                                    </p:set>
                                    <p:animEffect transition="in" filter="wipe(left)">
                                      <p:cBhvr>
                                        <p:cTn id="99" dur="500"/>
                                        <p:tgtEl>
                                          <p:spTgt spid="55444"/>
                                        </p:tgtEl>
                                      </p:cBhvr>
                                    </p:animEffect>
                                  </p:childTnLst>
                                </p:cTn>
                              </p:par>
                            </p:childTnLst>
                          </p:cTn>
                        </p:par>
                      </p:childTnLst>
                    </p:cTn>
                  </p:par>
                  <p:par>
                    <p:cTn id="100" fill="hold" nodeType="clickPar">
                      <p:stCondLst>
                        <p:cond delay="indefinite"/>
                      </p:stCondLst>
                      <p:childTnLst>
                        <p:par>
                          <p:cTn id="101" fill="hold" nodeType="withGroup">
                            <p:stCondLst>
                              <p:cond delay="0"/>
                            </p:stCondLst>
                            <p:childTnLst>
                              <p:par>
                                <p:cTn id="102" presetID="22" presetClass="entr" presetSubtype="8" fill="hold" nodeType="clickEffect">
                                  <p:stCondLst>
                                    <p:cond delay="0"/>
                                  </p:stCondLst>
                                  <p:childTnLst>
                                    <p:set>
                                      <p:cBhvr>
                                        <p:cTn id="103" dur="1" fill="hold">
                                          <p:stCondLst>
                                            <p:cond delay="0"/>
                                          </p:stCondLst>
                                        </p:cTn>
                                        <p:tgtEl>
                                          <p:spTgt spid="55542"/>
                                        </p:tgtEl>
                                        <p:attrNameLst>
                                          <p:attrName>style.visibility</p:attrName>
                                        </p:attrNameLst>
                                      </p:cBhvr>
                                      <p:to>
                                        <p:strVal val="visible"/>
                                      </p:to>
                                    </p:set>
                                    <p:animEffect transition="in" filter="wipe(left)">
                                      <p:cBhvr>
                                        <p:cTn id="104" dur="500"/>
                                        <p:tgtEl>
                                          <p:spTgt spid="55542"/>
                                        </p:tgtEl>
                                      </p:cBhvr>
                                    </p:animEffect>
                                  </p:childTnLst>
                                </p:cTn>
                              </p:par>
                            </p:childTnLst>
                          </p:cTn>
                        </p:par>
                      </p:childTnLst>
                    </p:cTn>
                  </p:par>
                  <p:par>
                    <p:cTn id="105" fill="hold" nodeType="clickPar">
                      <p:stCondLst>
                        <p:cond delay="indefinite"/>
                      </p:stCondLst>
                      <p:childTnLst>
                        <p:par>
                          <p:cTn id="106" fill="hold" nodeType="withGroup">
                            <p:stCondLst>
                              <p:cond delay="0"/>
                            </p:stCondLst>
                            <p:childTnLst>
                              <p:par>
                                <p:cTn id="107" presetID="22" presetClass="entr" presetSubtype="8" fill="hold" nodeType="clickEffect">
                                  <p:stCondLst>
                                    <p:cond delay="0"/>
                                  </p:stCondLst>
                                  <p:childTnLst>
                                    <p:set>
                                      <p:cBhvr>
                                        <p:cTn id="108" dur="1" fill="hold">
                                          <p:stCondLst>
                                            <p:cond delay="0"/>
                                          </p:stCondLst>
                                        </p:cTn>
                                        <p:tgtEl>
                                          <p:spTgt spid="55452"/>
                                        </p:tgtEl>
                                        <p:attrNameLst>
                                          <p:attrName>style.visibility</p:attrName>
                                        </p:attrNameLst>
                                      </p:cBhvr>
                                      <p:to>
                                        <p:strVal val="visible"/>
                                      </p:to>
                                    </p:set>
                                    <p:animEffect transition="in" filter="wipe(left)">
                                      <p:cBhvr>
                                        <p:cTn id="109" dur="500"/>
                                        <p:tgtEl>
                                          <p:spTgt spid="55452"/>
                                        </p:tgtEl>
                                      </p:cBhvr>
                                    </p:animEffect>
                                  </p:childTnLst>
                                </p:cTn>
                              </p:par>
                            </p:childTnLst>
                          </p:cTn>
                        </p:par>
                      </p:childTnLst>
                    </p:cTn>
                  </p:par>
                  <p:par>
                    <p:cTn id="110" fill="hold" nodeType="clickPar">
                      <p:stCondLst>
                        <p:cond delay="indefinite"/>
                      </p:stCondLst>
                      <p:childTnLst>
                        <p:par>
                          <p:cTn id="111" fill="hold" nodeType="withGroup">
                            <p:stCondLst>
                              <p:cond delay="0"/>
                            </p:stCondLst>
                            <p:childTnLst>
                              <p:par>
                                <p:cTn id="112" presetID="22" presetClass="entr" presetSubtype="8" fill="hold" nodeType="clickEffect">
                                  <p:stCondLst>
                                    <p:cond delay="0"/>
                                  </p:stCondLst>
                                  <p:childTnLst>
                                    <p:set>
                                      <p:cBhvr>
                                        <p:cTn id="113" dur="1" fill="hold">
                                          <p:stCondLst>
                                            <p:cond delay="0"/>
                                          </p:stCondLst>
                                        </p:cTn>
                                        <p:tgtEl>
                                          <p:spTgt spid="55608"/>
                                        </p:tgtEl>
                                        <p:attrNameLst>
                                          <p:attrName>style.visibility</p:attrName>
                                        </p:attrNameLst>
                                      </p:cBhvr>
                                      <p:to>
                                        <p:strVal val="visible"/>
                                      </p:to>
                                    </p:set>
                                    <p:animEffect transition="in" filter="wipe(left)">
                                      <p:cBhvr>
                                        <p:cTn id="114" dur="500"/>
                                        <p:tgtEl>
                                          <p:spTgt spid="55608"/>
                                        </p:tgtEl>
                                      </p:cBhvr>
                                    </p:animEffect>
                                  </p:childTnLst>
                                </p:cTn>
                              </p:par>
                            </p:childTnLst>
                          </p:cTn>
                        </p:par>
                      </p:childTnLst>
                    </p:cTn>
                  </p:par>
                  <p:par>
                    <p:cTn id="115" fill="hold" nodeType="clickPar">
                      <p:stCondLst>
                        <p:cond delay="indefinite"/>
                      </p:stCondLst>
                      <p:childTnLst>
                        <p:par>
                          <p:cTn id="116" fill="hold" nodeType="withGroup">
                            <p:stCondLst>
                              <p:cond delay="0"/>
                            </p:stCondLst>
                            <p:childTnLst>
                              <p:par>
                                <p:cTn id="117" presetID="22" presetClass="entr" presetSubtype="8" fill="hold" nodeType="clickEffect">
                                  <p:stCondLst>
                                    <p:cond delay="0"/>
                                  </p:stCondLst>
                                  <p:childTnLst>
                                    <p:set>
                                      <p:cBhvr>
                                        <p:cTn id="118" dur="1" fill="hold">
                                          <p:stCondLst>
                                            <p:cond delay="0"/>
                                          </p:stCondLst>
                                        </p:cTn>
                                        <p:tgtEl>
                                          <p:spTgt spid="55554"/>
                                        </p:tgtEl>
                                        <p:attrNameLst>
                                          <p:attrName>style.visibility</p:attrName>
                                        </p:attrNameLst>
                                      </p:cBhvr>
                                      <p:to>
                                        <p:strVal val="visible"/>
                                      </p:to>
                                    </p:set>
                                    <p:animEffect transition="in" filter="wipe(left)">
                                      <p:cBhvr>
                                        <p:cTn id="119" dur="500"/>
                                        <p:tgtEl>
                                          <p:spTgt spid="55554"/>
                                        </p:tgtEl>
                                      </p:cBhvr>
                                    </p:animEffect>
                                  </p:childTnLst>
                                </p:cTn>
                              </p:par>
                            </p:childTnLst>
                          </p:cTn>
                        </p:par>
                      </p:childTnLst>
                    </p:cTn>
                  </p:par>
                  <p:par>
                    <p:cTn id="120" fill="hold" nodeType="clickPar">
                      <p:stCondLst>
                        <p:cond delay="indefinite"/>
                      </p:stCondLst>
                      <p:childTnLst>
                        <p:par>
                          <p:cTn id="121" fill="hold" nodeType="withGroup">
                            <p:stCondLst>
                              <p:cond delay="0"/>
                            </p:stCondLst>
                            <p:childTnLst>
                              <p:par>
                                <p:cTn id="122" presetID="22" presetClass="entr" presetSubtype="8" fill="hold" nodeType="clickEffect">
                                  <p:stCondLst>
                                    <p:cond delay="0"/>
                                  </p:stCondLst>
                                  <p:childTnLst>
                                    <p:set>
                                      <p:cBhvr>
                                        <p:cTn id="123" dur="1" fill="hold">
                                          <p:stCondLst>
                                            <p:cond delay="0"/>
                                          </p:stCondLst>
                                        </p:cTn>
                                        <p:tgtEl>
                                          <p:spTgt spid="55558"/>
                                        </p:tgtEl>
                                        <p:attrNameLst>
                                          <p:attrName>style.visibility</p:attrName>
                                        </p:attrNameLst>
                                      </p:cBhvr>
                                      <p:to>
                                        <p:strVal val="visible"/>
                                      </p:to>
                                    </p:set>
                                    <p:animEffect transition="in" filter="wipe(left)">
                                      <p:cBhvr>
                                        <p:cTn id="124" dur="500"/>
                                        <p:tgtEl>
                                          <p:spTgt spid="55558"/>
                                        </p:tgtEl>
                                      </p:cBhvr>
                                    </p:animEffect>
                                  </p:childTnLst>
                                </p:cTn>
                              </p:par>
                            </p:childTnLst>
                          </p:cTn>
                        </p:par>
                      </p:childTnLst>
                    </p:cTn>
                  </p:par>
                  <p:par>
                    <p:cTn id="125" fill="hold" nodeType="clickPar">
                      <p:stCondLst>
                        <p:cond delay="indefinite"/>
                      </p:stCondLst>
                      <p:childTnLst>
                        <p:par>
                          <p:cTn id="126" fill="hold" nodeType="withGroup">
                            <p:stCondLst>
                              <p:cond delay="0"/>
                            </p:stCondLst>
                            <p:childTnLst>
                              <p:par>
                                <p:cTn id="127" presetID="22" presetClass="entr" presetSubtype="8" fill="hold" nodeType="clickEffect">
                                  <p:stCondLst>
                                    <p:cond delay="0"/>
                                  </p:stCondLst>
                                  <p:childTnLst>
                                    <p:set>
                                      <p:cBhvr>
                                        <p:cTn id="128" dur="1" fill="hold">
                                          <p:stCondLst>
                                            <p:cond delay="0"/>
                                          </p:stCondLst>
                                        </p:cTn>
                                        <p:tgtEl>
                                          <p:spTgt spid="55556"/>
                                        </p:tgtEl>
                                        <p:attrNameLst>
                                          <p:attrName>style.visibility</p:attrName>
                                        </p:attrNameLst>
                                      </p:cBhvr>
                                      <p:to>
                                        <p:strVal val="visible"/>
                                      </p:to>
                                    </p:set>
                                    <p:animEffect transition="in" filter="wipe(left)">
                                      <p:cBhvr>
                                        <p:cTn id="129" dur="500"/>
                                        <p:tgtEl>
                                          <p:spTgt spid="55556"/>
                                        </p:tgtEl>
                                      </p:cBhvr>
                                    </p:animEffect>
                                  </p:childTnLst>
                                </p:cTn>
                              </p:par>
                            </p:childTnLst>
                          </p:cTn>
                        </p:par>
                      </p:childTnLst>
                    </p:cTn>
                  </p:par>
                  <p:par>
                    <p:cTn id="130" fill="hold" nodeType="clickPar">
                      <p:stCondLst>
                        <p:cond delay="indefinite"/>
                      </p:stCondLst>
                      <p:childTnLst>
                        <p:par>
                          <p:cTn id="131" fill="hold" nodeType="withGroup">
                            <p:stCondLst>
                              <p:cond delay="0"/>
                            </p:stCondLst>
                            <p:childTnLst>
                              <p:par>
                                <p:cTn id="132" presetID="22" presetClass="entr" presetSubtype="8" fill="hold" nodeType="clickEffect">
                                  <p:stCondLst>
                                    <p:cond delay="0"/>
                                  </p:stCondLst>
                                  <p:childTnLst>
                                    <p:set>
                                      <p:cBhvr>
                                        <p:cTn id="133" dur="1" fill="hold">
                                          <p:stCondLst>
                                            <p:cond delay="0"/>
                                          </p:stCondLst>
                                        </p:cTn>
                                        <p:tgtEl>
                                          <p:spTgt spid="55557"/>
                                        </p:tgtEl>
                                        <p:attrNameLst>
                                          <p:attrName>style.visibility</p:attrName>
                                        </p:attrNameLst>
                                      </p:cBhvr>
                                      <p:to>
                                        <p:strVal val="visible"/>
                                      </p:to>
                                    </p:set>
                                    <p:animEffect transition="in" filter="wipe(left)">
                                      <p:cBhvr>
                                        <p:cTn id="134" dur="500"/>
                                        <p:tgtEl>
                                          <p:spTgt spid="555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24" grpId="0"/>
      <p:bldP spid="55325" grpId="0"/>
      <p:bldP spid="55356" grpId="0"/>
      <p:bldP spid="55444" grpId="0"/>
      <p:bldP spid="55585" grpId="0" animBg="1"/>
      <p:bldP spid="55586" grpId="0"/>
      <p:bldP spid="55596" grpId="0"/>
      <p:bldP spid="55597" grpId="0"/>
      <p:bldP spid="55598" grpId="0"/>
      <p:bldP spid="5560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622" name="Freeform 254">
            <a:extLst>
              <a:ext uri="{FF2B5EF4-FFF2-40B4-BE49-F238E27FC236}">
                <a16:creationId xmlns:a16="http://schemas.microsoft.com/office/drawing/2014/main" id="{F07E1168-2B90-4B80-BB30-8977DAA86385}"/>
              </a:ext>
            </a:extLst>
          </p:cNvPr>
          <p:cNvSpPr>
            <a:spLocks/>
          </p:cNvSpPr>
          <p:nvPr/>
        </p:nvSpPr>
        <p:spPr bwMode="auto">
          <a:xfrm rot="-607742">
            <a:off x="4802188" y="1300163"/>
            <a:ext cx="2970212" cy="3189287"/>
          </a:xfrm>
          <a:custGeom>
            <a:avLst/>
            <a:gdLst>
              <a:gd name="T0" fmla="*/ 2147483646 w 1592"/>
              <a:gd name="T1" fmla="*/ 2147483646 h 1104"/>
              <a:gd name="T2" fmla="*/ 2147483646 w 1592"/>
              <a:gd name="T3" fmla="*/ 2147483646 h 1104"/>
              <a:gd name="T4" fmla="*/ 2147483646 w 1592"/>
              <a:gd name="T5" fmla="*/ 2147483646 h 1104"/>
              <a:gd name="T6" fmla="*/ 2147483646 w 1592"/>
              <a:gd name="T7" fmla="*/ 2147483646 h 1104"/>
              <a:gd name="T8" fmla="*/ 2147483646 w 1592"/>
              <a:gd name="T9" fmla="*/ 0 h 1104"/>
              <a:gd name="T10" fmla="*/ 2147483646 w 1592"/>
              <a:gd name="T11" fmla="*/ 2147483646 h 1104"/>
              <a:gd name="T12" fmla="*/ 2147483646 w 1592"/>
              <a:gd name="T13" fmla="*/ 2147483646 h 1104"/>
              <a:gd name="T14" fmla="*/ 2147483646 w 1592"/>
              <a:gd name="T15" fmla="*/ 2147483646 h 1104"/>
              <a:gd name="T16" fmla="*/ 2147483646 w 1592"/>
              <a:gd name="T17" fmla="*/ 2147483646 h 1104"/>
              <a:gd name="T18" fmla="*/ 2147483646 w 1592"/>
              <a:gd name="T19" fmla="*/ 2147483646 h 1104"/>
              <a:gd name="T20" fmla="*/ 2147483646 w 1592"/>
              <a:gd name="T21" fmla="*/ 2147483646 h 1104"/>
              <a:gd name="T22" fmla="*/ 2147483646 w 1592"/>
              <a:gd name="T23" fmla="*/ 2147483646 h 1104"/>
              <a:gd name="T24" fmla="*/ 2147483646 w 1592"/>
              <a:gd name="T25" fmla="*/ 2147483646 h 1104"/>
              <a:gd name="T26" fmla="*/ 2147483646 w 1592"/>
              <a:gd name="T27" fmla="*/ 2147483646 h 1104"/>
              <a:gd name="T28" fmla="*/ 2147483646 w 1592"/>
              <a:gd name="T29" fmla="*/ 2147483646 h 1104"/>
              <a:gd name="T30" fmla="*/ 2147483646 w 1592"/>
              <a:gd name="T31" fmla="*/ 2147483646 h 1104"/>
              <a:gd name="T32" fmla="*/ 2147483646 w 1592"/>
              <a:gd name="T33" fmla="*/ 2147483646 h 110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592" h="1104">
                <a:moveTo>
                  <a:pt x="56" y="528"/>
                </a:moveTo>
                <a:cubicBezTo>
                  <a:pt x="72" y="432"/>
                  <a:pt x="72" y="312"/>
                  <a:pt x="104" y="240"/>
                </a:cubicBezTo>
                <a:cubicBezTo>
                  <a:pt x="136" y="168"/>
                  <a:pt x="176" y="120"/>
                  <a:pt x="248" y="96"/>
                </a:cubicBezTo>
                <a:cubicBezTo>
                  <a:pt x="320" y="72"/>
                  <a:pt x="448" y="112"/>
                  <a:pt x="536" y="96"/>
                </a:cubicBezTo>
                <a:cubicBezTo>
                  <a:pt x="624" y="80"/>
                  <a:pt x="704" y="0"/>
                  <a:pt x="776" y="0"/>
                </a:cubicBezTo>
                <a:cubicBezTo>
                  <a:pt x="848" y="0"/>
                  <a:pt x="896" y="80"/>
                  <a:pt x="968" y="96"/>
                </a:cubicBezTo>
                <a:cubicBezTo>
                  <a:pt x="1040" y="112"/>
                  <a:pt x="1128" y="72"/>
                  <a:pt x="1208" y="96"/>
                </a:cubicBezTo>
                <a:cubicBezTo>
                  <a:pt x="1288" y="120"/>
                  <a:pt x="1400" y="184"/>
                  <a:pt x="1448" y="240"/>
                </a:cubicBezTo>
                <a:cubicBezTo>
                  <a:pt x="1496" y="296"/>
                  <a:pt x="1496" y="360"/>
                  <a:pt x="1496" y="432"/>
                </a:cubicBezTo>
                <a:cubicBezTo>
                  <a:pt x="1496" y="504"/>
                  <a:pt x="1432" y="608"/>
                  <a:pt x="1448" y="672"/>
                </a:cubicBezTo>
                <a:cubicBezTo>
                  <a:pt x="1464" y="736"/>
                  <a:pt x="1592" y="752"/>
                  <a:pt x="1592" y="816"/>
                </a:cubicBezTo>
                <a:cubicBezTo>
                  <a:pt x="1592" y="880"/>
                  <a:pt x="1528" y="1024"/>
                  <a:pt x="1448" y="1056"/>
                </a:cubicBezTo>
                <a:cubicBezTo>
                  <a:pt x="1368" y="1088"/>
                  <a:pt x="1248" y="1000"/>
                  <a:pt x="1112" y="1008"/>
                </a:cubicBezTo>
                <a:cubicBezTo>
                  <a:pt x="976" y="1016"/>
                  <a:pt x="800" y="1104"/>
                  <a:pt x="632" y="1104"/>
                </a:cubicBezTo>
                <a:cubicBezTo>
                  <a:pt x="464" y="1104"/>
                  <a:pt x="208" y="1056"/>
                  <a:pt x="104" y="1008"/>
                </a:cubicBezTo>
                <a:cubicBezTo>
                  <a:pt x="0" y="960"/>
                  <a:pt x="8" y="896"/>
                  <a:pt x="8" y="816"/>
                </a:cubicBezTo>
                <a:cubicBezTo>
                  <a:pt x="8" y="736"/>
                  <a:pt x="40" y="624"/>
                  <a:pt x="56" y="528"/>
                </a:cubicBezTo>
                <a:close/>
              </a:path>
            </a:pathLst>
          </a:custGeom>
          <a:solidFill>
            <a:srgbClr val="9999FF"/>
          </a:solidFill>
          <a:ln w="28575" cmpd="sng">
            <a:solidFill>
              <a:srgbClr val="FF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8473" name="Text Box 105">
            <a:extLst>
              <a:ext uri="{FF2B5EF4-FFF2-40B4-BE49-F238E27FC236}">
                <a16:creationId xmlns:a16="http://schemas.microsoft.com/office/drawing/2014/main" id="{21E3DA49-8062-45C3-9557-3C13EB077D8B}"/>
              </a:ext>
            </a:extLst>
          </p:cNvPr>
          <p:cNvSpPr txBox="1">
            <a:spLocks noChangeArrowheads="1"/>
          </p:cNvSpPr>
          <p:nvPr/>
        </p:nvSpPr>
        <p:spPr bwMode="auto">
          <a:xfrm>
            <a:off x="76200" y="0"/>
            <a:ext cx="86106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200" b="1">
                <a:solidFill>
                  <a:srgbClr val="FF9966"/>
                </a:solidFill>
              </a:rPr>
              <a:t>Proof of Gauss’s Theorem for a Closed Surface of any Shape:</a:t>
            </a:r>
          </a:p>
        </p:txBody>
      </p:sp>
      <p:grpSp>
        <p:nvGrpSpPr>
          <p:cNvPr id="58492" name="Group 124">
            <a:extLst>
              <a:ext uri="{FF2B5EF4-FFF2-40B4-BE49-F238E27FC236}">
                <a16:creationId xmlns:a16="http://schemas.microsoft.com/office/drawing/2014/main" id="{3670595E-3F30-4DB2-A795-6AEBC762FFBA}"/>
              </a:ext>
            </a:extLst>
          </p:cNvPr>
          <p:cNvGrpSpPr>
            <a:grpSpLocks/>
          </p:cNvGrpSpPr>
          <p:nvPr/>
        </p:nvGrpSpPr>
        <p:grpSpPr bwMode="auto">
          <a:xfrm>
            <a:off x="8077200" y="762000"/>
            <a:ext cx="381000" cy="366713"/>
            <a:chOff x="4704" y="1545"/>
            <a:chExt cx="240" cy="231"/>
          </a:xfrm>
        </p:grpSpPr>
        <p:sp>
          <p:nvSpPr>
            <p:cNvPr id="38014" name="Rectangle 125">
              <a:extLst>
                <a:ext uri="{FF2B5EF4-FFF2-40B4-BE49-F238E27FC236}">
                  <a16:creationId xmlns:a16="http://schemas.microsoft.com/office/drawing/2014/main" id="{ED6E971D-1FC0-469D-B5E1-1C6E24140894}"/>
                </a:ext>
              </a:extLst>
            </p:cNvPr>
            <p:cNvSpPr>
              <a:spLocks noChangeArrowheads="1"/>
            </p:cNvSpPr>
            <p:nvPr/>
          </p:nvSpPr>
          <p:spPr bwMode="auto">
            <a:xfrm>
              <a:off x="4704" y="1545"/>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66FFFF"/>
                  </a:solidFill>
                </a:rPr>
                <a:t>E</a:t>
              </a:r>
              <a:endParaRPr lang="en-US" altLang="en-US" sz="1800">
                <a:solidFill>
                  <a:srgbClr val="66FFFF"/>
                </a:solidFill>
              </a:endParaRPr>
            </a:p>
          </p:txBody>
        </p:sp>
        <p:sp>
          <p:nvSpPr>
            <p:cNvPr id="38015" name="Line 126">
              <a:extLst>
                <a:ext uri="{FF2B5EF4-FFF2-40B4-BE49-F238E27FC236}">
                  <a16:creationId xmlns:a16="http://schemas.microsoft.com/office/drawing/2014/main" id="{2CE49772-04F4-48A1-8745-B7EE7545CCFA}"/>
                </a:ext>
              </a:extLst>
            </p:cNvPr>
            <p:cNvSpPr>
              <a:spLocks noChangeShapeType="1"/>
            </p:cNvSpPr>
            <p:nvPr/>
          </p:nvSpPr>
          <p:spPr bwMode="auto">
            <a:xfrm>
              <a:off x="4752" y="1560"/>
              <a:ext cx="144" cy="0"/>
            </a:xfrm>
            <a:prstGeom prst="line">
              <a:avLst/>
            </a:prstGeom>
            <a:noFill/>
            <a:ln w="19050">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8625" name="Group 257">
            <a:extLst>
              <a:ext uri="{FF2B5EF4-FFF2-40B4-BE49-F238E27FC236}">
                <a16:creationId xmlns:a16="http://schemas.microsoft.com/office/drawing/2014/main" id="{F645DC49-3A65-422A-A260-916EDC4BA503}"/>
              </a:ext>
            </a:extLst>
          </p:cNvPr>
          <p:cNvGrpSpPr>
            <a:grpSpLocks/>
          </p:cNvGrpSpPr>
          <p:nvPr/>
        </p:nvGrpSpPr>
        <p:grpSpPr bwMode="auto">
          <a:xfrm>
            <a:off x="685800" y="685800"/>
            <a:ext cx="3810000" cy="762000"/>
            <a:chOff x="432" y="432"/>
            <a:chExt cx="2400" cy="480"/>
          </a:xfrm>
        </p:grpSpPr>
        <p:grpSp>
          <p:nvGrpSpPr>
            <p:cNvPr id="37996" name="Group 130">
              <a:extLst>
                <a:ext uri="{FF2B5EF4-FFF2-40B4-BE49-F238E27FC236}">
                  <a16:creationId xmlns:a16="http://schemas.microsoft.com/office/drawing/2014/main" id="{9EDC578E-5349-4BC5-B970-F57F6410F1B2}"/>
                </a:ext>
              </a:extLst>
            </p:cNvPr>
            <p:cNvGrpSpPr>
              <a:grpSpLocks/>
            </p:cNvGrpSpPr>
            <p:nvPr/>
          </p:nvGrpSpPr>
          <p:grpSpPr bwMode="auto">
            <a:xfrm>
              <a:off x="816" y="548"/>
              <a:ext cx="576" cy="231"/>
              <a:chOff x="1536" y="1824"/>
              <a:chExt cx="576" cy="231"/>
            </a:xfrm>
          </p:grpSpPr>
          <p:sp>
            <p:nvSpPr>
              <p:cNvPr id="38011" name="Text Box 131">
                <a:extLst>
                  <a:ext uri="{FF2B5EF4-FFF2-40B4-BE49-F238E27FC236}">
                    <a16:creationId xmlns:a16="http://schemas.microsoft.com/office/drawing/2014/main" id="{C42AC9CD-58F1-4A87-B575-8811E7E4F015}"/>
                  </a:ext>
                </a:extLst>
              </p:cNvPr>
              <p:cNvSpPr txBox="1">
                <a:spLocks noChangeArrowheads="1"/>
              </p:cNvSpPr>
              <p:nvPr/>
            </p:nvSpPr>
            <p:spPr bwMode="auto">
              <a:xfrm>
                <a:off x="1536" y="1824"/>
                <a:ext cx="57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FF"/>
                    </a:solidFill>
                  </a:rPr>
                  <a:t>E . dS</a:t>
                </a:r>
              </a:p>
            </p:txBody>
          </p:sp>
          <p:sp>
            <p:nvSpPr>
              <p:cNvPr id="38012" name="Line 132">
                <a:extLst>
                  <a:ext uri="{FF2B5EF4-FFF2-40B4-BE49-F238E27FC236}">
                    <a16:creationId xmlns:a16="http://schemas.microsoft.com/office/drawing/2014/main" id="{C6352C08-BB88-4A4A-A58B-04D6AD7959B2}"/>
                  </a:ext>
                </a:extLst>
              </p:cNvPr>
              <p:cNvSpPr>
                <a:spLocks noChangeShapeType="1"/>
              </p:cNvSpPr>
              <p:nvPr/>
            </p:nvSpPr>
            <p:spPr bwMode="auto">
              <a:xfrm>
                <a:off x="1584" y="1824"/>
                <a:ext cx="144" cy="0"/>
              </a:xfrm>
              <a:prstGeom prst="line">
                <a:avLst/>
              </a:prstGeom>
              <a:noFill/>
              <a:ln w="12700">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8013" name="Line 133">
                <a:extLst>
                  <a:ext uri="{FF2B5EF4-FFF2-40B4-BE49-F238E27FC236}">
                    <a16:creationId xmlns:a16="http://schemas.microsoft.com/office/drawing/2014/main" id="{B349EC16-F7F7-4FEB-9D05-F201040D0633}"/>
                  </a:ext>
                </a:extLst>
              </p:cNvPr>
              <p:cNvSpPr>
                <a:spLocks noChangeShapeType="1"/>
              </p:cNvSpPr>
              <p:nvPr/>
            </p:nvSpPr>
            <p:spPr bwMode="auto">
              <a:xfrm>
                <a:off x="1824" y="1824"/>
                <a:ext cx="144" cy="0"/>
              </a:xfrm>
              <a:prstGeom prst="line">
                <a:avLst/>
              </a:prstGeom>
              <a:noFill/>
              <a:ln w="12700">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7997" name="Text Box 134">
              <a:extLst>
                <a:ext uri="{FF2B5EF4-FFF2-40B4-BE49-F238E27FC236}">
                  <a16:creationId xmlns:a16="http://schemas.microsoft.com/office/drawing/2014/main" id="{375D4968-A963-4A4F-927F-D01802CBE815}"/>
                </a:ext>
              </a:extLst>
            </p:cNvPr>
            <p:cNvSpPr txBox="1">
              <a:spLocks noChangeArrowheads="1"/>
            </p:cNvSpPr>
            <p:nvPr/>
          </p:nvSpPr>
          <p:spPr bwMode="auto">
            <a:xfrm>
              <a:off x="432" y="548"/>
              <a:ext cx="48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FF"/>
                  </a:solidFill>
                </a:rPr>
                <a:t>d</a:t>
              </a:r>
              <a:r>
                <a:rPr lang="el-GR" altLang="en-US" sz="1800" b="1">
                  <a:solidFill>
                    <a:srgbClr val="66FFFF"/>
                  </a:solidFill>
                  <a:cs typeface="Arial" panose="020B0604020202020204" pitchFamily="34" charset="0"/>
                </a:rPr>
                <a:t>Φ</a:t>
              </a:r>
              <a:r>
                <a:rPr lang="en-US" altLang="en-US" sz="1800" b="1">
                  <a:solidFill>
                    <a:srgbClr val="66FFFF"/>
                  </a:solidFill>
                  <a:cs typeface="Arial" panose="020B0604020202020204" pitchFamily="34" charset="0"/>
                </a:rPr>
                <a:t> = </a:t>
              </a:r>
              <a:endParaRPr lang="el-GR" altLang="en-US" sz="1800" b="1">
                <a:solidFill>
                  <a:srgbClr val="66FFFF"/>
                </a:solidFill>
                <a:cs typeface="Arial" panose="020B0604020202020204" pitchFamily="34" charset="0"/>
              </a:endParaRPr>
            </a:p>
          </p:txBody>
        </p:sp>
        <p:sp>
          <p:nvSpPr>
            <p:cNvPr id="37998" name="Rectangle 137">
              <a:extLst>
                <a:ext uri="{FF2B5EF4-FFF2-40B4-BE49-F238E27FC236}">
                  <a16:creationId xmlns:a16="http://schemas.microsoft.com/office/drawing/2014/main" id="{7102BB0F-AA9D-46F9-9D02-04148333834E}"/>
                </a:ext>
              </a:extLst>
            </p:cNvPr>
            <p:cNvSpPr>
              <a:spLocks noChangeArrowheads="1"/>
            </p:cNvSpPr>
            <p:nvPr/>
          </p:nvSpPr>
          <p:spPr bwMode="auto">
            <a:xfrm>
              <a:off x="1968" y="681"/>
              <a:ext cx="225"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FF"/>
                  </a:solidFill>
                </a:rPr>
                <a:t>r</a:t>
              </a:r>
              <a:r>
                <a:rPr lang="en-US" altLang="en-US" sz="1800" b="1" baseline="30000">
                  <a:solidFill>
                    <a:srgbClr val="66FFFF"/>
                  </a:solidFill>
                </a:rPr>
                <a:t>2</a:t>
              </a:r>
              <a:endParaRPr lang="el-GR" altLang="en-US" sz="1800" b="1" baseline="30000">
                <a:solidFill>
                  <a:srgbClr val="66FFFF"/>
                </a:solidFill>
              </a:endParaRPr>
            </a:p>
          </p:txBody>
        </p:sp>
        <p:sp>
          <p:nvSpPr>
            <p:cNvPr id="37999" name="Rectangle 138">
              <a:extLst>
                <a:ext uri="{FF2B5EF4-FFF2-40B4-BE49-F238E27FC236}">
                  <a16:creationId xmlns:a16="http://schemas.microsoft.com/office/drawing/2014/main" id="{68FED008-4C3D-4832-9326-C535C0119F9F}"/>
                </a:ext>
              </a:extLst>
            </p:cNvPr>
            <p:cNvSpPr>
              <a:spLocks noChangeArrowheads="1"/>
            </p:cNvSpPr>
            <p:nvPr/>
          </p:nvSpPr>
          <p:spPr bwMode="auto">
            <a:xfrm>
              <a:off x="1584" y="441"/>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66FFFF"/>
                  </a:solidFill>
                </a:rPr>
                <a:t>1</a:t>
              </a:r>
              <a:endParaRPr lang="en-US" altLang="en-US" sz="1800">
                <a:solidFill>
                  <a:srgbClr val="66FFFF"/>
                </a:solidFill>
              </a:endParaRPr>
            </a:p>
          </p:txBody>
        </p:sp>
        <p:sp>
          <p:nvSpPr>
            <p:cNvPr id="38000" name="Rectangle 139">
              <a:extLst>
                <a:ext uri="{FF2B5EF4-FFF2-40B4-BE49-F238E27FC236}">
                  <a16:creationId xmlns:a16="http://schemas.microsoft.com/office/drawing/2014/main" id="{5FEA3D56-F83B-4ED6-901B-08CD8A87B3AB}"/>
                </a:ext>
              </a:extLst>
            </p:cNvPr>
            <p:cNvSpPr>
              <a:spLocks noChangeArrowheads="1"/>
            </p:cNvSpPr>
            <p:nvPr/>
          </p:nvSpPr>
          <p:spPr bwMode="auto">
            <a:xfrm>
              <a:off x="1493" y="672"/>
              <a:ext cx="42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FF"/>
                  </a:solidFill>
                </a:rPr>
                <a:t>4</a:t>
              </a:r>
              <a:r>
                <a:rPr lang="el-GR" altLang="en-US" sz="1800" b="1">
                  <a:solidFill>
                    <a:srgbClr val="66FFFF"/>
                  </a:solidFill>
                  <a:cs typeface="Arial" panose="020B0604020202020204" pitchFamily="34" charset="0"/>
                </a:rPr>
                <a:t>πε</a:t>
              </a:r>
              <a:r>
                <a:rPr lang="en-US" altLang="en-US" sz="1800" b="1" baseline="-25000">
                  <a:solidFill>
                    <a:srgbClr val="66FFFF"/>
                  </a:solidFill>
                  <a:cs typeface="Arial" panose="020B0604020202020204" pitchFamily="34" charset="0"/>
                </a:rPr>
                <a:t>0</a:t>
              </a:r>
              <a:endParaRPr lang="el-GR" altLang="en-US" sz="1800" b="1" baseline="-25000">
                <a:solidFill>
                  <a:srgbClr val="66FFFF"/>
                </a:solidFill>
                <a:cs typeface="Arial" panose="020B0604020202020204" pitchFamily="34" charset="0"/>
              </a:endParaRPr>
            </a:p>
          </p:txBody>
        </p:sp>
        <p:sp>
          <p:nvSpPr>
            <p:cNvPr id="38001" name="Line 140">
              <a:extLst>
                <a:ext uri="{FF2B5EF4-FFF2-40B4-BE49-F238E27FC236}">
                  <a16:creationId xmlns:a16="http://schemas.microsoft.com/office/drawing/2014/main" id="{666371DF-1993-4AAD-AD49-8552CD70D04A}"/>
                </a:ext>
              </a:extLst>
            </p:cNvPr>
            <p:cNvSpPr>
              <a:spLocks noChangeShapeType="1"/>
            </p:cNvSpPr>
            <p:nvPr/>
          </p:nvSpPr>
          <p:spPr bwMode="auto">
            <a:xfrm>
              <a:off x="1488" y="681"/>
              <a:ext cx="384" cy="0"/>
            </a:xfrm>
            <a:prstGeom prst="line">
              <a:avLst/>
            </a:prstGeom>
            <a:noFill/>
            <a:ln w="19050">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8002" name="Text Box 141">
              <a:extLst>
                <a:ext uri="{FF2B5EF4-FFF2-40B4-BE49-F238E27FC236}">
                  <a16:creationId xmlns:a16="http://schemas.microsoft.com/office/drawing/2014/main" id="{0249B62B-C5E3-4A41-83B9-AF3189C7E168}"/>
                </a:ext>
              </a:extLst>
            </p:cNvPr>
            <p:cNvSpPr txBox="1">
              <a:spLocks noChangeArrowheads="1"/>
            </p:cNvSpPr>
            <p:nvPr/>
          </p:nvSpPr>
          <p:spPr bwMode="auto">
            <a:xfrm>
              <a:off x="1296" y="566"/>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66FFFF"/>
                  </a:solidFill>
                </a:rPr>
                <a:t>=</a:t>
              </a:r>
              <a:r>
                <a:rPr lang="en-US" altLang="en-US" sz="1800" b="1" baseline="-25000">
                  <a:solidFill>
                    <a:srgbClr val="66FFFF"/>
                  </a:solidFill>
                </a:rPr>
                <a:t> </a:t>
              </a:r>
            </a:p>
          </p:txBody>
        </p:sp>
        <p:sp>
          <p:nvSpPr>
            <p:cNvPr id="38003" name="Line 142">
              <a:extLst>
                <a:ext uri="{FF2B5EF4-FFF2-40B4-BE49-F238E27FC236}">
                  <a16:creationId xmlns:a16="http://schemas.microsoft.com/office/drawing/2014/main" id="{C4FC37FA-A907-4305-9E78-5FF86FFE182D}"/>
                </a:ext>
              </a:extLst>
            </p:cNvPr>
            <p:cNvSpPr>
              <a:spLocks noChangeShapeType="1"/>
            </p:cNvSpPr>
            <p:nvPr/>
          </p:nvSpPr>
          <p:spPr bwMode="auto">
            <a:xfrm>
              <a:off x="1968" y="690"/>
              <a:ext cx="192" cy="0"/>
            </a:xfrm>
            <a:prstGeom prst="line">
              <a:avLst/>
            </a:prstGeom>
            <a:noFill/>
            <a:ln w="19050">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8004" name="Rectangle 143">
              <a:extLst>
                <a:ext uri="{FF2B5EF4-FFF2-40B4-BE49-F238E27FC236}">
                  <a16:creationId xmlns:a16="http://schemas.microsoft.com/office/drawing/2014/main" id="{3F257172-3FFC-4067-8189-C7C7BF4124BE}"/>
                </a:ext>
              </a:extLst>
            </p:cNvPr>
            <p:cNvSpPr>
              <a:spLocks noChangeArrowheads="1"/>
            </p:cNvSpPr>
            <p:nvPr/>
          </p:nvSpPr>
          <p:spPr bwMode="auto">
            <a:xfrm>
              <a:off x="1968" y="432"/>
              <a:ext cx="20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66FFFF"/>
                  </a:solidFill>
                </a:rPr>
                <a:t>q</a:t>
              </a:r>
            </a:p>
          </p:txBody>
        </p:sp>
        <p:grpSp>
          <p:nvGrpSpPr>
            <p:cNvPr id="38005" name="Group 144">
              <a:extLst>
                <a:ext uri="{FF2B5EF4-FFF2-40B4-BE49-F238E27FC236}">
                  <a16:creationId xmlns:a16="http://schemas.microsoft.com/office/drawing/2014/main" id="{E5E1DE82-50C6-478A-BF82-1602CC15BDC2}"/>
                </a:ext>
              </a:extLst>
            </p:cNvPr>
            <p:cNvGrpSpPr>
              <a:grpSpLocks/>
            </p:cNvGrpSpPr>
            <p:nvPr/>
          </p:nvGrpSpPr>
          <p:grpSpPr bwMode="auto">
            <a:xfrm>
              <a:off x="2160" y="528"/>
              <a:ext cx="192" cy="240"/>
              <a:chOff x="2496" y="3168"/>
              <a:chExt cx="192" cy="240"/>
            </a:xfrm>
          </p:grpSpPr>
          <p:sp>
            <p:nvSpPr>
              <p:cNvPr id="38009" name="Text Box 145">
                <a:extLst>
                  <a:ext uri="{FF2B5EF4-FFF2-40B4-BE49-F238E27FC236}">
                    <a16:creationId xmlns:a16="http://schemas.microsoft.com/office/drawing/2014/main" id="{5C08C735-F62C-428B-A31D-5A4A27AAA6F9}"/>
                  </a:ext>
                </a:extLst>
              </p:cNvPr>
              <p:cNvSpPr txBox="1">
                <a:spLocks noChangeArrowheads="1"/>
              </p:cNvSpPr>
              <p:nvPr/>
            </p:nvSpPr>
            <p:spPr bwMode="auto">
              <a:xfrm>
                <a:off x="2496" y="3177"/>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FF"/>
                    </a:solidFill>
                  </a:rPr>
                  <a:t>r</a:t>
                </a:r>
                <a:endParaRPr lang="en-US" altLang="en-US" sz="1800" b="1" baseline="-25000">
                  <a:solidFill>
                    <a:srgbClr val="66FFFF"/>
                  </a:solidFill>
                </a:endParaRPr>
              </a:p>
            </p:txBody>
          </p:sp>
          <p:sp>
            <p:nvSpPr>
              <p:cNvPr id="38010" name="Line 146">
                <a:extLst>
                  <a:ext uri="{FF2B5EF4-FFF2-40B4-BE49-F238E27FC236}">
                    <a16:creationId xmlns:a16="http://schemas.microsoft.com/office/drawing/2014/main" id="{3D480AD9-93D2-43FD-B45E-26EC5737F2A8}"/>
                  </a:ext>
                </a:extLst>
              </p:cNvPr>
              <p:cNvSpPr>
                <a:spLocks noChangeShapeType="1"/>
              </p:cNvSpPr>
              <p:nvPr/>
            </p:nvSpPr>
            <p:spPr bwMode="auto">
              <a:xfrm rot="5400000" flipH="1" flipV="1">
                <a:off x="2568" y="3192"/>
                <a:ext cx="48" cy="0"/>
              </a:xfrm>
              <a:prstGeom prst="line">
                <a:avLst/>
              </a:prstGeom>
              <a:noFill/>
              <a:ln w="28575">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8006" name="Text Box 148">
              <a:extLst>
                <a:ext uri="{FF2B5EF4-FFF2-40B4-BE49-F238E27FC236}">
                  <a16:creationId xmlns:a16="http://schemas.microsoft.com/office/drawing/2014/main" id="{EDBAC3DA-7B7A-4D6C-A39B-FF32AD378DDA}"/>
                </a:ext>
              </a:extLst>
            </p:cNvPr>
            <p:cNvSpPr txBox="1">
              <a:spLocks noChangeArrowheads="1"/>
            </p:cNvSpPr>
            <p:nvPr/>
          </p:nvSpPr>
          <p:spPr bwMode="auto">
            <a:xfrm>
              <a:off x="2304" y="537"/>
              <a:ext cx="3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CC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FF"/>
                  </a:solidFill>
                </a:rPr>
                <a:t>. dS </a:t>
              </a:r>
            </a:p>
          </p:txBody>
        </p:sp>
        <p:sp>
          <p:nvSpPr>
            <p:cNvPr id="38007" name="Text Box 150">
              <a:extLst>
                <a:ext uri="{FF2B5EF4-FFF2-40B4-BE49-F238E27FC236}">
                  <a16:creationId xmlns:a16="http://schemas.microsoft.com/office/drawing/2014/main" id="{2A45AFC6-67F8-4CBB-B0CF-C8BBC4C738E1}"/>
                </a:ext>
              </a:extLst>
            </p:cNvPr>
            <p:cNvSpPr txBox="1">
              <a:spLocks noChangeArrowheads="1"/>
            </p:cNvSpPr>
            <p:nvPr/>
          </p:nvSpPr>
          <p:spPr bwMode="auto">
            <a:xfrm>
              <a:off x="2640" y="537"/>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FF"/>
                  </a:solidFill>
                </a:rPr>
                <a:t>n</a:t>
              </a:r>
              <a:endParaRPr lang="en-US" altLang="en-US" sz="1800" b="1" baseline="-25000">
                <a:solidFill>
                  <a:srgbClr val="66FFFF"/>
                </a:solidFill>
              </a:endParaRPr>
            </a:p>
          </p:txBody>
        </p:sp>
        <p:sp>
          <p:nvSpPr>
            <p:cNvPr id="38008" name="Line 151">
              <a:extLst>
                <a:ext uri="{FF2B5EF4-FFF2-40B4-BE49-F238E27FC236}">
                  <a16:creationId xmlns:a16="http://schemas.microsoft.com/office/drawing/2014/main" id="{2C75314D-9D4F-45DF-A022-59D9DF437268}"/>
                </a:ext>
              </a:extLst>
            </p:cNvPr>
            <p:cNvSpPr>
              <a:spLocks noChangeShapeType="1"/>
            </p:cNvSpPr>
            <p:nvPr/>
          </p:nvSpPr>
          <p:spPr bwMode="auto">
            <a:xfrm rot="5400000" flipH="1" flipV="1">
              <a:off x="2712" y="531"/>
              <a:ext cx="48" cy="0"/>
            </a:xfrm>
            <a:prstGeom prst="line">
              <a:avLst/>
            </a:prstGeom>
            <a:noFill/>
            <a:ln w="28575">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8626" name="Group 258">
            <a:extLst>
              <a:ext uri="{FF2B5EF4-FFF2-40B4-BE49-F238E27FC236}">
                <a16:creationId xmlns:a16="http://schemas.microsoft.com/office/drawing/2014/main" id="{FCFC161A-7DA9-4E44-ACE1-7DB7DB25EF38}"/>
              </a:ext>
            </a:extLst>
          </p:cNvPr>
          <p:cNvGrpSpPr>
            <a:grpSpLocks/>
          </p:cNvGrpSpPr>
          <p:nvPr/>
        </p:nvGrpSpPr>
        <p:grpSpPr bwMode="auto">
          <a:xfrm>
            <a:off x="701675" y="1751013"/>
            <a:ext cx="2879725" cy="763587"/>
            <a:chOff x="442" y="1046"/>
            <a:chExt cx="1814" cy="481"/>
          </a:xfrm>
        </p:grpSpPr>
        <p:sp>
          <p:nvSpPr>
            <p:cNvPr id="37981" name="Text Box 153">
              <a:extLst>
                <a:ext uri="{FF2B5EF4-FFF2-40B4-BE49-F238E27FC236}">
                  <a16:creationId xmlns:a16="http://schemas.microsoft.com/office/drawing/2014/main" id="{16E8ABE4-8917-44E4-A80B-8522D863E954}"/>
                </a:ext>
              </a:extLst>
            </p:cNvPr>
            <p:cNvSpPr txBox="1">
              <a:spLocks noChangeArrowheads="1"/>
            </p:cNvSpPr>
            <p:nvPr/>
          </p:nvSpPr>
          <p:spPr bwMode="auto">
            <a:xfrm>
              <a:off x="442" y="1171"/>
              <a:ext cx="48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d</a:t>
              </a:r>
              <a:r>
                <a:rPr lang="el-GR" altLang="en-US" sz="1800" b="1">
                  <a:solidFill>
                    <a:srgbClr val="66FF33"/>
                  </a:solidFill>
                  <a:cs typeface="Arial" panose="020B0604020202020204" pitchFamily="34" charset="0"/>
                </a:rPr>
                <a:t>Φ</a:t>
              </a:r>
              <a:r>
                <a:rPr lang="en-US" altLang="en-US" sz="1800" b="1">
                  <a:solidFill>
                    <a:srgbClr val="66FF33"/>
                  </a:solidFill>
                  <a:cs typeface="Arial" panose="020B0604020202020204" pitchFamily="34" charset="0"/>
                </a:rPr>
                <a:t> = </a:t>
              </a:r>
              <a:endParaRPr lang="el-GR" altLang="en-US" sz="1800" b="1">
                <a:solidFill>
                  <a:srgbClr val="66FF33"/>
                </a:solidFill>
                <a:cs typeface="Arial" panose="020B0604020202020204" pitchFamily="34" charset="0"/>
              </a:endParaRPr>
            </a:p>
          </p:txBody>
        </p:sp>
        <p:sp>
          <p:nvSpPr>
            <p:cNvPr id="37982" name="Rectangle 154">
              <a:extLst>
                <a:ext uri="{FF2B5EF4-FFF2-40B4-BE49-F238E27FC236}">
                  <a16:creationId xmlns:a16="http://schemas.microsoft.com/office/drawing/2014/main" id="{417EAAB3-BD09-4286-9039-666CDBC9EEBC}"/>
                </a:ext>
              </a:extLst>
            </p:cNvPr>
            <p:cNvSpPr>
              <a:spLocks noChangeArrowheads="1"/>
            </p:cNvSpPr>
            <p:nvPr/>
          </p:nvSpPr>
          <p:spPr bwMode="auto">
            <a:xfrm>
              <a:off x="1503" y="1296"/>
              <a:ext cx="225"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r</a:t>
              </a:r>
              <a:r>
                <a:rPr lang="en-US" altLang="en-US" sz="1800" b="1" baseline="30000">
                  <a:solidFill>
                    <a:srgbClr val="66FF33"/>
                  </a:solidFill>
                </a:rPr>
                <a:t>2</a:t>
              </a:r>
              <a:endParaRPr lang="el-GR" altLang="en-US" sz="1800" b="1" baseline="30000">
                <a:solidFill>
                  <a:srgbClr val="66FF33"/>
                </a:solidFill>
              </a:endParaRPr>
            </a:p>
          </p:txBody>
        </p:sp>
        <p:sp>
          <p:nvSpPr>
            <p:cNvPr id="37983" name="Rectangle 155">
              <a:extLst>
                <a:ext uri="{FF2B5EF4-FFF2-40B4-BE49-F238E27FC236}">
                  <a16:creationId xmlns:a16="http://schemas.microsoft.com/office/drawing/2014/main" id="{9B699370-4EA3-4DC3-A0A8-DFAB7453EA81}"/>
                </a:ext>
              </a:extLst>
            </p:cNvPr>
            <p:cNvSpPr>
              <a:spLocks noChangeArrowheads="1"/>
            </p:cNvSpPr>
            <p:nvPr/>
          </p:nvSpPr>
          <p:spPr bwMode="auto">
            <a:xfrm>
              <a:off x="1008" y="1046"/>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66FF33"/>
                  </a:solidFill>
                </a:rPr>
                <a:t>1</a:t>
              </a:r>
              <a:endParaRPr lang="en-US" altLang="en-US" sz="1800">
                <a:solidFill>
                  <a:srgbClr val="66FF33"/>
                </a:solidFill>
              </a:endParaRPr>
            </a:p>
          </p:txBody>
        </p:sp>
        <p:sp>
          <p:nvSpPr>
            <p:cNvPr id="37984" name="Rectangle 156">
              <a:extLst>
                <a:ext uri="{FF2B5EF4-FFF2-40B4-BE49-F238E27FC236}">
                  <a16:creationId xmlns:a16="http://schemas.microsoft.com/office/drawing/2014/main" id="{604A31A6-9103-4585-806D-0526247F0A97}"/>
                </a:ext>
              </a:extLst>
            </p:cNvPr>
            <p:cNvSpPr>
              <a:spLocks noChangeArrowheads="1"/>
            </p:cNvSpPr>
            <p:nvPr/>
          </p:nvSpPr>
          <p:spPr bwMode="auto">
            <a:xfrm>
              <a:off x="917" y="1277"/>
              <a:ext cx="42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4</a:t>
              </a:r>
              <a:r>
                <a:rPr lang="el-GR" altLang="en-US" sz="1800" b="1">
                  <a:solidFill>
                    <a:srgbClr val="66FF33"/>
                  </a:solidFill>
                  <a:cs typeface="Arial" panose="020B0604020202020204" pitchFamily="34" charset="0"/>
                </a:rPr>
                <a:t>πε</a:t>
              </a:r>
              <a:r>
                <a:rPr lang="en-US" altLang="en-US" sz="1800" b="1" baseline="-25000">
                  <a:solidFill>
                    <a:srgbClr val="66FF33"/>
                  </a:solidFill>
                  <a:cs typeface="Arial" panose="020B0604020202020204" pitchFamily="34" charset="0"/>
                </a:rPr>
                <a:t>0</a:t>
              </a:r>
              <a:endParaRPr lang="el-GR" altLang="en-US" sz="1800" b="1" baseline="-25000">
                <a:solidFill>
                  <a:srgbClr val="66FF33"/>
                </a:solidFill>
                <a:cs typeface="Arial" panose="020B0604020202020204" pitchFamily="34" charset="0"/>
              </a:endParaRPr>
            </a:p>
          </p:txBody>
        </p:sp>
        <p:sp>
          <p:nvSpPr>
            <p:cNvPr id="37985" name="Line 157">
              <a:extLst>
                <a:ext uri="{FF2B5EF4-FFF2-40B4-BE49-F238E27FC236}">
                  <a16:creationId xmlns:a16="http://schemas.microsoft.com/office/drawing/2014/main" id="{167CFC02-8769-432B-A9DE-33861C283C44}"/>
                </a:ext>
              </a:extLst>
            </p:cNvPr>
            <p:cNvSpPr>
              <a:spLocks noChangeShapeType="1"/>
            </p:cNvSpPr>
            <p:nvPr/>
          </p:nvSpPr>
          <p:spPr bwMode="auto">
            <a:xfrm>
              <a:off x="912" y="1286"/>
              <a:ext cx="384" cy="0"/>
            </a:xfrm>
            <a:prstGeom prst="line">
              <a:avLst/>
            </a:prstGeom>
            <a:noFill/>
            <a:ln w="19050">
              <a:solidFill>
                <a:srgbClr val="66FF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7986" name="Text Box 158">
              <a:extLst>
                <a:ext uri="{FF2B5EF4-FFF2-40B4-BE49-F238E27FC236}">
                  <a16:creationId xmlns:a16="http://schemas.microsoft.com/office/drawing/2014/main" id="{98D34169-D4E2-40AB-BFEB-50A87516201D}"/>
                </a:ext>
              </a:extLst>
            </p:cNvPr>
            <p:cNvSpPr txBox="1">
              <a:spLocks noChangeArrowheads="1"/>
            </p:cNvSpPr>
            <p:nvPr/>
          </p:nvSpPr>
          <p:spPr bwMode="auto">
            <a:xfrm>
              <a:off x="720" y="1151"/>
              <a:ext cx="28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b="1" baseline="-25000">
                <a:solidFill>
                  <a:srgbClr val="66FF33"/>
                </a:solidFill>
              </a:endParaRPr>
            </a:p>
          </p:txBody>
        </p:sp>
        <p:sp>
          <p:nvSpPr>
            <p:cNvPr id="37987" name="Rectangle 159">
              <a:extLst>
                <a:ext uri="{FF2B5EF4-FFF2-40B4-BE49-F238E27FC236}">
                  <a16:creationId xmlns:a16="http://schemas.microsoft.com/office/drawing/2014/main" id="{3BCD1A79-D4F7-4585-A94F-FE9AEF1D188F}"/>
                </a:ext>
              </a:extLst>
            </p:cNvPr>
            <p:cNvSpPr>
              <a:spLocks noChangeArrowheads="1"/>
            </p:cNvSpPr>
            <p:nvPr/>
          </p:nvSpPr>
          <p:spPr bwMode="auto">
            <a:xfrm>
              <a:off x="1392" y="1047"/>
              <a:ext cx="42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66FF33"/>
                  </a:solidFill>
                </a:rPr>
                <a:t>q dS</a:t>
              </a:r>
            </a:p>
          </p:txBody>
        </p:sp>
        <p:grpSp>
          <p:nvGrpSpPr>
            <p:cNvPr id="37988" name="Group 160">
              <a:extLst>
                <a:ext uri="{FF2B5EF4-FFF2-40B4-BE49-F238E27FC236}">
                  <a16:creationId xmlns:a16="http://schemas.microsoft.com/office/drawing/2014/main" id="{2D4D0C49-FB2E-4D53-97C5-CC655207FAAB}"/>
                </a:ext>
              </a:extLst>
            </p:cNvPr>
            <p:cNvGrpSpPr>
              <a:grpSpLocks/>
            </p:cNvGrpSpPr>
            <p:nvPr/>
          </p:nvGrpSpPr>
          <p:grpSpPr bwMode="auto">
            <a:xfrm>
              <a:off x="1824" y="1133"/>
              <a:ext cx="192" cy="240"/>
              <a:chOff x="2496" y="3168"/>
              <a:chExt cx="192" cy="240"/>
            </a:xfrm>
          </p:grpSpPr>
          <p:sp>
            <p:nvSpPr>
              <p:cNvPr id="37994" name="Text Box 161">
                <a:extLst>
                  <a:ext uri="{FF2B5EF4-FFF2-40B4-BE49-F238E27FC236}">
                    <a16:creationId xmlns:a16="http://schemas.microsoft.com/office/drawing/2014/main" id="{B4319477-6FAC-4684-AED1-BB7FB8986B73}"/>
                  </a:ext>
                </a:extLst>
              </p:cNvPr>
              <p:cNvSpPr txBox="1">
                <a:spLocks noChangeArrowheads="1"/>
              </p:cNvSpPr>
              <p:nvPr/>
            </p:nvSpPr>
            <p:spPr bwMode="auto">
              <a:xfrm>
                <a:off x="2496" y="3177"/>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r</a:t>
                </a:r>
                <a:endParaRPr lang="en-US" altLang="en-US" sz="1800" b="1" baseline="-25000">
                  <a:solidFill>
                    <a:srgbClr val="66FF33"/>
                  </a:solidFill>
                </a:endParaRPr>
              </a:p>
            </p:txBody>
          </p:sp>
          <p:sp>
            <p:nvSpPr>
              <p:cNvPr id="37995" name="Line 162">
                <a:extLst>
                  <a:ext uri="{FF2B5EF4-FFF2-40B4-BE49-F238E27FC236}">
                    <a16:creationId xmlns:a16="http://schemas.microsoft.com/office/drawing/2014/main" id="{1274DF62-4261-4601-807B-8534FD29B707}"/>
                  </a:ext>
                </a:extLst>
              </p:cNvPr>
              <p:cNvSpPr>
                <a:spLocks noChangeShapeType="1"/>
              </p:cNvSpPr>
              <p:nvPr/>
            </p:nvSpPr>
            <p:spPr bwMode="auto">
              <a:xfrm rot="5400000" flipH="1" flipV="1">
                <a:off x="2568" y="3192"/>
                <a:ext cx="48" cy="0"/>
              </a:xfrm>
              <a:prstGeom prst="line">
                <a:avLst/>
              </a:prstGeom>
              <a:noFill/>
              <a:ln w="28575">
                <a:solidFill>
                  <a:srgbClr val="66FF33"/>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7989" name="Group 163">
              <a:extLst>
                <a:ext uri="{FF2B5EF4-FFF2-40B4-BE49-F238E27FC236}">
                  <a16:creationId xmlns:a16="http://schemas.microsoft.com/office/drawing/2014/main" id="{ED08169F-C9F4-43CF-B7E2-E66E13FD0FD8}"/>
                </a:ext>
              </a:extLst>
            </p:cNvPr>
            <p:cNvGrpSpPr>
              <a:grpSpLocks/>
            </p:cNvGrpSpPr>
            <p:nvPr/>
          </p:nvGrpSpPr>
          <p:grpSpPr bwMode="auto">
            <a:xfrm>
              <a:off x="2064" y="1133"/>
              <a:ext cx="192" cy="261"/>
              <a:chOff x="4944" y="1824"/>
              <a:chExt cx="192" cy="261"/>
            </a:xfrm>
          </p:grpSpPr>
          <p:sp>
            <p:nvSpPr>
              <p:cNvPr id="37992" name="Text Box 164">
                <a:extLst>
                  <a:ext uri="{FF2B5EF4-FFF2-40B4-BE49-F238E27FC236}">
                    <a16:creationId xmlns:a16="http://schemas.microsoft.com/office/drawing/2014/main" id="{7691FA87-95B4-40BF-9604-0DFB3A54EE4B}"/>
                  </a:ext>
                </a:extLst>
              </p:cNvPr>
              <p:cNvSpPr txBox="1">
                <a:spLocks noChangeArrowheads="1"/>
              </p:cNvSpPr>
              <p:nvPr/>
            </p:nvSpPr>
            <p:spPr bwMode="auto">
              <a:xfrm>
                <a:off x="4944" y="1854"/>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n</a:t>
                </a:r>
                <a:endParaRPr lang="en-US" altLang="en-US" sz="1800" b="1" baseline="-25000">
                  <a:solidFill>
                    <a:srgbClr val="66FF33"/>
                  </a:solidFill>
                </a:endParaRPr>
              </a:p>
            </p:txBody>
          </p:sp>
          <p:sp>
            <p:nvSpPr>
              <p:cNvPr id="37993" name="Line 165">
                <a:extLst>
                  <a:ext uri="{FF2B5EF4-FFF2-40B4-BE49-F238E27FC236}">
                    <a16:creationId xmlns:a16="http://schemas.microsoft.com/office/drawing/2014/main" id="{0C498371-3064-4E77-BA86-BF0BF70D330B}"/>
                  </a:ext>
                </a:extLst>
              </p:cNvPr>
              <p:cNvSpPr>
                <a:spLocks noChangeShapeType="1"/>
              </p:cNvSpPr>
              <p:nvPr/>
            </p:nvSpPr>
            <p:spPr bwMode="auto">
              <a:xfrm rot="5400000" flipH="1" flipV="1">
                <a:off x="5016" y="1848"/>
                <a:ext cx="48" cy="0"/>
              </a:xfrm>
              <a:prstGeom prst="line">
                <a:avLst/>
              </a:prstGeom>
              <a:noFill/>
              <a:ln w="28575">
                <a:solidFill>
                  <a:srgbClr val="66FF33"/>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7990" name="Line 166">
              <a:extLst>
                <a:ext uri="{FF2B5EF4-FFF2-40B4-BE49-F238E27FC236}">
                  <a16:creationId xmlns:a16="http://schemas.microsoft.com/office/drawing/2014/main" id="{08F58523-8394-4EDF-AD81-4B03FAFE5CF7}"/>
                </a:ext>
              </a:extLst>
            </p:cNvPr>
            <p:cNvSpPr>
              <a:spLocks noChangeShapeType="1"/>
            </p:cNvSpPr>
            <p:nvPr/>
          </p:nvSpPr>
          <p:spPr bwMode="auto">
            <a:xfrm>
              <a:off x="1392" y="1287"/>
              <a:ext cx="384" cy="0"/>
            </a:xfrm>
            <a:prstGeom prst="line">
              <a:avLst/>
            </a:prstGeom>
            <a:noFill/>
            <a:ln w="19050">
              <a:solidFill>
                <a:srgbClr val="66FF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7991" name="Rectangle 167">
              <a:extLst>
                <a:ext uri="{FF2B5EF4-FFF2-40B4-BE49-F238E27FC236}">
                  <a16:creationId xmlns:a16="http://schemas.microsoft.com/office/drawing/2014/main" id="{B67FAE5F-6E63-418D-ACF5-50DC8DC0C9C8}"/>
                </a:ext>
              </a:extLst>
            </p:cNvPr>
            <p:cNvSpPr>
              <a:spLocks noChangeArrowheads="1"/>
            </p:cNvSpPr>
            <p:nvPr/>
          </p:nvSpPr>
          <p:spPr bwMode="auto">
            <a:xfrm>
              <a:off x="1956" y="1142"/>
              <a:ext cx="15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66FF33"/>
                  </a:solidFill>
                </a:rPr>
                <a:t>.</a:t>
              </a:r>
            </a:p>
          </p:txBody>
        </p:sp>
      </p:grpSp>
      <p:sp>
        <p:nvSpPr>
          <p:cNvPr id="58536" name="Text Box 168">
            <a:extLst>
              <a:ext uri="{FF2B5EF4-FFF2-40B4-BE49-F238E27FC236}">
                <a16:creationId xmlns:a16="http://schemas.microsoft.com/office/drawing/2014/main" id="{16CF457B-F768-4BBC-8077-8091053949BD}"/>
              </a:ext>
            </a:extLst>
          </p:cNvPr>
          <p:cNvSpPr txBox="1">
            <a:spLocks noChangeArrowheads="1"/>
          </p:cNvSpPr>
          <p:nvPr/>
        </p:nvSpPr>
        <p:spPr bwMode="auto">
          <a:xfrm>
            <a:off x="685800" y="2863850"/>
            <a:ext cx="838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00"/>
                </a:solidFill>
              </a:rPr>
              <a:t>Here,</a:t>
            </a:r>
          </a:p>
        </p:txBody>
      </p:sp>
      <p:grpSp>
        <p:nvGrpSpPr>
          <p:cNvPr id="58537" name="Group 169">
            <a:extLst>
              <a:ext uri="{FF2B5EF4-FFF2-40B4-BE49-F238E27FC236}">
                <a16:creationId xmlns:a16="http://schemas.microsoft.com/office/drawing/2014/main" id="{B06F85FF-FAC5-4DF8-AFE8-CF06C823E8C7}"/>
              </a:ext>
            </a:extLst>
          </p:cNvPr>
          <p:cNvGrpSpPr>
            <a:grpSpLocks/>
          </p:cNvGrpSpPr>
          <p:nvPr/>
        </p:nvGrpSpPr>
        <p:grpSpPr bwMode="auto">
          <a:xfrm>
            <a:off x="1600200" y="2863850"/>
            <a:ext cx="2819400" cy="717550"/>
            <a:chOff x="1056" y="2841"/>
            <a:chExt cx="1776" cy="452"/>
          </a:xfrm>
        </p:grpSpPr>
        <p:sp>
          <p:nvSpPr>
            <p:cNvPr id="37973" name="Text Box 170">
              <a:extLst>
                <a:ext uri="{FF2B5EF4-FFF2-40B4-BE49-F238E27FC236}">
                  <a16:creationId xmlns:a16="http://schemas.microsoft.com/office/drawing/2014/main" id="{DDEF39AE-945D-486D-9A9C-E69B37B251B7}"/>
                </a:ext>
              </a:extLst>
            </p:cNvPr>
            <p:cNvSpPr txBox="1">
              <a:spLocks noChangeArrowheads="1"/>
            </p:cNvSpPr>
            <p:nvPr/>
          </p:nvSpPr>
          <p:spPr bwMode="auto">
            <a:xfrm>
              <a:off x="1440" y="2889"/>
              <a:ext cx="1392"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66"/>
                  </a:solidFill>
                </a:rPr>
                <a:t>= 1 x 1  cos </a:t>
              </a:r>
              <a:r>
                <a:rPr lang="el-GR" altLang="en-US" sz="1800" b="1">
                  <a:solidFill>
                    <a:srgbClr val="FF9966"/>
                  </a:solidFill>
                  <a:cs typeface="Arial" panose="020B0604020202020204" pitchFamily="34" charset="0"/>
                </a:rPr>
                <a:t>θ</a:t>
              </a:r>
              <a:r>
                <a:rPr lang="en-US" altLang="en-US" sz="1800" b="1">
                  <a:solidFill>
                    <a:srgbClr val="FF9966"/>
                  </a:solidFill>
                  <a:cs typeface="Arial" panose="020B0604020202020204" pitchFamily="34" charset="0"/>
                </a:rPr>
                <a:t>        = </a:t>
              </a:r>
              <a:r>
                <a:rPr lang="en-US" altLang="en-US" sz="1800" b="1">
                  <a:solidFill>
                    <a:srgbClr val="FF9966"/>
                  </a:solidFill>
                </a:rPr>
                <a:t>cos </a:t>
              </a:r>
              <a:r>
                <a:rPr lang="el-GR" altLang="en-US" sz="1800" b="1">
                  <a:solidFill>
                    <a:srgbClr val="FF9966"/>
                  </a:solidFill>
                </a:rPr>
                <a:t>θ</a:t>
              </a:r>
              <a:r>
                <a:rPr lang="en-US" altLang="en-US" sz="1800">
                  <a:solidFill>
                    <a:srgbClr val="FF9966"/>
                  </a:solidFill>
                </a:rPr>
                <a:t> </a:t>
              </a:r>
            </a:p>
          </p:txBody>
        </p:sp>
        <p:grpSp>
          <p:nvGrpSpPr>
            <p:cNvPr id="37974" name="Group 171">
              <a:extLst>
                <a:ext uri="{FF2B5EF4-FFF2-40B4-BE49-F238E27FC236}">
                  <a16:creationId xmlns:a16="http://schemas.microsoft.com/office/drawing/2014/main" id="{7B4E3DB3-826E-4CE3-9051-5B2AF674498C}"/>
                </a:ext>
              </a:extLst>
            </p:cNvPr>
            <p:cNvGrpSpPr>
              <a:grpSpLocks/>
            </p:cNvGrpSpPr>
            <p:nvPr/>
          </p:nvGrpSpPr>
          <p:grpSpPr bwMode="auto">
            <a:xfrm>
              <a:off x="1056" y="2841"/>
              <a:ext cx="192" cy="240"/>
              <a:chOff x="2496" y="3168"/>
              <a:chExt cx="192" cy="240"/>
            </a:xfrm>
          </p:grpSpPr>
          <p:sp>
            <p:nvSpPr>
              <p:cNvPr id="37979" name="Text Box 172">
                <a:extLst>
                  <a:ext uri="{FF2B5EF4-FFF2-40B4-BE49-F238E27FC236}">
                    <a16:creationId xmlns:a16="http://schemas.microsoft.com/office/drawing/2014/main" id="{6C2576FF-B1CE-4F5E-BA9A-FBF6E2CDABB4}"/>
                  </a:ext>
                </a:extLst>
              </p:cNvPr>
              <p:cNvSpPr txBox="1">
                <a:spLocks noChangeArrowheads="1"/>
              </p:cNvSpPr>
              <p:nvPr/>
            </p:nvSpPr>
            <p:spPr bwMode="auto">
              <a:xfrm>
                <a:off x="2496" y="3177"/>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66"/>
                    </a:solidFill>
                  </a:rPr>
                  <a:t>r</a:t>
                </a:r>
                <a:endParaRPr lang="en-US" altLang="en-US" sz="1800" b="1" baseline="-25000">
                  <a:solidFill>
                    <a:srgbClr val="FF9966"/>
                  </a:solidFill>
                </a:endParaRPr>
              </a:p>
            </p:txBody>
          </p:sp>
          <p:sp>
            <p:nvSpPr>
              <p:cNvPr id="37980" name="Line 173">
                <a:extLst>
                  <a:ext uri="{FF2B5EF4-FFF2-40B4-BE49-F238E27FC236}">
                    <a16:creationId xmlns:a16="http://schemas.microsoft.com/office/drawing/2014/main" id="{010777FC-47BA-4FDE-80C6-DF2BDAD92522}"/>
                  </a:ext>
                </a:extLst>
              </p:cNvPr>
              <p:cNvSpPr>
                <a:spLocks noChangeShapeType="1"/>
              </p:cNvSpPr>
              <p:nvPr/>
            </p:nvSpPr>
            <p:spPr bwMode="auto">
              <a:xfrm rot="5400000" flipH="1" flipV="1">
                <a:off x="2568" y="3192"/>
                <a:ext cx="48" cy="0"/>
              </a:xfrm>
              <a:prstGeom prst="line">
                <a:avLst/>
              </a:prstGeom>
              <a:noFill/>
              <a:ln w="28575">
                <a:solidFill>
                  <a:srgbClr val="FF9966"/>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7975" name="Group 174">
              <a:extLst>
                <a:ext uri="{FF2B5EF4-FFF2-40B4-BE49-F238E27FC236}">
                  <a16:creationId xmlns:a16="http://schemas.microsoft.com/office/drawing/2014/main" id="{52C4C3EE-5D5B-4BCC-8E83-E8C6A82C231F}"/>
                </a:ext>
              </a:extLst>
            </p:cNvPr>
            <p:cNvGrpSpPr>
              <a:grpSpLocks/>
            </p:cNvGrpSpPr>
            <p:nvPr/>
          </p:nvGrpSpPr>
          <p:grpSpPr bwMode="auto">
            <a:xfrm>
              <a:off x="1296" y="2841"/>
              <a:ext cx="192" cy="261"/>
              <a:chOff x="4944" y="1824"/>
              <a:chExt cx="192" cy="261"/>
            </a:xfrm>
          </p:grpSpPr>
          <p:sp>
            <p:nvSpPr>
              <p:cNvPr id="37977" name="Text Box 175">
                <a:extLst>
                  <a:ext uri="{FF2B5EF4-FFF2-40B4-BE49-F238E27FC236}">
                    <a16:creationId xmlns:a16="http://schemas.microsoft.com/office/drawing/2014/main" id="{A36FC066-F938-4C3B-85E1-DB0BBB230E0F}"/>
                  </a:ext>
                </a:extLst>
              </p:cNvPr>
              <p:cNvSpPr txBox="1">
                <a:spLocks noChangeArrowheads="1"/>
              </p:cNvSpPr>
              <p:nvPr/>
            </p:nvSpPr>
            <p:spPr bwMode="auto">
              <a:xfrm>
                <a:off x="4944" y="1854"/>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66"/>
                    </a:solidFill>
                  </a:rPr>
                  <a:t>n</a:t>
                </a:r>
                <a:endParaRPr lang="en-US" altLang="en-US" sz="1800" b="1" baseline="-25000">
                  <a:solidFill>
                    <a:srgbClr val="FF9966"/>
                  </a:solidFill>
                </a:endParaRPr>
              </a:p>
            </p:txBody>
          </p:sp>
          <p:sp>
            <p:nvSpPr>
              <p:cNvPr id="37978" name="Line 176">
                <a:extLst>
                  <a:ext uri="{FF2B5EF4-FFF2-40B4-BE49-F238E27FC236}">
                    <a16:creationId xmlns:a16="http://schemas.microsoft.com/office/drawing/2014/main" id="{468A8DE8-DDDB-4A61-8E82-FABE20156F93}"/>
                  </a:ext>
                </a:extLst>
              </p:cNvPr>
              <p:cNvSpPr>
                <a:spLocks noChangeShapeType="1"/>
              </p:cNvSpPr>
              <p:nvPr/>
            </p:nvSpPr>
            <p:spPr bwMode="auto">
              <a:xfrm rot="5400000" flipH="1" flipV="1">
                <a:off x="5016" y="1848"/>
                <a:ext cx="48" cy="0"/>
              </a:xfrm>
              <a:prstGeom prst="line">
                <a:avLst/>
              </a:prstGeom>
              <a:noFill/>
              <a:ln w="28575">
                <a:solidFill>
                  <a:srgbClr val="FF9966"/>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7976" name="Rectangle 177">
              <a:extLst>
                <a:ext uri="{FF2B5EF4-FFF2-40B4-BE49-F238E27FC236}">
                  <a16:creationId xmlns:a16="http://schemas.microsoft.com/office/drawing/2014/main" id="{E8E8F328-66C2-4955-BAF0-04C50674D1EF}"/>
                </a:ext>
              </a:extLst>
            </p:cNvPr>
            <p:cNvSpPr>
              <a:spLocks noChangeArrowheads="1"/>
            </p:cNvSpPr>
            <p:nvPr/>
          </p:nvSpPr>
          <p:spPr bwMode="auto">
            <a:xfrm>
              <a:off x="1188" y="2850"/>
              <a:ext cx="15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66"/>
                  </a:solidFill>
                </a:rPr>
                <a:t>.</a:t>
              </a:r>
            </a:p>
          </p:txBody>
        </p:sp>
      </p:grpSp>
      <p:grpSp>
        <p:nvGrpSpPr>
          <p:cNvPr id="58547" name="Group 179">
            <a:extLst>
              <a:ext uri="{FF2B5EF4-FFF2-40B4-BE49-F238E27FC236}">
                <a16:creationId xmlns:a16="http://schemas.microsoft.com/office/drawing/2014/main" id="{C7A34C03-DBE2-4E8D-AEC3-BF4A5E6B36A5}"/>
              </a:ext>
            </a:extLst>
          </p:cNvPr>
          <p:cNvGrpSpPr>
            <a:grpSpLocks/>
          </p:cNvGrpSpPr>
          <p:nvPr/>
        </p:nvGrpSpPr>
        <p:grpSpPr bwMode="auto">
          <a:xfrm>
            <a:off x="914400" y="4267200"/>
            <a:ext cx="152400" cy="152400"/>
            <a:chOff x="2304" y="2688"/>
            <a:chExt cx="96" cy="96"/>
          </a:xfrm>
        </p:grpSpPr>
        <p:sp>
          <p:nvSpPr>
            <p:cNvPr id="37970" name="Oval 180">
              <a:extLst>
                <a:ext uri="{FF2B5EF4-FFF2-40B4-BE49-F238E27FC236}">
                  <a16:creationId xmlns:a16="http://schemas.microsoft.com/office/drawing/2014/main" id="{E0E214AC-DCE0-475D-B89E-A0095BA941B4}"/>
                </a:ext>
              </a:extLst>
            </p:cNvPr>
            <p:cNvSpPr>
              <a:spLocks noChangeArrowheads="1"/>
            </p:cNvSpPr>
            <p:nvPr/>
          </p:nvSpPr>
          <p:spPr bwMode="auto">
            <a:xfrm>
              <a:off x="2304" y="2752"/>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971" name="Oval 181">
              <a:extLst>
                <a:ext uri="{FF2B5EF4-FFF2-40B4-BE49-F238E27FC236}">
                  <a16:creationId xmlns:a16="http://schemas.microsoft.com/office/drawing/2014/main" id="{88A8C7BC-C58E-4CA5-A336-A8753C4CCDCB}"/>
                </a:ext>
              </a:extLst>
            </p:cNvPr>
            <p:cNvSpPr>
              <a:spLocks noChangeArrowheads="1"/>
            </p:cNvSpPr>
            <p:nvPr/>
          </p:nvSpPr>
          <p:spPr bwMode="auto">
            <a:xfrm>
              <a:off x="2368" y="2752"/>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972" name="Oval 182">
              <a:extLst>
                <a:ext uri="{FF2B5EF4-FFF2-40B4-BE49-F238E27FC236}">
                  <a16:creationId xmlns:a16="http://schemas.microsoft.com/office/drawing/2014/main" id="{2A3AC0D1-FACA-4BE1-A412-9E43529B5B70}"/>
                </a:ext>
              </a:extLst>
            </p:cNvPr>
            <p:cNvSpPr>
              <a:spLocks noChangeArrowheads="1"/>
            </p:cNvSpPr>
            <p:nvPr/>
          </p:nvSpPr>
          <p:spPr bwMode="auto">
            <a:xfrm>
              <a:off x="2336" y="2688"/>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grpSp>
        <p:nvGrpSpPr>
          <p:cNvPr id="58627" name="Group 259">
            <a:extLst>
              <a:ext uri="{FF2B5EF4-FFF2-40B4-BE49-F238E27FC236}">
                <a16:creationId xmlns:a16="http://schemas.microsoft.com/office/drawing/2014/main" id="{F7AE9DFD-BBCB-4B39-8187-4FD3A93CB0B2}"/>
              </a:ext>
            </a:extLst>
          </p:cNvPr>
          <p:cNvGrpSpPr>
            <a:grpSpLocks/>
          </p:cNvGrpSpPr>
          <p:nvPr/>
        </p:nvGrpSpPr>
        <p:grpSpPr bwMode="auto">
          <a:xfrm>
            <a:off x="1295400" y="3962400"/>
            <a:ext cx="2590800" cy="762000"/>
            <a:chOff x="816" y="2352"/>
            <a:chExt cx="1632" cy="480"/>
          </a:xfrm>
        </p:grpSpPr>
        <p:sp>
          <p:nvSpPr>
            <p:cNvPr id="37962" name="Text Box 183">
              <a:extLst>
                <a:ext uri="{FF2B5EF4-FFF2-40B4-BE49-F238E27FC236}">
                  <a16:creationId xmlns:a16="http://schemas.microsoft.com/office/drawing/2014/main" id="{86C5B06D-1924-4D12-9999-6C99C85CC995}"/>
                </a:ext>
              </a:extLst>
            </p:cNvPr>
            <p:cNvSpPr txBox="1">
              <a:spLocks noChangeArrowheads="1"/>
            </p:cNvSpPr>
            <p:nvPr/>
          </p:nvSpPr>
          <p:spPr bwMode="auto">
            <a:xfrm>
              <a:off x="816" y="2476"/>
              <a:ext cx="48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66FF"/>
                  </a:solidFill>
                </a:rPr>
                <a:t>d</a:t>
              </a:r>
              <a:r>
                <a:rPr lang="el-GR" altLang="en-US" sz="1800" b="1">
                  <a:solidFill>
                    <a:srgbClr val="FF66FF"/>
                  </a:solidFill>
                  <a:cs typeface="Arial" panose="020B0604020202020204" pitchFamily="34" charset="0"/>
                </a:rPr>
                <a:t>Φ</a:t>
              </a:r>
              <a:r>
                <a:rPr lang="en-US" altLang="en-US" sz="1800" b="1">
                  <a:solidFill>
                    <a:srgbClr val="FF66FF"/>
                  </a:solidFill>
                  <a:cs typeface="Arial" panose="020B0604020202020204" pitchFamily="34" charset="0"/>
                </a:rPr>
                <a:t> = </a:t>
              </a:r>
              <a:endParaRPr lang="el-GR" altLang="en-US" sz="1800" b="1">
                <a:solidFill>
                  <a:srgbClr val="FF66FF"/>
                </a:solidFill>
                <a:cs typeface="Arial" panose="020B0604020202020204" pitchFamily="34" charset="0"/>
              </a:endParaRPr>
            </a:p>
          </p:txBody>
        </p:sp>
        <p:sp>
          <p:nvSpPr>
            <p:cNvPr id="37963" name="Rectangle 184">
              <a:extLst>
                <a:ext uri="{FF2B5EF4-FFF2-40B4-BE49-F238E27FC236}">
                  <a16:creationId xmlns:a16="http://schemas.microsoft.com/office/drawing/2014/main" id="{F55A4279-8D50-49B3-AFC6-7520491EB093}"/>
                </a:ext>
              </a:extLst>
            </p:cNvPr>
            <p:cNvSpPr>
              <a:spLocks noChangeArrowheads="1"/>
            </p:cNvSpPr>
            <p:nvPr/>
          </p:nvSpPr>
          <p:spPr bwMode="auto">
            <a:xfrm>
              <a:off x="2031" y="2601"/>
              <a:ext cx="225"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66FF"/>
                  </a:solidFill>
                </a:rPr>
                <a:t>r</a:t>
              </a:r>
              <a:r>
                <a:rPr lang="en-US" altLang="en-US" sz="1800" b="1" baseline="30000">
                  <a:solidFill>
                    <a:srgbClr val="FF66FF"/>
                  </a:solidFill>
                </a:rPr>
                <a:t>2</a:t>
              </a:r>
              <a:endParaRPr lang="el-GR" altLang="en-US" sz="1800" b="1" baseline="30000">
                <a:solidFill>
                  <a:srgbClr val="FF66FF"/>
                </a:solidFill>
              </a:endParaRPr>
            </a:p>
          </p:txBody>
        </p:sp>
        <p:sp>
          <p:nvSpPr>
            <p:cNvPr id="37964" name="Rectangle 185">
              <a:extLst>
                <a:ext uri="{FF2B5EF4-FFF2-40B4-BE49-F238E27FC236}">
                  <a16:creationId xmlns:a16="http://schemas.microsoft.com/office/drawing/2014/main" id="{78553C53-FC34-4234-9379-7EE6957FD528}"/>
                </a:ext>
              </a:extLst>
            </p:cNvPr>
            <p:cNvSpPr>
              <a:spLocks noChangeArrowheads="1"/>
            </p:cNvSpPr>
            <p:nvPr/>
          </p:nvSpPr>
          <p:spPr bwMode="auto">
            <a:xfrm>
              <a:off x="1392" y="2361"/>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66FF"/>
                  </a:solidFill>
                </a:rPr>
                <a:t>q</a:t>
              </a:r>
              <a:endParaRPr lang="en-US" altLang="en-US" sz="1800">
                <a:solidFill>
                  <a:srgbClr val="FF66FF"/>
                </a:solidFill>
              </a:endParaRPr>
            </a:p>
          </p:txBody>
        </p:sp>
        <p:sp>
          <p:nvSpPr>
            <p:cNvPr id="37965" name="Rectangle 186">
              <a:extLst>
                <a:ext uri="{FF2B5EF4-FFF2-40B4-BE49-F238E27FC236}">
                  <a16:creationId xmlns:a16="http://schemas.microsoft.com/office/drawing/2014/main" id="{ED082BCD-4F29-40C2-9D96-C48CD1C33E31}"/>
                </a:ext>
              </a:extLst>
            </p:cNvPr>
            <p:cNvSpPr>
              <a:spLocks noChangeArrowheads="1"/>
            </p:cNvSpPr>
            <p:nvPr/>
          </p:nvSpPr>
          <p:spPr bwMode="auto">
            <a:xfrm>
              <a:off x="1301" y="2592"/>
              <a:ext cx="42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66FF"/>
                  </a:solidFill>
                </a:rPr>
                <a:t>4</a:t>
              </a:r>
              <a:r>
                <a:rPr lang="el-GR" altLang="en-US" sz="1800" b="1">
                  <a:solidFill>
                    <a:srgbClr val="FF66FF"/>
                  </a:solidFill>
                  <a:cs typeface="Arial" panose="020B0604020202020204" pitchFamily="34" charset="0"/>
                </a:rPr>
                <a:t>πε</a:t>
              </a:r>
              <a:r>
                <a:rPr lang="en-US" altLang="en-US" sz="1800" b="1" baseline="-25000">
                  <a:solidFill>
                    <a:srgbClr val="FF66FF"/>
                  </a:solidFill>
                  <a:cs typeface="Arial" panose="020B0604020202020204" pitchFamily="34" charset="0"/>
                </a:rPr>
                <a:t>0</a:t>
              </a:r>
              <a:endParaRPr lang="el-GR" altLang="en-US" sz="1800" b="1" baseline="-25000">
                <a:solidFill>
                  <a:srgbClr val="FF66FF"/>
                </a:solidFill>
                <a:cs typeface="Arial" panose="020B0604020202020204" pitchFamily="34" charset="0"/>
              </a:endParaRPr>
            </a:p>
          </p:txBody>
        </p:sp>
        <p:sp>
          <p:nvSpPr>
            <p:cNvPr id="37966" name="Line 187">
              <a:extLst>
                <a:ext uri="{FF2B5EF4-FFF2-40B4-BE49-F238E27FC236}">
                  <a16:creationId xmlns:a16="http://schemas.microsoft.com/office/drawing/2014/main" id="{1B2F5140-0759-4B3A-9D87-7734671AC279}"/>
                </a:ext>
              </a:extLst>
            </p:cNvPr>
            <p:cNvSpPr>
              <a:spLocks noChangeShapeType="1"/>
            </p:cNvSpPr>
            <p:nvPr/>
          </p:nvSpPr>
          <p:spPr bwMode="auto">
            <a:xfrm>
              <a:off x="1296" y="2601"/>
              <a:ext cx="384" cy="0"/>
            </a:xfrm>
            <a:prstGeom prst="line">
              <a:avLst/>
            </a:prstGeom>
            <a:noFill/>
            <a:ln w="19050">
              <a:solidFill>
                <a:srgbClr val="FF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7967" name="Text Box 188">
              <a:extLst>
                <a:ext uri="{FF2B5EF4-FFF2-40B4-BE49-F238E27FC236}">
                  <a16:creationId xmlns:a16="http://schemas.microsoft.com/office/drawing/2014/main" id="{462DB551-636E-4DBA-877D-8E2863B92175}"/>
                </a:ext>
              </a:extLst>
            </p:cNvPr>
            <p:cNvSpPr txBox="1">
              <a:spLocks noChangeArrowheads="1"/>
            </p:cNvSpPr>
            <p:nvPr/>
          </p:nvSpPr>
          <p:spPr bwMode="auto">
            <a:xfrm>
              <a:off x="1104" y="2466"/>
              <a:ext cx="28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b="1" baseline="-25000">
                <a:solidFill>
                  <a:srgbClr val="FF66FF"/>
                </a:solidFill>
              </a:endParaRPr>
            </a:p>
          </p:txBody>
        </p:sp>
        <p:sp>
          <p:nvSpPr>
            <p:cNvPr id="37968" name="Rectangle 189">
              <a:extLst>
                <a:ext uri="{FF2B5EF4-FFF2-40B4-BE49-F238E27FC236}">
                  <a16:creationId xmlns:a16="http://schemas.microsoft.com/office/drawing/2014/main" id="{C57168D3-20A7-4816-A2E6-06426102A558}"/>
                </a:ext>
              </a:extLst>
            </p:cNvPr>
            <p:cNvSpPr>
              <a:spLocks noChangeArrowheads="1"/>
            </p:cNvSpPr>
            <p:nvPr/>
          </p:nvSpPr>
          <p:spPr bwMode="auto">
            <a:xfrm>
              <a:off x="1728" y="2352"/>
              <a:ext cx="7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66FF"/>
                  </a:solidFill>
                </a:rPr>
                <a:t>dS cos </a:t>
              </a:r>
              <a:r>
                <a:rPr lang="el-GR" altLang="en-US" sz="1800" b="1">
                  <a:solidFill>
                    <a:srgbClr val="FF66FF"/>
                  </a:solidFill>
                </a:rPr>
                <a:t>θ</a:t>
              </a:r>
              <a:r>
                <a:rPr lang="en-US" altLang="en-US" sz="1800">
                  <a:solidFill>
                    <a:srgbClr val="FF66FF"/>
                  </a:solidFill>
                </a:rPr>
                <a:t> </a:t>
              </a:r>
            </a:p>
          </p:txBody>
        </p:sp>
        <p:sp>
          <p:nvSpPr>
            <p:cNvPr id="37969" name="Line 190">
              <a:extLst>
                <a:ext uri="{FF2B5EF4-FFF2-40B4-BE49-F238E27FC236}">
                  <a16:creationId xmlns:a16="http://schemas.microsoft.com/office/drawing/2014/main" id="{85954089-2502-4613-B730-1FFF22BE0746}"/>
                </a:ext>
              </a:extLst>
            </p:cNvPr>
            <p:cNvSpPr>
              <a:spLocks noChangeShapeType="1"/>
            </p:cNvSpPr>
            <p:nvPr/>
          </p:nvSpPr>
          <p:spPr bwMode="auto">
            <a:xfrm>
              <a:off x="1776" y="2592"/>
              <a:ext cx="624" cy="0"/>
            </a:xfrm>
            <a:prstGeom prst="line">
              <a:avLst/>
            </a:prstGeom>
            <a:noFill/>
            <a:ln w="19050">
              <a:solidFill>
                <a:srgbClr val="FF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8628" name="Group 260">
            <a:extLst>
              <a:ext uri="{FF2B5EF4-FFF2-40B4-BE49-F238E27FC236}">
                <a16:creationId xmlns:a16="http://schemas.microsoft.com/office/drawing/2014/main" id="{B48886FF-6D87-4A96-B06C-7A39A570EC82}"/>
              </a:ext>
            </a:extLst>
          </p:cNvPr>
          <p:cNvGrpSpPr>
            <a:grpSpLocks/>
          </p:cNvGrpSpPr>
          <p:nvPr/>
        </p:nvGrpSpPr>
        <p:grpSpPr bwMode="auto">
          <a:xfrm>
            <a:off x="685800" y="5180013"/>
            <a:ext cx="1447800" cy="839787"/>
            <a:chOff x="432" y="3071"/>
            <a:chExt cx="912" cy="529"/>
          </a:xfrm>
        </p:grpSpPr>
        <p:sp>
          <p:nvSpPr>
            <p:cNvPr id="37951" name="Line 192">
              <a:extLst>
                <a:ext uri="{FF2B5EF4-FFF2-40B4-BE49-F238E27FC236}">
                  <a16:creationId xmlns:a16="http://schemas.microsoft.com/office/drawing/2014/main" id="{7E8DDE99-8353-49A3-B395-2086D8DD5C07}"/>
                </a:ext>
              </a:extLst>
            </p:cNvPr>
            <p:cNvSpPr>
              <a:spLocks noChangeShapeType="1"/>
            </p:cNvSpPr>
            <p:nvPr/>
          </p:nvSpPr>
          <p:spPr bwMode="auto">
            <a:xfrm rot="10800000">
              <a:off x="936" y="3147"/>
              <a:ext cx="0" cy="186"/>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37952" name="Group 193">
              <a:extLst>
                <a:ext uri="{FF2B5EF4-FFF2-40B4-BE49-F238E27FC236}">
                  <a16:creationId xmlns:a16="http://schemas.microsoft.com/office/drawing/2014/main" id="{976031D7-CF41-4892-B9B0-409F5F4DAB2A}"/>
                </a:ext>
              </a:extLst>
            </p:cNvPr>
            <p:cNvGrpSpPr>
              <a:grpSpLocks/>
            </p:cNvGrpSpPr>
            <p:nvPr/>
          </p:nvGrpSpPr>
          <p:grpSpPr bwMode="auto">
            <a:xfrm rot="10800000">
              <a:off x="863" y="3332"/>
              <a:ext cx="72" cy="75"/>
              <a:chOff x="3168" y="3312"/>
              <a:chExt cx="96" cy="96"/>
            </a:xfrm>
          </p:grpSpPr>
          <p:sp>
            <p:nvSpPr>
              <p:cNvPr id="37960" name="Arc 194">
                <a:extLst>
                  <a:ext uri="{FF2B5EF4-FFF2-40B4-BE49-F238E27FC236}">
                    <a16:creationId xmlns:a16="http://schemas.microsoft.com/office/drawing/2014/main" id="{E477C50C-21DA-4500-B1D2-AC4F443AAF67}"/>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7961" name="Arc 195">
                <a:extLst>
                  <a:ext uri="{FF2B5EF4-FFF2-40B4-BE49-F238E27FC236}">
                    <a16:creationId xmlns:a16="http://schemas.microsoft.com/office/drawing/2014/main" id="{23137F02-BBB1-43BE-9CA2-A941B5CF581F}"/>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37953" name="Group 196">
              <a:extLst>
                <a:ext uri="{FF2B5EF4-FFF2-40B4-BE49-F238E27FC236}">
                  <a16:creationId xmlns:a16="http://schemas.microsoft.com/office/drawing/2014/main" id="{D6C4C1CD-CE84-4102-A39F-0170FC3B188A}"/>
                </a:ext>
              </a:extLst>
            </p:cNvPr>
            <p:cNvGrpSpPr>
              <a:grpSpLocks/>
            </p:cNvGrpSpPr>
            <p:nvPr/>
          </p:nvGrpSpPr>
          <p:grpSpPr bwMode="auto">
            <a:xfrm rot="10800000" flipH="1" flipV="1">
              <a:off x="935" y="3071"/>
              <a:ext cx="72" cy="75"/>
              <a:chOff x="3168" y="3312"/>
              <a:chExt cx="96" cy="96"/>
            </a:xfrm>
          </p:grpSpPr>
          <p:sp>
            <p:nvSpPr>
              <p:cNvPr id="37958" name="Arc 197">
                <a:extLst>
                  <a:ext uri="{FF2B5EF4-FFF2-40B4-BE49-F238E27FC236}">
                    <a16:creationId xmlns:a16="http://schemas.microsoft.com/office/drawing/2014/main" id="{01267915-54AF-4AD9-8BA0-B792BBE86342}"/>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7959" name="Arc 198">
                <a:extLst>
                  <a:ext uri="{FF2B5EF4-FFF2-40B4-BE49-F238E27FC236}">
                    <a16:creationId xmlns:a16="http://schemas.microsoft.com/office/drawing/2014/main" id="{4D4BA82E-834F-48A4-8491-2ED087E42176}"/>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37954" name="Text Box 199">
              <a:extLst>
                <a:ext uri="{FF2B5EF4-FFF2-40B4-BE49-F238E27FC236}">
                  <a16:creationId xmlns:a16="http://schemas.microsoft.com/office/drawing/2014/main" id="{102D8499-22E0-4306-95F0-6659162BE783}"/>
                </a:ext>
              </a:extLst>
            </p:cNvPr>
            <p:cNvSpPr txBox="1">
              <a:spLocks noChangeArrowheads="1"/>
            </p:cNvSpPr>
            <p:nvPr/>
          </p:nvSpPr>
          <p:spPr bwMode="auto">
            <a:xfrm>
              <a:off x="816" y="3408"/>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FFFF66"/>
                  </a:solidFill>
                </a:rPr>
                <a:t>S</a:t>
              </a:r>
            </a:p>
          </p:txBody>
        </p:sp>
        <p:sp>
          <p:nvSpPr>
            <p:cNvPr id="37955" name="Oval 200">
              <a:extLst>
                <a:ext uri="{FF2B5EF4-FFF2-40B4-BE49-F238E27FC236}">
                  <a16:creationId xmlns:a16="http://schemas.microsoft.com/office/drawing/2014/main" id="{42405EB0-326F-4A6F-B763-21BE7BA42471}"/>
                </a:ext>
              </a:extLst>
            </p:cNvPr>
            <p:cNvSpPr>
              <a:spLocks noChangeArrowheads="1"/>
            </p:cNvSpPr>
            <p:nvPr/>
          </p:nvSpPr>
          <p:spPr bwMode="auto">
            <a:xfrm>
              <a:off x="864" y="3216"/>
              <a:ext cx="144" cy="48"/>
            </a:xfrm>
            <a:prstGeom prst="ellipse">
              <a:avLst/>
            </a:prstGeom>
            <a:noFill/>
            <a:ln w="190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956" name="Rectangle 201">
              <a:extLst>
                <a:ext uri="{FF2B5EF4-FFF2-40B4-BE49-F238E27FC236}">
                  <a16:creationId xmlns:a16="http://schemas.microsoft.com/office/drawing/2014/main" id="{D3522D41-A1C2-4767-9D49-7A85197E7A35}"/>
                </a:ext>
              </a:extLst>
            </p:cNvPr>
            <p:cNvSpPr>
              <a:spLocks noChangeArrowheads="1"/>
            </p:cNvSpPr>
            <p:nvPr/>
          </p:nvSpPr>
          <p:spPr bwMode="auto">
            <a:xfrm>
              <a:off x="432" y="3120"/>
              <a:ext cx="42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FFFF66"/>
                  </a:solidFill>
                </a:rPr>
                <a:t>Φ</a:t>
              </a:r>
              <a:r>
                <a:rPr lang="en-US" altLang="en-US" sz="1800" b="1" baseline="-25000">
                  <a:solidFill>
                    <a:srgbClr val="FFFF66"/>
                  </a:solidFill>
                </a:rPr>
                <a:t>E</a:t>
              </a:r>
              <a:r>
                <a:rPr lang="en-US" altLang="en-US" sz="1800" b="1">
                  <a:solidFill>
                    <a:srgbClr val="FFFF66"/>
                  </a:solidFill>
                </a:rPr>
                <a:t> =</a:t>
              </a:r>
            </a:p>
          </p:txBody>
        </p:sp>
        <p:sp>
          <p:nvSpPr>
            <p:cNvPr id="37957" name="Text Box 202">
              <a:extLst>
                <a:ext uri="{FF2B5EF4-FFF2-40B4-BE49-F238E27FC236}">
                  <a16:creationId xmlns:a16="http://schemas.microsoft.com/office/drawing/2014/main" id="{01D6108E-0ED7-4843-9EA7-60D175A7F093}"/>
                </a:ext>
              </a:extLst>
            </p:cNvPr>
            <p:cNvSpPr txBox="1">
              <a:spLocks noChangeArrowheads="1"/>
            </p:cNvSpPr>
            <p:nvPr/>
          </p:nvSpPr>
          <p:spPr bwMode="auto">
            <a:xfrm>
              <a:off x="964" y="3120"/>
              <a:ext cx="38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66"/>
                  </a:solidFill>
                </a:rPr>
                <a:t>d</a:t>
              </a:r>
              <a:r>
                <a:rPr lang="el-GR" altLang="en-US" sz="1800" b="1">
                  <a:solidFill>
                    <a:srgbClr val="FFFF66"/>
                  </a:solidFill>
                  <a:cs typeface="Arial" panose="020B0604020202020204" pitchFamily="34" charset="0"/>
                </a:rPr>
                <a:t>Φ</a:t>
              </a:r>
              <a:r>
                <a:rPr lang="en-US" altLang="en-US" sz="1800" b="1">
                  <a:solidFill>
                    <a:srgbClr val="FFFF66"/>
                  </a:solidFill>
                  <a:cs typeface="Arial" panose="020B0604020202020204" pitchFamily="34" charset="0"/>
                </a:rPr>
                <a:t> </a:t>
              </a:r>
              <a:endParaRPr lang="el-GR" altLang="en-US" sz="1800" b="1">
                <a:solidFill>
                  <a:srgbClr val="FFFF66"/>
                </a:solidFill>
                <a:cs typeface="Arial" panose="020B0604020202020204" pitchFamily="34" charset="0"/>
              </a:endParaRPr>
            </a:p>
          </p:txBody>
        </p:sp>
      </p:grpSp>
      <p:grpSp>
        <p:nvGrpSpPr>
          <p:cNvPr id="58630" name="Group 262">
            <a:extLst>
              <a:ext uri="{FF2B5EF4-FFF2-40B4-BE49-F238E27FC236}">
                <a16:creationId xmlns:a16="http://schemas.microsoft.com/office/drawing/2014/main" id="{152E3808-1060-4D10-8D5F-8012947B2769}"/>
              </a:ext>
            </a:extLst>
          </p:cNvPr>
          <p:cNvGrpSpPr>
            <a:grpSpLocks/>
          </p:cNvGrpSpPr>
          <p:nvPr/>
        </p:nvGrpSpPr>
        <p:grpSpPr bwMode="auto">
          <a:xfrm>
            <a:off x="3733800" y="5072063"/>
            <a:ext cx="1524000" cy="733425"/>
            <a:chOff x="2352" y="3003"/>
            <a:chExt cx="960" cy="462"/>
          </a:xfrm>
        </p:grpSpPr>
        <p:sp>
          <p:nvSpPr>
            <p:cNvPr id="37946" name="Rectangle 205">
              <a:extLst>
                <a:ext uri="{FF2B5EF4-FFF2-40B4-BE49-F238E27FC236}">
                  <a16:creationId xmlns:a16="http://schemas.microsoft.com/office/drawing/2014/main" id="{74768FF3-00C2-4411-9B40-25F708CC001D}"/>
                </a:ext>
              </a:extLst>
            </p:cNvPr>
            <p:cNvSpPr>
              <a:spLocks noChangeArrowheads="1"/>
            </p:cNvSpPr>
            <p:nvPr/>
          </p:nvSpPr>
          <p:spPr bwMode="auto">
            <a:xfrm>
              <a:off x="2692" y="3003"/>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99FF99"/>
                  </a:solidFill>
                </a:rPr>
                <a:t>q</a:t>
              </a:r>
              <a:endParaRPr lang="en-US" altLang="en-US" sz="1800">
                <a:solidFill>
                  <a:srgbClr val="99FF99"/>
                </a:solidFill>
              </a:endParaRPr>
            </a:p>
          </p:txBody>
        </p:sp>
        <p:sp>
          <p:nvSpPr>
            <p:cNvPr id="37947" name="Rectangle 206">
              <a:extLst>
                <a:ext uri="{FF2B5EF4-FFF2-40B4-BE49-F238E27FC236}">
                  <a16:creationId xmlns:a16="http://schemas.microsoft.com/office/drawing/2014/main" id="{AD0D7900-E686-40C2-A172-7ECEFB48B581}"/>
                </a:ext>
              </a:extLst>
            </p:cNvPr>
            <p:cNvSpPr>
              <a:spLocks noChangeArrowheads="1"/>
            </p:cNvSpPr>
            <p:nvPr/>
          </p:nvSpPr>
          <p:spPr bwMode="auto">
            <a:xfrm>
              <a:off x="2601" y="3234"/>
              <a:ext cx="42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99FF99"/>
                  </a:solidFill>
                </a:rPr>
                <a:t>4</a:t>
              </a:r>
              <a:r>
                <a:rPr lang="el-GR" altLang="en-US" sz="1800" b="1">
                  <a:solidFill>
                    <a:srgbClr val="99FF99"/>
                  </a:solidFill>
                  <a:cs typeface="Arial" panose="020B0604020202020204" pitchFamily="34" charset="0"/>
                </a:rPr>
                <a:t>πε</a:t>
              </a:r>
              <a:r>
                <a:rPr lang="en-US" altLang="en-US" sz="1800" b="1" baseline="-25000">
                  <a:solidFill>
                    <a:srgbClr val="99FF99"/>
                  </a:solidFill>
                  <a:cs typeface="Arial" panose="020B0604020202020204" pitchFamily="34" charset="0"/>
                </a:rPr>
                <a:t>0</a:t>
              </a:r>
              <a:endParaRPr lang="el-GR" altLang="en-US" sz="1800" b="1" baseline="-25000">
                <a:solidFill>
                  <a:srgbClr val="99FF99"/>
                </a:solidFill>
                <a:cs typeface="Arial" panose="020B0604020202020204" pitchFamily="34" charset="0"/>
              </a:endParaRPr>
            </a:p>
          </p:txBody>
        </p:sp>
        <p:sp>
          <p:nvSpPr>
            <p:cNvPr id="37948" name="Line 207">
              <a:extLst>
                <a:ext uri="{FF2B5EF4-FFF2-40B4-BE49-F238E27FC236}">
                  <a16:creationId xmlns:a16="http://schemas.microsoft.com/office/drawing/2014/main" id="{6356E50A-731D-45DE-AAEA-367930F2C826}"/>
                </a:ext>
              </a:extLst>
            </p:cNvPr>
            <p:cNvSpPr>
              <a:spLocks noChangeShapeType="1"/>
            </p:cNvSpPr>
            <p:nvPr/>
          </p:nvSpPr>
          <p:spPr bwMode="auto">
            <a:xfrm>
              <a:off x="2596" y="3243"/>
              <a:ext cx="384" cy="0"/>
            </a:xfrm>
            <a:prstGeom prst="line">
              <a:avLst/>
            </a:prstGeom>
            <a:noFill/>
            <a:ln w="19050">
              <a:solidFill>
                <a:srgbClr val="99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7949" name="Text Box 210">
              <a:extLst>
                <a:ext uri="{FF2B5EF4-FFF2-40B4-BE49-F238E27FC236}">
                  <a16:creationId xmlns:a16="http://schemas.microsoft.com/office/drawing/2014/main" id="{EB8E414C-0514-4639-8747-D77F1A17586C}"/>
                </a:ext>
              </a:extLst>
            </p:cNvPr>
            <p:cNvSpPr txBox="1">
              <a:spLocks noChangeArrowheads="1"/>
            </p:cNvSpPr>
            <p:nvPr/>
          </p:nvSpPr>
          <p:spPr bwMode="auto">
            <a:xfrm>
              <a:off x="2352" y="3138"/>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99FF99"/>
                  </a:solidFill>
                </a:rPr>
                <a:t>=</a:t>
              </a:r>
            </a:p>
          </p:txBody>
        </p:sp>
        <p:sp>
          <p:nvSpPr>
            <p:cNvPr id="37950" name="Text Box 211">
              <a:extLst>
                <a:ext uri="{FF2B5EF4-FFF2-40B4-BE49-F238E27FC236}">
                  <a16:creationId xmlns:a16="http://schemas.microsoft.com/office/drawing/2014/main" id="{A2651164-3B82-46B6-AE9D-96CC4E7FAB8D}"/>
                </a:ext>
              </a:extLst>
            </p:cNvPr>
            <p:cNvSpPr txBox="1">
              <a:spLocks noChangeArrowheads="1"/>
            </p:cNvSpPr>
            <p:nvPr/>
          </p:nvSpPr>
          <p:spPr bwMode="auto">
            <a:xfrm>
              <a:off x="2976" y="3129"/>
              <a:ext cx="33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99FF99"/>
                  </a:solidFill>
                </a:rPr>
                <a:t>4</a:t>
              </a:r>
              <a:r>
                <a:rPr lang="el-GR" altLang="en-US" sz="1800" b="1">
                  <a:solidFill>
                    <a:srgbClr val="99FF99"/>
                  </a:solidFill>
                  <a:cs typeface="Arial" panose="020B0604020202020204" pitchFamily="34" charset="0"/>
                </a:rPr>
                <a:t>π</a:t>
              </a:r>
              <a:endParaRPr lang="el-GR" altLang="en-US" sz="1800" b="1" baseline="30000">
                <a:solidFill>
                  <a:srgbClr val="99FF99"/>
                </a:solidFill>
                <a:cs typeface="Arial" panose="020B0604020202020204" pitchFamily="34" charset="0"/>
              </a:endParaRPr>
            </a:p>
          </p:txBody>
        </p:sp>
      </p:grpSp>
      <p:grpSp>
        <p:nvGrpSpPr>
          <p:cNvPr id="58631" name="Group 263">
            <a:extLst>
              <a:ext uri="{FF2B5EF4-FFF2-40B4-BE49-F238E27FC236}">
                <a16:creationId xmlns:a16="http://schemas.microsoft.com/office/drawing/2014/main" id="{37EB9599-6EE2-41F5-A2D8-3B114360E161}"/>
              </a:ext>
            </a:extLst>
          </p:cNvPr>
          <p:cNvGrpSpPr>
            <a:grpSpLocks/>
          </p:cNvGrpSpPr>
          <p:nvPr/>
        </p:nvGrpSpPr>
        <p:grpSpPr bwMode="auto">
          <a:xfrm>
            <a:off x="5257800" y="5057775"/>
            <a:ext cx="698500" cy="762000"/>
            <a:chOff x="3312" y="2994"/>
            <a:chExt cx="440" cy="480"/>
          </a:xfrm>
        </p:grpSpPr>
        <p:sp>
          <p:nvSpPr>
            <p:cNvPr id="37942" name="Rectangle 213">
              <a:extLst>
                <a:ext uri="{FF2B5EF4-FFF2-40B4-BE49-F238E27FC236}">
                  <a16:creationId xmlns:a16="http://schemas.microsoft.com/office/drawing/2014/main" id="{1939638C-CCDA-425E-81CE-5204593B62D2}"/>
                </a:ext>
              </a:extLst>
            </p:cNvPr>
            <p:cNvSpPr>
              <a:spLocks noChangeArrowheads="1"/>
            </p:cNvSpPr>
            <p:nvPr/>
          </p:nvSpPr>
          <p:spPr bwMode="auto">
            <a:xfrm>
              <a:off x="3504" y="3243"/>
              <a:ext cx="23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66FFFF"/>
                  </a:solidFill>
                </a:rPr>
                <a:t>ε</a:t>
              </a:r>
              <a:r>
                <a:rPr lang="en-US" altLang="en-US" sz="1800" b="1" baseline="-25000">
                  <a:solidFill>
                    <a:srgbClr val="66FFFF"/>
                  </a:solidFill>
                </a:rPr>
                <a:t>0</a:t>
              </a:r>
              <a:endParaRPr lang="el-GR" altLang="en-US" sz="1800" b="1" baseline="-25000">
                <a:solidFill>
                  <a:srgbClr val="66FFFF"/>
                </a:solidFill>
              </a:endParaRPr>
            </a:p>
          </p:txBody>
        </p:sp>
        <p:sp>
          <p:nvSpPr>
            <p:cNvPr id="37943" name="Rectangle 214">
              <a:extLst>
                <a:ext uri="{FF2B5EF4-FFF2-40B4-BE49-F238E27FC236}">
                  <a16:creationId xmlns:a16="http://schemas.microsoft.com/office/drawing/2014/main" id="{E68D6D4B-A5F1-4A93-88B7-80B4B2F0CA37}"/>
                </a:ext>
              </a:extLst>
            </p:cNvPr>
            <p:cNvSpPr>
              <a:spLocks noChangeArrowheads="1"/>
            </p:cNvSpPr>
            <p:nvPr/>
          </p:nvSpPr>
          <p:spPr bwMode="auto">
            <a:xfrm>
              <a:off x="3508" y="2994"/>
              <a:ext cx="24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66FFFF"/>
                  </a:solidFill>
                </a:rPr>
                <a:t>q </a:t>
              </a:r>
            </a:p>
          </p:txBody>
        </p:sp>
        <p:sp>
          <p:nvSpPr>
            <p:cNvPr id="37944" name="Line 215">
              <a:extLst>
                <a:ext uri="{FF2B5EF4-FFF2-40B4-BE49-F238E27FC236}">
                  <a16:creationId xmlns:a16="http://schemas.microsoft.com/office/drawing/2014/main" id="{53397BFA-1FD7-4558-84FB-48281BC6AD81}"/>
                </a:ext>
              </a:extLst>
            </p:cNvPr>
            <p:cNvSpPr>
              <a:spLocks noChangeShapeType="1"/>
            </p:cNvSpPr>
            <p:nvPr/>
          </p:nvSpPr>
          <p:spPr bwMode="auto">
            <a:xfrm>
              <a:off x="3526" y="3254"/>
              <a:ext cx="188" cy="0"/>
            </a:xfrm>
            <a:prstGeom prst="line">
              <a:avLst/>
            </a:prstGeom>
            <a:noFill/>
            <a:ln w="19050">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7945" name="Text Box 216">
              <a:extLst>
                <a:ext uri="{FF2B5EF4-FFF2-40B4-BE49-F238E27FC236}">
                  <a16:creationId xmlns:a16="http://schemas.microsoft.com/office/drawing/2014/main" id="{E222A5C9-532F-46D0-9AC9-1FFCEBF5B3E6}"/>
                </a:ext>
              </a:extLst>
            </p:cNvPr>
            <p:cNvSpPr txBox="1">
              <a:spLocks noChangeArrowheads="1"/>
            </p:cNvSpPr>
            <p:nvPr/>
          </p:nvSpPr>
          <p:spPr bwMode="auto">
            <a:xfrm>
              <a:off x="3312" y="3138"/>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FF"/>
                  </a:solidFill>
                </a:rPr>
                <a:t>=</a:t>
              </a:r>
            </a:p>
          </p:txBody>
        </p:sp>
      </p:grpSp>
      <p:grpSp>
        <p:nvGrpSpPr>
          <p:cNvPr id="58629" name="Group 261">
            <a:extLst>
              <a:ext uri="{FF2B5EF4-FFF2-40B4-BE49-F238E27FC236}">
                <a16:creationId xmlns:a16="http://schemas.microsoft.com/office/drawing/2014/main" id="{73783B2E-3601-42ED-86B8-A27808CA7AA4}"/>
              </a:ext>
            </a:extLst>
          </p:cNvPr>
          <p:cNvGrpSpPr>
            <a:grpSpLocks/>
          </p:cNvGrpSpPr>
          <p:nvPr/>
        </p:nvGrpSpPr>
        <p:grpSpPr bwMode="auto">
          <a:xfrm>
            <a:off x="1981200" y="5072063"/>
            <a:ext cx="1828800" cy="947737"/>
            <a:chOff x="1248" y="3003"/>
            <a:chExt cx="1152" cy="597"/>
          </a:xfrm>
        </p:grpSpPr>
        <p:sp>
          <p:nvSpPr>
            <p:cNvPr id="37928" name="Text Box 218">
              <a:extLst>
                <a:ext uri="{FF2B5EF4-FFF2-40B4-BE49-F238E27FC236}">
                  <a16:creationId xmlns:a16="http://schemas.microsoft.com/office/drawing/2014/main" id="{ECFD1D1F-4374-4C60-9D2C-3B64F674F15E}"/>
                </a:ext>
              </a:extLst>
            </p:cNvPr>
            <p:cNvSpPr txBox="1">
              <a:spLocks noChangeArrowheads="1"/>
            </p:cNvSpPr>
            <p:nvPr/>
          </p:nvSpPr>
          <p:spPr bwMode="auto">
            <a:xfrm>
              <a:off x="2064" y="3119"/>
              <a:ext cx="33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CCCCFF"/>
                  </a:solidFill>
                </a:rPr>
                <a:t>d</a:t>
              </a:r>
              <a:r>
                <a:rPr lang="el-GR" altLang="en-US" sz="1800" b="1">
                  <a:solidFill>
                    <a:srgbClr val="CCCCFF"/>
                  </a:solidFill>
                  <a:cs typeface="Arial" panose="020B0604020202020204" pitchFamily="34" charset="0"/>
                </a:rPr>
                <a:t>Ω</a:t>
              </a:r>
            </a:p>
          </p:txBody>
        </p:sp>
        <p:sp>
          <p:nvSpPr>
            <p:cNvPr id="37929" name="Rectangle 220">
              <a:extLst>
                <a:ext uri="{FF2B5EF4-FFF2-40B4-BE49-F238E27FC236}">
                  <a16:creationId xmlns:a16="http://schemas.microsoft.com/office/drawing/2014/main" id="{C6B0D625-073D-4D02-B629-9A065A5FDACE}"/>
                </a:ext>
              </a:extLst>
            </p:cNvPr>
            <p:cNvSpPr>
              <a:spLocks noChangeArrowheads="1"/>
            </p:cNvSpPr>
            <p:nvPr/>
          </p:nvSpPr>
          <p:spPr bwMode="auto">
            <a:xfrm>
              <a:off x="1540" y="3003"/>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CCCCFF"/>
                  </a:solidFill>
                </a:rPr>
                <a:t>q</a:t>
              </a:r>
              <a:endParaRPr lang="en-US" altLang="en-US" sz="1800">
                <a:solidFill>
                  <a:srgbClr val="CCCCFF"/>
                </a:solidFill>
              </a:endParaRPr>
            </a:p>
          </p:txBody>
        </p:sp>
        <p:sp>
          <p:nvSpPr>
            <p:cNvPr id="37930" name="Rectangle 221">
              <a:extLst>
                <a:ext uri="{FF2B5EF4-FFF2-40B4-BE49-F238E27FC236}">
                  <a16:creationId xmlns:a16="http://schemas.microsoft.com/office/drawing/2014/main" id="{BE420A30-AADA-48F2-B72E-B56439BF9DF1}"/>
                </a:ext>
              </a:extLst>
            </p:cNvPr>
            <p:cNvSpPr>
              <a:spLocks noChangeArrowheads="1"/>
            </p:cNvSpPr>
            <p:nvPr/>
          </p:nvSpPr>
          <p:spPr bwMode="auto">
            <a:xfrm>
              <a:off x="1449" y="3234"/>
              <a:ext cx="42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CCCCFF"/>
                  </a:solidFill>
                </a:rPr>
                <a:t>4</a:t>
              </a:r>
              <a:r>
                <a:rPr lang="el-GR" altLang="en-US" sz="1800" b="1">
                  <a:solidFill>
                    <a:srgbClr val="CCCCFF"/>
                  </a:solidFill>
                  <a:cs typeface="Arial" panose="020B0604020202020204" pitchFamily="34" charset="0"/>
                </a:rPr>
                <a:t>πε</a:t>
              </a:r>
              <a:r>
                <a:rPr lang="en-US" altLang="en-US" sz="1800" b="1" baseline="-25000">
                  <a:solidFill>
                    <a:srgbClr val="CCCCFF"/>
                  </a:solidFill>
                  <a:cs typeface="Arial" panose="020B0604020202020204" pitchFamily="34" charset="0"/>
                </a:rPr>
                <a:t>0</a:t>
              </a:r>
              <a:endParaRPr lang="el-GR" altLang="en-US" sz="1800" b="1" baseline="-25000">
                <a:solidFill>
                  <a:srgbClr val="CCCCFF"/>
                </a:solidFill>
                <a:cs typeface="Arial" panose="020B0604020202020204" pitchFamily="34" charset="0"/>
              </a:endParaRPr>
            </a:p>
          </p:txBody>
        </p:sp>
        <p:sp>
          <p:nvSpPr>
            <p:cNvPr id="37931" name="Line 222">
              <a:extLst>
                <a:ext uri="{FF2B5EF4-FFF2-40B4-BE49-F238E27FC236}">
                  <a16:creationId xmlns:a16="http://schemas.microsoft.com/office/drawing/2014/main" id="{3CD2F7EE-507F-4103-90FD-2DC62A28FD67}"/>
                </a:ext>
              </a:extLst>
            </p:cNvPr>
            <p:cNvSpPr>
              <a:spLocks noChangeShapeType="1"/>
            </p:cNvSpPr>
            <p:nvPr/>
          </p:nvSpPr>
          <p:spPr bwMode="auto">
            <a:xfrm>
              <a:off x="1444" y="3253"/>
              <a:ext cx="384" cy="0"/>
            </a:xfrm>
            <a:prstGeom prst="line">
              <a:avLst/>
            </a:prstGeom>
            <a:noFill/>
            <a:ln w="19050">
              <a:solidFill>
                <a:srgbClr val="CCC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7932" name="Line 226">
              <a:extLst>
                <a:ext uri="{FF2B5EF4-FFF2-40B4-BE49-F238E27FC236}">
                  <a16:creationId xmlns:a16="http://schemas.microsoft.com/office/drawing/2014/main" id="{2DC22C57-293A-4B9F-8BCE-6A51034427B2}"/>
                </a:ext>
              </a:extLst>
            </p:cNvPr>
            <p:cNvSpPr>
              <a:spLocks noChangeShapeType="1"/>
            </p:cNvSpPr>
            <p:nvPr/>
          </p:nvSpPr>
          <p:spPr bwMode="auto">
            <a:xfrm rot="10800000">
              <a:off x="1992" y="3147"/>
              <a:ext cx="0" cy="186"/>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37933" name="Group 227">
              <a:extLst>
                <a:ext uri="{FF2B5EF4-FFF2-40B4-BE49-F238E27FC236}">
                  <a16:creationId xmlns:a16="http://schemas.microsoft.com/office/drawing/2014/main" id="{F65B31A3-C2BB-4073-A406-74AD15C326E5}"/>
                </a:ext>
              </a:extLst>
            </p:cNvPr>
            <p:cNvGrpSpPr>
              <a:grpSpLocks/>
            </p:cNvGrpSpPr>
            <p:nvPr/>
          </p:nvGrpSpPr>
          <p:grpSpPr bwMode="auto">
            <a:xfrm rot="10800000">
              <a:off x="1919" y="3332"/>
              <a:ext cx="72" cy="75"/>
              <a:chOff x="3168" y="3312"/>
              <a:chExt cx="96" cy="96"/>
            </a:xfrm>
          </p:grpSpPr>
          <p:sp>
            <p:nvSpPr>
              <p:cNvPr id="37940" name="Arc 228">
                <a:extLst>
                  <a:ext uri="{FF2B5EF4-FFF2-40B4-BE49-F238E27FC236}">
                    <a16:creationId xmlns:a16="http://schemas.microsoft.com/office/drawing/2014/main" id="{4533A0E1-41D4-46B8-874C-6C2830C8703D}"/>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7941" name="Arc 229">
                <a:extLst>
                  <a:ext uri="{FF2B5EF4-FFF2-40B4-BE49-F238E27FC236}">
                    <a16:creationId xmlns:a16="http://schemas.microsoft.com/office/drawing/2014/main" id="{D99231CA-B6DF-430E-AE21-FC56172477FD}"/>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37934" name="Group 230">
              <a:extLst>
                <a:ext uri="{FF2B5EF4-FFF2-40B4-BE49-F238E27FC236}">
                  <a16:creationId xmlns:a16="http://schemas.microsoft.com/office/drawing/2014/main" id="{44E52EF8-AD45-4040-9535-7B0E5F6C02A7}"/>
                </a:ext>
              </a:extLst>
            </p:cNvPr>
            <p:cNvGrpSpPr>
              <a:grpSpLocks/>
            </p:cNvGrpSpPr>
            <p:nvPr/>
          </p:nvGrpSpPr>
          <p:grpSpPr bwMode="auto">
            <a:xfrm rot="10800000" flipH="1" flipV="1">
              <a:off x="1991" y="3071"/>
              <a:ext cx="72" cy="75"/>
              <a:chOff x="3168" y="3312"/>
              <a:chExt cx="96" cy="96"/>
            </a:xfrm>
          </p:grpSpPr>
          <p:sp>
            <p:nvSpPr>
              <p:cNvPr id="37938" name="Arc 231">
                <a:extLst>
                  <a:ext uri="{FF2B5EF4-FFF2-40B4-BE49-F238E27FC236}">
                    <a16:creationId xmlns:a16="http://schemas.microsoft.com/office/drawing/2014/main" id="{02EAE6FD-4B35-4C74-81A8-537BEA5A2AAB}"/>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7939" name="Arc 232">
                <a:extLst>
                  <a:ext uri="{FF2B5EF4-FFF2-40B4-BE49-F238E27FC236}">
                    <a16:creationId xmlns:a16="http://schemas.microsoft.com/office/drawing/2014/main" id="{81AB5EDB-619F-4AA4-B9D6-0E238E01D88F}"/>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37935" name="Text Box 233">
              <a:extLst>
                <a:ext uri="{FF2B5EF4-FFF2-40B4-BE49-F238E27FC236}">
                  <a16:creationId xmlns:a16="http://schemas.microsoft.com/office/drawing/2014/main" id="{EAC32307-311B-4F6C-A469-CB2C10C6D056}"/>
                </a:ext>
              </a:extLst>
            </p:cNvPr>
            <p:cNvSpPr txBox="1">
              <a:spLocks noChangeArrowheads="1"/>
            </p:cNvSpPr>
            <p:nvPr/>
          </p:nvSpPr>
          <p:spPr bwMode="auto">
            <a:xfrm>
              <a:off x="1872" y="3408"/>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CCCCFF"/>
                  </a:solidFill>
                </a:rPr>
                <a:t>S</a:t>
              </a:r>
            </a:p>
          </p:txBody>
        </p:sp>
        <p:sp>
          <p:nvSpPr>
            <p:cNvPr id="37936" name="Oval 234">
              <a:extLst>
                <a:ext uri="{FF2B5EF4-FFF2-40B4-BE49-F238E27FC236}">
                  <a16:creationId xmlns:a16="http://schemas.microsoft.com/office/drawing/2014/main" id="{D449085F-FE7C-4B94-9DEC-1D97D2B71203}"/>
                </a:ext>
              </a:extLst>
            </p:cNvPr>
            <p:cNvSpPr>
              <a:spLocks noChangeArrowheads="1"/>
            </p:cNvSpPr>
            <p:nvPr/>
          </p:nvSpPr>
          <p:spPr bwMode="auto">
            <a:xfrm>
              <a:off x="1920" y="3216"/>
              <a:ext cx="144" cy="48"/>
            </a:xfrm>
            <a:prstGeom prst="ellipse">
              <a:avLst/>
            </a:prstGeom>
            <a:noFill/>
            <a:ln w="190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937" name="Text Box 235">
              <a:extLst>
                <a:ext uri="{FF2B5EF4-FFF2-40B4-BE49-F238E27FC236}">
                  <a16:creationId xmlns:a16="http://schemas.microsoft.com/office/drawing/2014/main" id="{9C8F4616-270F-4ED6-BD46-C6082E41A845}"/>
                </a:ext>
              </a:extLst>
            </p:cNvPr>
            <p:cNvSpPr txBox="1">
              <a:spLocks noChangeArrowheads="1"/>
            </p:cNvSpPr>
            <p:nvPr/>
          </p:nvSpPr>
          <p:spPr bwMode="auto">
            <a:xfrm>
              <a:off x="1248" y="3138"/>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CCCCFF"/>
                  </a:solidFill>
                </a:rPr>
                <a:t>=</a:t>
              </a:r>
            </a:p>
          </p:txBody>
        </p:sp>
      </p:grpSp>
      <p:sp>
        <p:nvSpPr>
          <p:cNvPr id="58604" name="Oval 236">
            <a:extLst>
              <a:ext uri="{FF2B5EF4-FFF2-40B4-BE49-F238E27FC236}">
                <a16:creationId xmlns:a16="http://schemas.microsoft.com/office/drawing/2014/main" id="{41AFB897-A7FC-45FC-9E28-5832C7D17A01}"/>
              </a:ext>
            </a:extLst>
          </p:cNvPr>
          <p:cNvSpPr>
            <a:spLocks noChangeArrowheads="1"/>
          </p:cNvSpPr>
          <p:nvPr/>
        </p:nvSpPr>
        <p:spPr bwMode="auto">
          <a:xfrm rot="-6997276" flipH="1" flipV="1">
            <a:off x="6729413" y="1839912"/>
            <a:ext cx="990600" cy="415925"/>
          </a:xfrm>
          <a:prstGeom prst="ellipse">
            <a:avLst/>
          </a:prstGeom>
          <a:solidFill>
            <a:srgbClr val="FF66FF"/>
          </a:solidFill>
          <a:ln w="9525">
            <a:round/>
            <a:headEnd/>
            <a:tailEnd/>
          </a:ln>
          <a:effectLst/>
          <a:scene3d>
            <a:camera prst="legacyPerspectiveBottomLeft"/>
            <a:lightRig rig="legacyFlat2" dir="b"/>
          </a:scene3d>
          <a:sp3d extrusionH="121893000" prstMaterial="legacyMatte">
            <a:bevelT w="13500" h="13500" prst="angle"/>
            <a:bevelB w="13500" h="13500" prst="angle"/>
            <a:extrusionClr>
              <a:srgbClr val="FF66FF"/>
            </a:extrusionClr>
            <a:contourClr>
              <a:srgbClr val="FF66F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nvGrpSpPr>
          <p:cNvPr id="58633" name="Group 265">
            <a:extLst>
              <a:ext uri="{FF2B5EF4-FFF2-40B4-BE49-F238E27FC236}">
                <a16:creationId xmlns:a16="http://schemas.microsoft.com/office/drawing/2014/main" id="{A506845C-7A35-4FCF-AEC7-479758893E1C}"/>
              </a:ext>
            </a:extLst>
          </p:cNvPr>
          <p:cNvGrpSpPr>
            <a:grpSpLocks/>
          </p:cNvGrpSpPr>
          <p:nvPr/>
        </p:nvGrpSpPr>
        <p:grpSpPr bwMode="auto">
          <a:xfrm>
            <a:off x="5943600" y="3016250"/>
            <a:ext cx="609600" cy="488950"/>
            <a:chOff x="3744" y="1900"/>
            <a:chExt cx="384" cy="308"/>
          </a:xfrm>
        </p:grpSpPr>
        <p:sp>
          <p:nvSpPr>
            <p:cNvPr id="37926" name="Rectangle 237">
              <a:extLst>
                <a:ext uri="{FF2B5EF4-FFF2-40B4-BE49-F238E27FC236}">
                  <a16:creationId xmlns:a16="http://schemas.microsoft.com/office/drawing/2014/main" id="{22190657-D48F-44B2-BEFE-B04CE0B96585}"/>
                </a:ext>
              </a:extLst>
            </p:cNvPr>
            <p:cNvSpPr>
              <a:spLocks noChangeArrowheads="1"/>
            </p:cNvSpPr>
            <p:nvPr/>
          </p:nvSpPr>
          <p:spPr bwMode="auto">
            <a:xfrm>
              <a:off x="3792" y="1900"/>
              <a:ext cx="336"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b="1">
                  <a:solidFill>
                    <a:srgbClr val="FFFF00"/>
                  </a:solidFill>
                </a:rPr>
                <a:t>d</a:t>
              </a:r>
              <a:r>
                <a:rPr lang="el-GR" altLang="en-US" sz="1600" b="1">
                  <a:solidFill>
                    <a:srgbClr val="FFFF00"/>
                  </a:solidFill>
                </a:rPr>
                <a:t>Ω</a:t>
              </a:r>
              <a:endParaRPr lang="en-US" altLang="en-US" sz="1600" b="1">
                <a:solidFill>
                  <a:srgbClr val="FFFF00"/>
                </a:solidFill>
              </a:endParaRPr>
            </a:p>
          </p:txBody>
        </p:sp>
        <p:sp>
          <p:nvSpPr>
            <p:cNvPr id="37927" name="Arc 238">
              <a:extLst>
                <a:ext uri="{FF2B5EF4-FFF2-40B4-BE49-F238E27FC236}">
                  <a16:creationId xmlns:a16="http://schemas.microsoft.com/office/drawing/2014/main" id="{B86E8F12-B96E-49AC-A0B4-2DABA808C183}"/>
                </a:ext>
              </a:extLst>
            </p:cNvPr>
            <p:cNvSpPr>
              <a:spLocks/>
            </p:cNvSpPr>
            <p:nvPr/>
          </p:nvSpPr>
          <p:spPr bwMode="auto">
            <a:xfrm rot="881616">
              <a:off x="3744" y="2055"/>
              <a:ext cx="149" cy="153"/>
            </a:xfrm>
            <a:custGeom>
              <a:avLst/>
              <a:gdLst>
                <a:gd name="T0" fmla="*/ 0 w 20933"/>
                <a:gd name="T1" fmla="*/ 0 h 21600"/>
                <a:gd name="T2" fmla="*/ 0 w 20933"/>
                <a:gd name="T3" fmla="*/ 0 h 21600"/>
                <a:gd name="T4" fmla="*/ 0 w 20933"/>
                <a:gd name="T5" fmla="*/ 0 h 21600"/>
                <a:gd name="T6" fmla="*/ 0 60000 65536"/>
                <a:gd name="T7" fmla="*/ 0 60000 65536"/>
                <a:gd name="T8" fmla="*/ 0 60000 65536"/>
              </a:gdLst>
              <a:ahLst/>
              <a:cxnLst>
                <a:cxn ang="T6">
                  <a:pos x="T0" y="T1"/>
                </a:cxn>
                <a:cxn ang="T7">
                  <a:pos x="T2" y="T3"/>
                </a:cxn>
                <a:cxn ang="T8">
                  <a:pos x="T4" y="T5"/>
                </a:cxn>
              </a:cxnLst>
              <a:rect l="0" t="0" r="r" b="b"/>
              <a:pathLst>
                <a:path w="20933" h="21600" fill="none" extrusionOk="0">
                  <a:moveTo>
                    <a:pt x="-1" y="18"/>
                  </a:moveTo>
                  <a:cubicBezTo>
                    <a:pt x="300" y="6"/>
                    <a:pt x="601" y="-1"/>
                    <a:pt x="903" y="0"/>
                  </a:cubicBezTo>
                  <a:cubicBezTo>
                    <a:pt x="9710" y="0"/>
                    <a:pt x="17636" y="5348"/>
                    <a:pt x="20933" y="13515"/>
                  </a:cubicBezTo>
                </a:path>
                <a:path w="20933" h="21600" stroke="0" extrusionOk="0">
                  <a:moveTo>
                    <a:pt x="-1" y="18"/>
                  </a:moveTo>
                  <a:cubicBezTo>
                    <a:pt x="300" y="6"/>
                    <a:pt x="601" y="-1"/>
                    <a:pt x="903" y="0"/>
                  </a:cubicBezTo>
                  <a:cubicBezTo>
                    <a:pt x="9710" y="0"/>
                    <a:pt x="17636" y="5348"/>
                    <a:pt x="20933" y="13515"/>
                  </a:cubicBezTo>
                  <a:lnTo>
                    <a:pt x="903" y="21600"/>
                  </a:lnTo>
                  <a:lnTo>
                    <a:pt x="-1" y="18"/>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58607" name="Text Box 239">
            <a:extLst>
              <a:ext uri="{FF2B5EF4-FFF2-40B4-BE49-F238E27FC236}">
                <a16:creationId xmlns:a16="http://schemas.microsoft.com/office/drawing/2014/main" id="{38832461-863C-4546-A512-4DB5A965AE52}"/>
              </a:ext>
            </a:extLst>
          </p:cNvPr>
          <p:cNvSpPr txBox="1">
            <a:spLocks noChangeArrowheads="1"/>
          </p:cNvSpPr>
          <p:nvPr/>
        </p:nvSpPr>
        <p:spPr bwMode="auto">
          <a:xfrm rot="528279">
            <a:off x="6400800" y="2452688"/>
            <a:ext cx="3810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CC"/>
                </a:solidFill>
              </a:rPr>
              <a:t>r</a:t>
            </a:r>
            <a:endParaRPr lang="en-US" altLang="en-US" sz="1800">
              <a:solidFill>
                <a:srgbClr val="FFFFCC"/>
              </a:solidFill>
            </a:endParaRPr>
          </a:p>
        </p:txBody>
      </p:sp>
      <p:sp>
        <p:nvSpPr>
          <p:cNvPr id="58608" name="Line 240">
            <a:extLst>
              <a:ext uri="{FF2B5EF4-FFF2-40B4-BE49-F238E27FC236}">
                <a16:creationId xmlns:a16="http://schemas.microsoft.com/office/drawing/2014/main" id="{C46A1040-5AB9-48DC-9C66-61AF006608A6}"/>
              </a:ext>
            </a:extLst>
          </p:cNvPr>
          <p:cNvSpPr>
            <a:spLocks noChangeShapeType="1"/>
          </p:cNvSpPr>
          <p:nvPr/>
        </p:nvSpPr>
        <p:spPr bwMode="auto">
          <a:xfrm rot="528279" flipV="1">
            <a:off x="5867400" y="1978025"/>
            <a:ext cx="1220788" cy="1831975"/>
          </a:xfrm>
          <a:prstGeom prst="line">
            <a:avLst/>
          </a:prstGeom>
          <a:noFill/>
          <a:ln w="28575">
            <a:solidFill>
              <a:srgbClr val="66FFFF"/>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8610" name="Line 242">
            <a:extLst>
              <a:ext uri="{FF2B5EF4-FFF2-40B4-BE49-F238E27FC236}">
                <a16:creationId xmlns:a16="http://schemas.microsoft.com/office/drawing/2014/main" id="{0F28CA80-7F04-47D3-A6EA-A4C1C4CC920C}"/>
              </a:ext>
            </a:extLst>
          </p:cNvPr>
          <p:cNvSpPr>
            <a:spLocks noChangeShapeType="1"/>
          </p:cNvSpPr>
          <p:nvPr/>
        </p:nvSpPr>
        <p:spPr bwMode="auto">
          <a:xfrm rot="21597121" flipV="1">
            <a:off x="7239000" y="1066800"/>
            <a:ext cx="914400" cy="990600"/>
          </a:xfrm>
          <a:prstGeom prst="line">
            <a:avLst/>
          </a:prstGeom>
          <a:noFill/>
          <a:ln w="28575">
            <a:solidFill>
              <a:srgbClr val="66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58623" name="Group 255">
            <a:extLst>
              <a:ext uri="{FF2B5EF4-FFF2-40B4-BE49-F238E27FC236}">
                <a16:creationId xmlns:a16="http://schemas.microsoft.com/office/drawing/2014/main" id="{653FCEA0-A799-4EC2-9396-0F563BFD39CB}"/>
              </a:ext>
            </a:extLst>
          </p:cNvPr>
          <p:cNvGrpSpPr>
            <a:grpSpLocks/>
          </p:cNvGrpSpPr>
          <p:nvPr/>
        </p:nvGrpSpPr>
        <p:grpSpPr bwMode="auto">
          <a:xfrm>
            <a:off x="7373938" y="1676400"/>
            <a:ext cx="468312" cy="398463"/>
            <a:chOff x="4645" y="1056"/>
            <a:chExt cx="295" cy="251"/>
          </a:xfrm>
        </p:grpSpPr>
        <p:sp>
          <p:nvSpPr>
            <p:cNvPr id="37924" name="Rectangle 243">
              <a:extLst>
                <a:ext uri="{FF2B5EF4-FFF2-40B4-BE49-F238E27FC236}">
                  <a16:creationId xmlns:a16="http://schemas.microsoft.com/office/drawing/2014/main" id="{10A25E65-F78B-447D-BE7B-E9A71D0E1CD1}"/>
                </a:ext>
              </a:extLst>
            </p:cNvPr>
            <p:cNvSpPr>
              <a:spLocks noChangeArrowheads="1"/>
            </p:cNvSpPr>
            <p:nvPr/>
          </p:nvSpPr>
          <p:spPr bwMode="auto">
            <a:xfrm>
              <a:off x="4748" y="1056"/>
              <a:ext cx="19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n-US" sz="1600" b="1">
                  <a:solidFill>
                    <a:srgbClr val="FFFFCC"/>
                  </a:solidFill>
                  <a:cs typeface="Arial" panose="020B0604020202020204" pitchFamily="34" charset="0"/>
                </a:rPr>
                <a:t>θ</a:t>
              </a:r>
            </a:p>
          </p:txBody>
        </p:sp>
        <p:sp>
          <p:nvSpPr>
            <p:cNvPr id="37925" name="Arc 244">
              <a:extLst>
                <a:ext uri="{FF2B5EF4-FFF2-40B4-BE49-F238E27FC236}">
                  <a16:creationId xmlns:a16="http://schemas.microsoft.com/office/drawing/2014/main" id="{DEDCF67A-BD70-4BB3-8149-DDCE7B07409F}"/>
                </a:ext>
              </a:extLst>
            </p:cNvPr>
            <p:cNvSpPr>
              <a:spLocks/>
            </p:cNvSpPr>
            <p:nvPr/>
          </p:nvSpPr>
          <p:spPr bwMode="auto">
            <a:xfrm rot="881616">
              <a:off x="4645" y="1156"/>
              <a:ext cx="143" cy="151"/>
            </a:xfrm>
            <a:custGeom>
              <a:avLst/>
              <a:gdLst>
                <a:gd name="T0" fmla="*/ 0 w 20030"/>
                <a:gd name="T1" fmla="*/ 0 h 21186"/>
                <a:gd name="T2" fmla="*/ 0 w 20030"/>
                <a:gd name="T3" fmla="*/ 0 h 21186"/>
                <a:gd name="T4" fmla="*/ 0 w 20030"/>
                <a:gd name="T5" fmla="*/ 0 h 21186"/>
                <a:gd name="T6" fmla="*/ 0 60000 65536"/>
                <a:gd name="T7" fmla="*/ 0 60000 65536"/>
                <a:gd name="T8" fmla="*/ 0 60000 65536"/>
              </a:gdLst>
              <a:ahLst/>
              <a:cxnLst>
                <a:cxn ang="T6">
                  <a:pos x="T0" y="T1"/>
                </a:cxn>
                <a:cxn ang="T7">
                  <a:pos x="T2" y="T3"/>
                </a:cxn>
                <a:cxn ang="T8">
                  <a:pos x="T4" y="T5"/>
                </a:cxn>
              </a:cxnLst>
              <a:rect l="0" t="0" r="r" b="b"/>
              <a:pathLst>
                <a:path w="20030" h="21186" fill="none" extrusionOk="0">
                  <a:moveTo>
                    <a:pt x="4210" y="0"/>
                  </a:moveTo>
                  <a:cubicBezTo>
                    <a:pt x="11355" y="1420"/>
                    <a:pt x="17303" y="6346"/>
                    <a:pt x="20030" y="13101"/>
                  </a:cubicBezTo>
                </a:path>
                <a:path w="20030" h="21186" stroke="0" extrusionOk="0">
                  <a:moveTo>
                    <a:pt x="4210" y="0"/>
                  </a:moveTo>
                  <a:cubicBezTo>
                    <a:pt x="11355" y="1420"/>
                    <a:pt x="17303" y="6346"/>
                    <a:pt x="20030" y="13101"/>
                  </a:cubicBezTo>
                  <a:lnTo>
                    <a:pt x="0" y="21186"/>
                  </a:lnTo>
                  <a:lnTo>
                    <a:pt x="4210" y="0"/>
                  </a:lnTo>
                  <a:close/>
                </a:path>
              </a:pathLst>
            </a:custGeom>
            <a:noFill/>
            <a:ln w="28575">
              <a:solidFill>
                <a:srgbClr val="FFFFCC"/>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58634" name="Group 266">
            <a:extLst>
              <a:ext uri="{FF2B5EF4-FFF2-40B4-BE49-F238E27FC236}">
                <a16:creationId xmlns:a16="http://schemas.microsoft.com/office/drawing/2014/main" id="{C835AF6C-5E35-4AF7-ACD3-FAFB81EEA089}"/>
              </a:ext>
            </a:extLst>
          </p:cNvPr>
          <p:cNvGrpSpPr>
            <a:grpSpLocks/>
          </p:cNvGrpSpPr>
          <p:nvPr/>
        </p:nvGrpSpPr>
        <p:grpSpPr bwMode="auto">
          <a:xfrm>
            <a:off x="7239000" y="1643063"/>
            <a:ext cx="1143000" cy="719137"/>
            <a:chOff x="4560" y="1035"/>
            <a:chExt cx="720" cy="453"/>
          </a:xfrm>
        </p:grpSpPr>
        <p:sp>
          <p:nvSpPr>
            <p:cNvPr id="37917" name="Line 241">
              <a:extLst>
                <a:ext uri="{FF2B5EF4-FFF2-40B4-BE49-F238E27FC236}">
                  <a16:creationId xmlns:a16="http://schemas.microsoft.com/office/drawing/2014/main" id="{1B2CF481-7248-447B-A3AA-00F8608277B7}"/>
                </a:ext>
              </a:extLst>
            </p:cNvPr>
            <p:cNvSpPr>
              <a:spLocks noChangeShapeType="1"/>
            </p:cNvSpPr>
            <p:nvPr/>
          </p:nvSpPr>
          <p:spPr bwMode="auto">
            <a:xfrm rot="528279" flipV="1">
              <a:off x="4560" y="1152"/>
              <a:ext cx="528" cy="192"/>
            </a:xfrm>
            <a:prstGeom prst="line">
              <a:avLst/>
            </a:prstGeom>
            <a:noFill/>
            <a:ln w="28575">
              <a:solidFill>
                <a:srgbClr val="66FF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37918" name="Group 245">
              <a:extLst>
                <a:ext uri="{FF2B5EF4-FFF2-40B4-BE49-F238E27FC236}">
                  <a16:creationId xmlns:a16="http://schemas.microsoft.com/office/drawing/2014/main" id="{A20B9FBB-0E65-475C-8762-F2C664C6BA43}"/>
                </a:ext>
              </a:extLst>
            </p:cNvPr>
            <p:cNvGrpSpPr>
              <a:grpSpLocks/>
            </p:cNvGrpSpPr>
            <p:nvPr/>
          </p:nvGrpSpPr>
          <p:grpSpPr bwMode="auto">
            <a:xfrm>
              <a:off x="4807" y="1275"/>
              <a:ext cx="279" cy="213"/>
              <a:chOff x="2887" y="1776"/>
              <a:chExt cx="279" cy="213"/>
            </a:xfrm>
          </p:grpSpPr>
          <p:sp>
            <p:nvSpPr>
              <p:cNvPr id="37922" name="Rectangle 246">
                <a:extLst>
                  <a:ext uri="{FF2B5EF4-FFF2-40B4-BE49-F238E27FC236}">
                    <a16:creationId xmlns:a16="http://schemas.microsoft.com/office/drawing/2014/main" id="{8905228F-51A7-42AC-8232-28E18C5FD1FC}"/>
                  </a:ext>
                </a:extLst>
              </p:cNvPr>
              <p:cNvSpPr>
                <a:spLocks noChangeArrowheads="1"/>
              </p:cNvSpPr>
              <p:nvPr/>
            </p:nvSpPr>
            <p:spPr bwMode="auto">
              <a:xfrm rot="-132491">
                <a:off x="2887" y="1777"/>
                <a:ext cx="2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b="1">
                    <a:solidFill>
                      <a:srgbClr val="66FF99"/>
                    </a:solidFill>
                  </a:rPr>
                  <a:t>dS</a:t>
                </a:r>
                <a:endParaRPr lang="en-US" altLang="en-US" sz="1600">
                  <a:solidFill>
                    <a:srgbClr val="66FF99"/>
                  </a:solidFill>
                </a:endParaRPr>
              </a:p>
            </p:txBody>
          </p:sp>
          <p:sp>
            <p:nvSpPr>
              <p:cNvPr id="37923" name="Line 247">
                <a:extLst>
                  <a:ext uri="{FF2B5EF4-FFF2-40B4-BE49-F238E27FC236}">
                    <a16:creationId xmlns:a16="http://schemas.microsoft.com/office/drawing/2014/main" id="{9287A592-54A4-4338-B950-41179877F893}"/>
                  </a:ext>
                </a:extLst>
              </p:cNvPr>
              <p:cNvSpPr>
                <a:spLocks noChangeShapeType="1"/>
              </p:cNvSpPr>
              <p:nvPr/>
            </p:nvSpPr>
            <p:spPr bwMode="auto">
              <a:xfrm rot="-132491">
                <a:off x="2976" y="1776"/>
                <a:ext cx="144" cy="0"/>
              </a:xfrm>
              <a:prstGeom prst="line">
                <a:avLst/>
              </a:prstGeom>
              <a:noFill/>
              <a:ln w="12700">
                <a:solidFill>
                  <a:srgbClr val="66FF99"/>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7919" name="Group 248">
              <a:extLst>
                <a:ext uri="{FF2B5EF4-FFF2-40B4-BE49-F238E27FC236}">
                  <a16:creationId xmlns:a16="http://schemas.microsoft.com/office/drawing/2014/main" id="{E62BC6CF-DDC3-4640-BEB5-DA9EDF091BA5}"/>
                </a:ext>
              </a:extLst>
            </p:cNvPr>
            <p:cNvGrpSpPr>
              <a:grpSpLocks/>
            </p:cNvGrpSpPr>
            <p:nvPr/>
          </p:nvGrpSpPr>
          <p:grpSpPr bwMode="auto">
            <a:xfrm>
              <a:off x="5088" y="1035"/>
              <a:ext cx="192" cy="261"/>
              <a:chOff x="4944" y="1824"/>
              <a:chExt cx="192" cy="261"/>
            </a:xfrm>
          </p:grpSpPr>
          <p:sp>
            <p:nvSpPr>
              <p:cNvPr id="37920" name="Text Box 249">
                <a:extLst>
                  <a:ext uri="{FF2B5EF4-FFF2-40B4-BE49-F238E27FC236}">
                    <a16:creationId xmlns:a16="http://schemas.microsoft.com/office/drawing/2014/main" id="{F755F611-4949-46D3-BF81-EBFBAB5B5E9C}"/>
                  </a:ext>
                </a:extLst>
              </p:cNvPr>
              <p:cNvSpPr txBox="1">
                <a:spLocks noChangeArrowheads="1"/>
              </p:cNvSpPr>
              <p:nvPr/>
            </p:nvSpPr>
            <p:spPr bwMode="auto">
              <a:xfrm>
                <a:off x="4944" y="1854"/>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FF99"/>
                    </a:solidFill>
                  </a:rPr>
                  <a:t>n</a:t>
                </a:r>
                <a:endParaRPr lang="en-US" altLang="en-US" sz="1800" b="1" baseline="-25000">
                  <a:solidFill>
                    <a:srgbClr val="00FF99"/>
                  </a:solidFill>
                </a:endParaRPr>
              </a:p>
            </p:txBody>
          </p:sp>
          <p:sp>
            <p:nvSpPr>
              <p:cNvPr id="37921" name="Line 250">
                <a:extLst>
                  <a:ext uri="{FF2B5EF4-FFF2-40B4-BE49-F238E27FC236}">
                    <a16:creationId xmlns:a16="http://schemas.microsoft.com/office/drawing/2014/main" id="{B1A34B4E-1116-4832-8597-1F39E6F108D6}"/>
                  </a:ext>
                </a:extLst>
              </p:cNvPr>
              <p:cNvSpPr>
                <a:spLocks noChangeShapeType="1"/>
              </p:cNvSpPr>
              <p:nvPr/>
            </p:nvSpPr>
            <p:spPr bwMode="auto">
              <a:xfrm rot="5400000" flipH="1" flipV="1">
                <a:off x="5016" y="1848"/>
                <a:ext cx="48" cy="0"/>
              </a:xfrm>
              <a:prstGeom prst="line">
                <a:avLst/>
              </a:prstGeom>
              <a:noFill/>
              <a:ln w="28575">
                <a:solidFill>
                  <a:srgbClr val="00FF99"/>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58619" name="Group 251">
            <a:extLst>
              <a:ext uri="{FF2B5EF4-FFF2-40B4-BE49-F238E27FC236}">
                <a16:creationId xmlns:a16="http://schemas.microsoft.com/office/drawing/2014/main" id="{5C60EF05-FE77-4586-B7B8-D85D39F3C444}"/>
              </a:ext>
            </a:extLst>
          </p:cNvPr>
          <p:cNvGrpSpPr>
            <a:grpSpLocks/>
          </p:cNvGrpSpPr>
          <p:nvPr/>
        </p:nvGrpSpPr>
        <p:grpSpPr bwMode="auto">
          <a:xfrm>
            <a:off x="7391400" y="1219200"/>
            <a:ext cx="304800" cy="414338"/>
            <a:chOff x="4944" y="1824"/>
            <a:chExt cx="192" cy="261"/>
          </a:xfrm>
        </p:grpSpPr>
        <p:sp>
          <p:nvSpPr>
            <p:cNvPr id="37915" name="Text Box 252">
              <a:extLst>
                <a:ext uri="{FF2B5EF4-FFF2-40B4-BE49-F238E27FC236}">
                  <a16:creationId xmlns:a16="http://schemas.microsoft.com/office/drawing/2014/main" id="{2AE9BCAC-7B3E-4680-AC8F-4CA06F0253DB}"/>
                </a:ext>
              </a:extLst>
            </p:cNvPr>
            <p:cNvSpPr txBox="1">
              <a:spLocks noChangeArrowheads="1"/>
            </p:cNvSpPr>
            <p:nvPr/>
          </p:nvSpPr>
          <p:spPr bwMode="auto">
            <a:xfrm>
              <a:off x="4944" y="1854"/>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00"/>
                  </a:solidFill>
                </a:rPr>
                <a:t>r</a:t>
              </a:r>
              <a:endParaRPr lang="en-US" altLang="en-US" sz="1800">
                <a:solidFill>
                  <a:srgbClr val="FFFF00"/>
                </a:solidFill>
              </a:endParaRPr>
            </a:p>
          </p:txBody>
        </p:sp>
        <p:sp>
          <p:nvSpPr>
            <p:cNvPr id="37916" name="Line 253">
              <a:extLst>
                <a:ext uri="{FF2B5EF4-FFF2-40B4-BE49-F238E27FC236}">
                  <a16:creationId xmlns:a16="http://schemas.microsoft.com/office/drawing/2014/main" id="{0C762605-91C8-470C-8C28-8DA3633CFFE8}"/>
                </a:ext>
              </a:extLst>
            </p:cNvPr>
            <p:cNvSpPr>
              <a:spLocks noChangeShapeType="1"/>
            </p:cNvSpPr>
            <p:nvPr/>
          </p:nvSpPr>
          <p:spPr bwMode="auto">
            <a:xfrm rot="5400000" flipH="1" flipV="1">
              <a:off x="5016" y="1848"/>
              <a:ext cx="48" cy="0"/>
            </a:xfrm>
            <a:prstGeom prst="line">
              <a:avLst/>
            </a:prstGeom>
            <a:noFill/>
            <a:ln w="28575">
              <a:solidFill>
                <a:srgbClr val="FFFF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58495" name="Line 127">
            <a:extLst>
              <a:ext uri="{FF2B5EF4-FFF2-40B4-BE49-F238E27FC236}">
                <a16:creationId xmlns:a16="http://schemas.microsoft.com/office/drawing/2014/main" id="{3D61C833-D2EB-4089-B912-841399BD5019}"/>
              </a:ext>
            </a:extLst>
          </p:cNvPr>
          <p:cNvSpPr>
            <a:spLocks noChangeShapeType="1"/>
          </p:cNvSpPr>
          <p:nvPr/>
        </p:nvSpPr>
        <p:spPr bwMode="auto">
          <a:xfrm rot="21316876" flipV="1">
            <a:off x="7239000" y="1600200"/>
            <a:ext cx="457200" cy="412750"/>
          </a:xfrm>
          <a:prstGeom prst="line">
            <a:avLst/>
          </a:prstGeom>
          <a:noFill/>
          <a:ln w="28575">
            <a:solidFill>
              <a:srgbClr val="FFFF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58632" name="Group 264">
            <a:extLst>
              <a:ext uri="{FF2B5EF4-FFF2-40B4-BE49-F238E27FC236}">
                <a16:creationId xmlns:a16="http://schemas.microsoft.com/office/drawing/2014/main" id="{A5613A76-D685-43FA-BF72-4D0F471358B4}"/>
              </a:ext>
            </a:extLst>
          </p:cNvPr>
          <p:cNvGrpSpPr>
            <a:grpSpLocks/>
          </p:cNvGrpSpPr>
          <p:nvPr/>
        </p:nvGrpSpPr>
        <p:grpSpPr bwMode="auto">
          <a:xfrm>
            <a:off x="5257800" y="3489325"/>
            <a:ext cx="685800" cy="457200"/>
            <a:chOff x="3312" y="2198"/>
            <a:chExt cx="432" cy="288"/>
          </a:xfrm>
        </p:grpSpPr>
        <p:sp>
          <p:nvSpPr>
            <p:cNvPr id="37913" name="Text Box 128">
              <a:extLst>
                <a:ext uri="{FF2B5EF4-FFF2-40B4-BE49-F238E27FC236}">
                  <a16:creationId xmlns:a16="http://schemas.microsoft.com/office/drawing/2014/main" id="{F4D1E741-1872-4A84-8A4D-61F03F527969}"/>
                </a:ext>
              </a:extLst>
            </p:cNvPr>
            <p:cNvSpPr txBox="1">
              <a:spLocks noChangeArrowheads="1"/>
            </p:cNvSpPr>
            <p:nvPr/>
          </p:nvSpPr>
          <p:spPr bwMode="auto">
            <a:xfrm>
              <a:off x="3312" y="2208"/>
              <a:ext cx="43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800000"/>
                  </a:solidFill>
                </a:rPr>
                <a:t>+q</a:t>
              </a:r>
            </a:p>
          </p:txBody>
        </p:sp>
        <p:sp>
          <p:nvSpPr>
            <p:cNvPr id="37914" name="Text Box 117">
              <a:extLst>
                <a:ext uri="{FF2B5EF4-FFF2-40B4-BE49-F238E27FC236}">
                  <a16:creationId xmlns:a16="http://schemas.microsoft.com/office/drawing/2014/main" id="{A2AACC68-CCD3-45D9-B86F-9D7F90DEDFEB}"/>
                </a:ext>
              </a:extLst>
            </p:cNvPr>
            <p:cNvSpPr txBox="1">
              <a:spLocks noChangeArrowheads="1"/>
            </p:cNvSpPr>
            <p:nvPr/>
          </p:nvSpPr>
          <p:spPr bwMode="auto">
            <a:xfrm>
              <a:off x="3514" y="2198"/>
              <a:ext cx="192" cy="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a:solidFill>
                    <a:srgbClr val="800000"/>
                  </a:solidFill>
                  <a:cs typeface="Arial" panose="020B0604020202020204" pitchFamily="34" charset="0"/>
                </a:rPr>
                <a:t>•</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58473"/>
                                        </p:tgtEl>
                                        <p:attrNameLst>
                                          <p:attrName>style.visibility</p:attrName>
                                        </p:attrNameLst>
                                      </p:cBhvr>
                                      <p:to>
                                        <p:strVal val="visible"/>
                                      </p:to>
                                    </p:set>
                                    <p:animEffect transition="in" filter="slide(fromTop)">
                                      <p:cBhvr>
                                        <p:cTn id="7" dur="500"/>
                                        <p:tgtEl>
                                          <p:spTgt spid="5847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nodeType="clickEffect">
                                  <p:stCondLst>
                                    <p:cond delay="0"/>
                                  </p:stCondLst>
                                  <p:childTnLst>
                                    <p:set>
                                      <p:cBhvr>
                                        <p:cTn id="11" dur="1" fill="hold">
                                          <p:stCondLst>
                                            <p:cond delay="0"/>
                                          </p:stCondLst>
                                        </p:cTn>
                                        <p:tgtEl>
                                          <p:spTgt spid="58622"/>
                                        </p:tgtEl>
                                        <p:attrNameLst>
                                          <p:attrName>style.visibility</p:attrName>
                                        </p:attrNameLst>
                                      </p:cBhvr>
                                      <p:to>
                                        <p:strVal val="visible"/>
                                      </p:to>
                                    </p:set>
                                    <p:anim calcmode="lin" valueType="num">
                                      <p:cBhvr>
                                        <p:cTn id="12" dur="500" fill="hold"/>
                                        <p:tgtEl>
                                          <p:spTgt spid="58622"/>
                                        </p:tgtEl>
                                        <p:attrNameLst>
                                          <p:attrName>ppt_w</p:attrName>
                                        </p:attrNameLst>
                                      </p:cBhvr>
                                      <p:tavLst>
                                        <p:tav tm="0">
                                          <p:val>
                                            <p:fltVal val="0"/>
                                          </p:val>
                                        </p:tav>
                                        <p:tav tm="100000">
                                          <p:val>
                                            <p:strVal val="#ppt_w"/>
                                          </p:val>
                                        </p:tav>
                                      </p:tavLst>
                                    </p:anim>
                                    <p:anim calcmode="lin" valueType="num">
                                      <p:cBhvr>
                                        <p:cTn id="13" dur="500" fill="hold"/>
                                        <p:tgtEl>
                                          <p:spTgt spid="58622"/>
                                        </p:tgtEl>
                                        <p:attrNameLst>
                                          <p:attrName>ppt_h</p:attrName>
                                        </p:attrNameLst>
                                      </p:cBhvr>
                                      <p:tavLst>
                                        <p:tav tm="0">
                                          <p:val>
                                            <p:fltVal val="0"/>
                                          </p:val>
                                        </p:tav>
                                        <p:tav tm="100000">
                                          <p:val>
                                            <p:strVal val="#ppt_h"/>
                                          </p:val>
                                        </p:tav>
                                      </p:tavLst>
                                    </p:anim>
                                    <p:animEffect transition="in" filter="fade">
                                      <p:cBhvr>
                                        <p:cTn id="14" dur="500"/>
                                        <p:tgtEl>
                                          <p:spTgt spid="5862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9" presetClass="entr" presetSubtype="0" fill="hold" nodeType="clickEffect">
                                  <p:stCondLst>
                                    <p:cond delay="0"/>
                                  </p:stCondLst>
                                  <p:childTnLst>
                                    <p:set>
                                      <p:cBhvr>
                                        <p:cTn id="18" dur="1" fill="hold">
                                          <p:stCondLst>
                                            <p:cond delay="0"/>
                                          </p:stCondLst>
                                        </p:cTn>
                                        <p:tgtEl>
                                          <p:spTgt spid="58632"/>
                                        </p:tgtEl>
                                        <p:attrNameLst>
                                          <p:attrName>style.visibility</p:attrName>
                                        </p:attrNameLst>
                                      </p:cBhvr>
                                      <p:to>
                                        <p:strVal val="visible"/>
                                      </p:to>
                                    </p:set>
                                    <p:animEffect transition="in" filter="dissolve">
                                      <p:cBhvr>
                                        <p:cTn id="19" dur="500"/>
                                        <p:tgtEl>
                                          <p:spTgt spid="58632"/>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58604"/>
                                        </p:tgtEl>
                                        <p:attrNameLst>
                                          <p:attrName>style.visibility</p:attrName>
                                        </p:attrNameLst>
                                      </p:cBhvr>
                                      <p:to>
                                        <p:strVal val="visible"/>
                                      </p:to>
                                    </p:set>
                                    <p:animEffect transition="in" filter="wipe(down)">
                                      <p:cBhvr>
                                        <p:cTn id="24" dur="500"/>
                                        <p:tgtEl>
                                          <p:spTgt spid="58604"/>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2" presetClass="entr" presetSubtype="4" fill="hold" nodeType="clickEffect">
                                  <p:stCondLst>
                                    <p:cond delay="0"/>
                                  </p:stCondLst>
                                  <p:childTnLst>
                                    <p:set>
                                      <p:cBhvr>
                                        <p:cTn id="28" dur="1" fill="hold">
                                          <p:stCondLst>
                                            <p:cond delay="0"/>
                                          </p:stCondLst>
                                        </p:cTn>
                                        <p:tgtEl>
                                          <p:spTgt spid="58608"/>
                                        </p:tgtEl>
                                        <p:attrNameLst>
                                          <p:attrName>style.visibility</p:attrName>
                                        </p:attrNameLst>
                                      </p:cBhvr>
                                      <p:to>
                                        <p:strVal val="visible"/>
                                      </p:to>
                                    </p:set>
                                    <p:animEffect transition="in" filter="wipe(down)">
                                      <p:cBhvr>
                                        <p:cTn id="29" dur="500"/>
                                        <p:tgtEl>
                                          <p:spTgt spid="58608"/>
                                        </p:tgtEl>
                                      </p:cBhvr>
                                    </p:animEffect>
                                  </p:childTnLst>
                                </p:cTn>
                              </p:par>
                            </p:childTnLst>
                          </p:cTn>
                        </p:par>
                        <p:par>
                          <p:cTn id="30" fill="hold" nodeType="afterGroup">
                            <p:stCondLst>
                              <p:cond delay="500"/>
                            </p:stCondLst>
                            <p:childTnLst>
                              <p:par>
                                <p:cTn id="31" presetID="22" presetClass="entr" presetSubtype="4" fill="hold" nodeType="afterEffect">
                                  <p:stCondLst>
                                    <p:cond delay="0"/>
                                  </p:stCondLst>
                                  <p:childTnLst>
                                    <p:set>
                                      <p:cBhvr>
                                        <p:cTn id="32" dur="1" fill="hold">
                                          <p:stCondLst>
                                            <p:cond delay="0"/>
                                          </p:stCondLst>
                                        </p:cTn>
                                        <p:tgtEl>
                                          <p:spTgt spid="58610"/>
                                        </p:tgtEl>
                                        <p:attrNameLst>
                                          <p:attrName>style.visibility</p:attrName>
                                        </p:attrNameLst>
                                      </p:cBhvr>
                                      <p:to>
                                        <p:strVal val="visible"/>
                                      </p:to>
                                    </p:set>
                                    <p:animEffect transition="in" filter="wipe(down)">
                                      <p:cBhvr>
                                        <p:cTn id="33" dur="500"/>
                                        <p:tgtEl>
                                          <p:spTgt spid="58610"/>
                                        </p:tgtEl>
                                      </p:cBhvr>
                                    </p:animEffect>
                                  </p:childTnLst>
                                </p:cTn>
                              </p:par>
                            </p:childTnLst>
                          </p:cTn>
                        </p:par>
                        <p:par>
                          <p:cTn id="34" fill="hold" nodeType="afterGroup">
                            <p:stCondLst>
                              <p:cond delay="1000"/>
                            </p:stCondLst>
                            <p:childTnLst>
                              <p:par>
                                <p:cTn id="35" presetID="9" presetClass="entr" presetSubtype="0" fill="hold" nodeType="afterEffect">
                                  <p:stCondLst>
                                    <p:cond delay="0"/>
                                  </p:stCondLst>
                                  <p:childTnLst>
                                    <p:set>
                                      <p:cBhvr>
                                        <p:cTn id="36" dur="1" fill="hold">
                                          <p:stCondLst>
                                            <p:cond delay="0"/>
                                          </p:stCondLst>
                                        </p:cTn>
                                        <p:tgtEl>
                                          <p:spTgt spid="58492"/>
                                        </p:tgtEl>
                                        <p:attrNameLst>
                                          <p:attrName>style.visibility</p:attrName>
                                        </p:attrNameLst>
                                      </p:cBhvr>
                                      <p:to>
                                        <p:strVal val="visible"/>
                                      </p:to>
                                    </p:set>
                                    <p:animEffect transition="in" filter="dissolve">
                                      <p:cBhvr>
                                        <p:cTn id="37" dur="500"/>
                                        <p:tgtEl>
                                          <p:spTgt spid="5849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4" fill="hold" nodeType="clickEffect">
                                  <p:stCondLst>
                                    <p:cond delay="0"/>
                                  </p:stCondLst>
                                  <p:childTnLst>
                                    <p:set>
                                      <p:cBhvr>
                                        <p:cTn id="41" dur="1" fill="hold">
                                          <p:stCondLst>
                                            <p:cond delay="0"/>
                                          </p:stCondLst>
                                        </p:cTn>
                                        <p:tgtEl>
                                          <p:spTgt spid="58495"/>
                                        </p:tgtEl>
                                        <p:attrNameLst>
                                          <p:attrName>style.visibility</p:attrName>
                                        </p:attrNameLst>
                                      </p:cBhvr>
                                      <p:to>
                                        <p:strVal val="visible"/>
                                      </p:to>
                                    </p:set>
                                    <p:animEffect transition="in" filter="wipe(down)">
                                      <p:cBhvr>
                                        <p:cTn id="42" dur="500"/>
                                        <p:tgtEl>
                                          <p:spTgt spid="58495"/>
                                        </p:tgtEl>
                                      </p:cBhvr>
                                    </p:animEffect>
                                  </p:childTnLst>
                                </p:cTn>
                              </p:par>
                            </p:childTnLst>
                          </p:cTn>
                        </p:par>
                        <p:par>
                          <p:cTn id="43" fill="hold" nodeType="afterGroup">
                            <p:stCondLst>
                              <p:cond delay="500"/>
                            </p:stCondLst>
                            <p:childTnLst>
                              <p:par>
                                <p:cTn id="44" presetID="9" presetClass="entr" presetSubtype="0" fill="hold" nodeType="afterEffect">
                                  <p:stCondLst>
                                    <p:cond delay="0"/>
                                  </p:stCondLst>
                                  <p:childTnLst>
                                    <p:set>
                                      <p:cBhvr>
                                        <p:cTn id="45" dur="1" fill="hold">
                                          <p:stCondLst>
                                            <p:cond delay="0"/>
                                          </p:stCondLst>
                                        </p:cTn>
                                        <p:tgtEl>
                                          <p:spTgt spid="58619"/>
                                        </p:tgtEl>
                                        <p:attrNameLst>
                                          <p:attrName>style.visibility</p:attrName>
                                        </p:attrNameLst>
                                      </p:cBhvr>
                                      <p:to>
                                        <p:strVal val="visible"/>
                                      </p:to>
                                    </p:set>
                                    <p:animEffect transition="in" filter="dissolve">
                                      <p:cBhvr>
                                        <p:cTn id="46" dur="500"/>
                                        <p:tgtEl>
                                          <p:spTgt spid="58619"/>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53" presetClass="entr" presetSubtype="0" fill="hold" grpId="0" nodeType="clickEffect">
                                  <p:stCondLst>
                                    <p:cond delay="0"/>
                                  </p:stCondLst>
                                  <p:childTnLst>
                                    <p:set>
                                      <p:cBhvr>
                                        <p:cTn id="50" dur="1" fill="hold">
                                          <p:stCondLst>
                                            <p:cond delay="0"/>
                                          </p:stCondLst>
                                        </p:cTn>
                                        <p:tgtEl>
                                          <p:spTgt spid="58607"/>
                                        </p:tgtEl>
                                        <p:attrNameLst>
                                          <p:attrName>style.visibility</p:attrName>
                                        </p:attrNameLst>
                                      </p:cBhvr>
                                      <p:to>
                                        <p:strVal val="visible"/>
                                      </p:to>
                                    </p:set>
                                    <p:anim calcmode="lin" valueType="num">
                                      <p:cBhvr>
                                        <p:cTn id="51" dur="500" fill="hold"/>
                                        <p:tgtEl>
                                          <p:spTgt spid="58607"/>
                                        </p:tgtEl>
                                        <p:attrNameLst>
                                          <p:attrName>ppt_w</p:attrName>
                                        </p:attrNameLst>
                                      </p:cBhvr>
                                      <p:tavLst>
                                        <p:tav tm="0">
                                          <p:val>
                                            <p:fltVal val="0"/>
                                          </p:val>
                                        </p:tav>
                                        <p:tav tm="100000">
                                          <p:val>
                                            <p:strVal val="#ppt_w"/>
                                          </p:val>
                                        </p:tav>
                                      </p:tavLst>
                                    </p:anim>
                                    <p:anim calcmode="lin" valueType="num">
                                      <p:cBhvr>
                                        <p:cTn id="52" dur="500" fill="hold"/>
                                        <p:tgtEl>
                                          <p:spTgt spid="58607"/>
                                        </p:tgtEl>
                                        <p:attrNameLst>
                                          <p:attrName>ppt_h</p:attrName>
                                        </p:attrNameLst>
                                      </p:cBhvr>
                                      <p:tavLst>
                                        <p:tav tm="0">
                                          <p:val>
                                            <p:fltVal val="0"/>
                                          </p:val>
                                        </p:tav>
                                        <p:tav tm="100000">
                                          <p:val>
                                            <p:strVal val="#ppt_h"/>
                                          </p:val>
                                        </p:tav>
                                      </p:tavLst>
                                    </p:anim>
                                    <p:animEffect transition="in" filter="fade">
                                      <p:cBhvr>
                                        <p:cTn id="53" dur="500"/>
                                        <p:tgtEl>
                                          <p:spTgt spid="58607"/>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22" presetClass="entr" presetSubtype="1" fill="hold" nodeType="clickEffect">
                                  <p:stCondLst>
                                    <p:cond delay="0"/>
                                  </p:stCondLst>
                                  <p:childTnLst>
                                    <p:set>
                                      <p:cBhvr>
                                        <p:cTn id="57" dur="1" fill="hold">
                                          <p:stCondLst>
                                            <p:cond delay="0"/>
                                          </p:stCondLst>
                                        </p:cTn>
                                        <p:tgtEl>
                                          <p:spTgt spid="58633"/>
                                        </p:tgtEl>
                                        <p:attrNameLst>
                                          <p:attrName>style.visibility</p:attrName>
                                        </p:attrNameLst>
                                      </p:cBhvr>
                                      <p:to>
                                        <p:strVal val="visible"/>
                                      </p:to>
                                    </p:set>
                                    <p:animEffect transition="in" filter="wipe(up)">
                                      <p:cBhvr>
                                        <p:cTn id="58" dur="500"/>
                                        <p:tgtEl>
                                          <p:spTgt spid="58633"/>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22" presetClass="entr" presetSubtype="8" fill="hold" nodeType="clickEffect">
                                  <p:stCondLst>
                                    <p:cond delay="0"/>
                                  </p:stCondLst>
                                  <p:childTnLst>
                                    <p:set>
                                      <p:cBhvr>
                                        <p:cTn id="62" dur="1" fill="hold">
                                          <p:stCondLst>
                                            <p:cond delay="0"/>
                                          </p:stCondLst>
                                        </p:cTn>
                                        <p:tgtEl>
                                          <p:spTgt spid="58634"/>
                                        </p:tgtEl>
                                        <p:attrNameLst>
                                          <p:attrName>style.visibility</p:attrName>
                                        </p:attrNameLst>
                                      </p:cBhvr>
                                      <p:to>
                                        <p:strVal val="visible"/>
                                      </p:to>
                                    </p:set>
                                    <p:animEffect transition="in" filter="wipe(left)">
                                      <p:cBhvr>
                                        <p:cTn id="63" dur="500"/>
                                        <p:tgtEl>
                                          <p:spTgt spid="58634"/>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22" presetClass="entr" presetSubtype="1" fill="hold" nodeType="clickEffect">
                                  <p:stCondLst>
                                    <p:cond delay="0"/>
                                  </p:stCondLst>
                                  <p:childTnLst>
                                    <p:set>
                                      <p:cBhvr>
                                        <p:cTn id="67" dur="1" fill="hold">
                                          <p:stCondLst>
                                            <p:cond delay="0"/>
                                          </p:stCondLst>
                                        </p:cTn>
                                        <p:tgtEl>
                                          <p:spTgt spid="58623"/>
                                        </p:tgtEl>
                                        <p:attrNameLst>
                                          <p:attrName>style.visibility</p:attrName>
                                        </p:attrNameLst>
                                      </p:cBhvr>
                                      <p:to>
                                        <p:strVal val="visible"/>
                                      </p:to>
                                    </p:set>
                                    <p:animEffect transition="in" filter="wipe(up)">
                                      <p:cBhvr>
                                        <p:cTn id="68" dur="500"/>
                                        <p:tgtEl>
                                          <p:spTgt spid="58623"/>
                                        </p:tgtEl>
                                      </p:cBhvr>
                                    </p:animEffect>
                                  </p:childTnLst>
                                </p:cTn>
                              </p:par>
                            </p:childTnLst>
                          </p:cTn>
                        </p:par>
                      </p:childTnLst>
                    </p:cTn>
                  </p:par>
                  <p:par>
                    <p:cTn id="69" fill="hold" nodeType="clickPar">
                      <p:stCondLst>
                        <p:cond delay="indefinite"/>
                      </p:stCondLst>
                      <p:childTnLst>
                        <p:par>
                          <p:cTn id="70" fill="hold" nodeType="withGroup">
                            <p:stCondLst>
                              <p:cond delay="0"/>
                            </p:stCondLst>
                            <p:childTnLst>
                              <p:par>
                                <p:cTn id="71" presetID="22" presetClass="entr" presetSubtype="8" fill="hold" nodeType="clickEffect">
                                  <p:stCondLst>
                                    <p:cond delay="0"/>
                                  </p:stCondLst>
                                  <p:childTnLst>
                                    <p:set>
                                      <p:cBhvr>
                                        <p:cTn id="72" dur="1" fill="hold">
                                          <p:stCondLst>
                                            <p:cond delay="0"/>
                                          </p:stCondLst>
                                        </p:cTn>
                                        <p:tgtEl>
                                          <p:spTgt spid="58625"/>
                                        </p:tgtEl>
                                        <p:attrNameLst>
                                          <p:attrName>style.visibility</p:attrName>
                                        </p:attrNameLst>
                                      </p:cBhvr>
                                      <p:to>
                                        <p:strVal val="visible"/>
                                      </p:to>
                                    </p:set>
                                    <p:animEffect transition="in" filter="wipe(left)">
                                      <p:cBhvr>
                                        <p:cTn id="73" dur="500"/>
                                        <p:tgtEl>
                                          <p:spTgt spid="58625"/>
                                        </p:tgtEl>
                                      </p:cBhvr>
                                    </p:animEffect>
                                  </p:childTnLst>
                                </p:cTn>
                              </p:par>
                            </p:childTnLst>
                          </p:cTn>
                        </p:par>
                      </p:childTnLst>
                    </p:cTn>
                  </p:par>
                  <p:par>
                    <p:cTn id="74" fill="hold" nodeType="clickPar">
                      <p:stCondLst>
                        <p:cond delay="indefinite"/>
                      </p:stCondLst>
                      <p:childTnLst>
                        <p:par>
                          <p:cTn id="75" fill="hold" nodeType="withGroup">
                            <p:stCondLst>
                              <p:cond delay="0"/>
                            </p:stCondLst>
                            <p:childTnLst>
                              <p:par>
                                <p:cTn id="76" presetID="22" presetClass="entr" presetSubtype="8" fill="hold" nodeType="clickEffect">
                                  <p:stCondLst>
                                    <p:cond delay="0"/>
                                  </p:stCondLst>
                                  <p:childTnLst>
                                    <p:set>
                                      <p:cBhvr>
                                        <p:cTn id="77" dur="1" fill="hold">
                                          <p:stCondLst>
                                            <p:cond delay="0"/>
                                          </p:stCondLst>
                                        </p:cTn>
                                        <p:tgtEl>
                                          <p:spTgt spid="58626"/>
                                        </p:tgtEl>
                                        <p:attrNameLst>
                                          <p:attrName>style.visibility</p:attrName>
                                        </p:attrNameLst>
                                      </p:cBhvr>
                                      <p:to>
                                        <p:strVal val="visible"/>
                                      </p:to>
                                    </p:set>
                                    <p:animEffect transition="in" filter="wipe(left)">
                                      <p:cBhvr>
                                        <p:cTn id="78" dur="500"/>
                                        <p:tgtEl>
                                          <p:spTgt spid="58626"/>
                                        </p:tgtEl>
                                      </p:cBhvr>
                                    </p:animEffect>
                                  </p:childTnLst>
                                </p:cTn>
                              </p:par>
                            </p:childTnLst>
                          </p:cTn>
                        </p:par>
                      </p:childTnLst>
                    </p:cTn>
                  </p:par>
                  <p:par>
                    <p:cTn id="79" fill="hold" nodeType="clickPar">
                      <p:stCondLst>
                        <p:cond delay="indefinite"/>
                      </p:stCondLst>
                      <p:childTnLst>
                        <p:par>
                          <p:cTn id="80" fill="hold" nodeType="withGroup">
                            <p:stCondLst>
                              <p:cond delay="0"/>
                            </p:stCondLst>
                            <p:childTnLst>
                              <p:par>
                                <p:cTn id="81" presetID="22" presetClass="entr" presetSubtype="8" fill="hold" grpId="0" nodeType="clickEffect">
                                  <p:stCondLst>
                                    <p:cond delay="0"/>
                                  </p:stCondLst>
                                  <p:childTnLst>
                                    <p:set>
                                      <p:cBhvr>
                                        <p:cTn id="82" dur="1" fill="hold">
                                          <p:stCondLst>
                                            <p:cond delay="0"/>
                                          </p:stCondLst>
                                        </p:cTn>
                                        <p:tgtEl>
                                          <p:spTgt spid="58536"/>
                                        </p:tgtEl>
                                        <p:attrNameLst>
                                          <p:attrName>style.visibility</p:attrName>
                                        </p:attrNameLst>
                                      </p:cBhvr>
                                      <p:to>
                                        <p:strVal val="visible"/>
                                      </p:to>
                                    </p:set>
                                    <p:animEffect transition="in" filter="wipe(left)">
                                      <p:cBhvr>
                                        <p:cTn id="83" dur="500"/>
                                        <p:tgtEl>
                                          <p:spTgt spid="58536"/>
                                        </p:tgtEl>
                                      </p:cBhvr>
                                    </p:animEffect>
                                  </p:childTnLst>
                                </p:cTn>
                              </p:par>
                            </p:childTnLst>
                          </p:cTn>
                        </p:par>
                      </p:childTnLst>
                    </p:cTn>
                  </p:par>
                  <p:par>
                    <p:cTn id="84" fill="hold" nodeType="clickPar">
                      <p:stCondLst>
                        <p:cond delay="indefinite"/>
                      </p:stCondLst>
                      <p:childTnLst>
                        <p:par>
                          <p:cTn id="85" fill="hold" nodeType="withGroup">
                            <p:stCondLst>
                              <p:cond delay="0"/>
                            </p:stCondLst>
                            <p:childTnLst>
                              <p:par>
                                <p:cTn id="86" presetID="22" presetClass="entr" presetSubtype="8" fill="hold" nodeType="clickEffect">
                                  <p:stCondLst>
                                    <p:cond delay="0"/>
                                  </p:stCondLst>
                                  <p:childTnLst>
                                    <p:set>
                                      <p:cBhvr>
                                        <p:cTn id="87" dur="1" fill="hold">
                                          <p:stCondLst>
                                            <p:cond delay="0"/>
                                          </p:stCondLst>
                                        </p:cTn>
                                        <p:tgtEl>
                                          <p:spTgt spid="58537"/>
                                        </p:tgtEl>
                                        <p:attrNameLst>
                                          <p:attrName>style.visibility</p:attrName>
                                        </p:attrNameLst>
                                      </p:cBhvr>
                                      <p:to>
                                        <p:strVal val="visible"/>
                                      </p:to>
                                    </p:set>
                                    <p:animEffect transition="in" filter="wipe(left)">
                                      <p:cBhvr>
                                        <p:cTn id="88" dur="500"/>
                                        <p:tgtEl>
                                          <p:spTgt spid="58537"/>
                                        </p:tgtEl>
                                      </p:cBhvr>
                                    </p:animEffect>
                                  </p:childTnLst>
                                </p:cTn>
                              </p:par>
                            </p:childTnLst>
                          </p:cTn>
                        </p:par>
                      </p:childTnLst>
                    </p:cTn>
                  </p:par>
                  <p:par>
                    <p:cTn id="89" fill="hold" nodeType="clickPar">
                      <p:stCondLst>
                        <p:cond delay="indefinite"/>
                      </p:stCondLst>
                      <p:childTnLst>
                        <p:par>
                          <p:cTn id="90" fill="hold" nodeType="withGroup">
                            <p:stCondLst>
                              <p:cond delay="0"/>
                            </p:stCondLst>
                            <p:childTnLst>
                              <p:par>
                                <p:cTn id="91" presetID="22" presetClass="entr" presetSubtype="8" fill="hold" nodeType="clickEffect">
                                  <p:stCondLst>
                                    <p:cond delay="0"/>
                                  </p:stCondLst>
                                  <p:childTnLst>
                                    <p:set>
                                      <p:cBhvr>
                                        <p:cTn id="92" dur="1" fill="hold">
                                          <p:stCondLst>
                                            <p:cond delay="0"/>
                                          </p:stCondLst>
                                        </p:cTn>
                                        <p:tgtEl>
                                          <p:spTgt spid="58547"/>
                                        </p:tgtEl>
                                        <p:attrNameLst>
                                          <p:attrName>style.visibility</p:attrName>
                                        </p:attrNameLst>
                                      </p:cBhvr>
                                      <p:to>
                                        <p:strVal val="visible"/>
                                      </p:to>
                                    </p:set>
                                    <p:animEffect transition="in" filter="wipe(left)">
                                      <p:cBhvr>
                                        <p:cTn id="93" dur="500"/>
                                        <p:tgtEl>
                                          <p:spTgt spid="58547"/>
                                        </p:tgtEl>
                                      </p:cBhvr>
                                    </p:animEffect>
                                  </p:childTnLst>
                                </p:cTn>
                              </p:par>
                            </p:childTnLst>
                          </p:cTn>
                        </p:par>
                      </p:childTnLst>
                    </p:cTn>
                  </p:par>
                  <p:par>
                    <p:cTn id="94" fill="hold" nodeType="clickPar">
                      <p:stCondLst>
                        <p:cond delay="indefinite"/>
                      </p:stCondLst>
                      <p:childTnLst>
                        <p:par>
                          <p:cTn id="95" fill="hold" nodeType="withGroup">
                            <p:stCondLst>
                              <p:cond delay="0"/>
                            </p:stCondLst>
                            <p:childTnLst>
                              <p:par>
                                <p:cTn id="96" presetID="22" presetClass="entr" presetSubtype="8" fill="hold" nodeType="clickEffect">
                                  <p:stCondLst>
                                    <p:cond delay="0"/>
                                  </p:stCondLst>
                                  <p:childTnLst>
                                    <p:set>
                                      <p:cBhvr>
                                        <p:cTn id="97" dur="1" fill="hold">
                                          <p:stCondLst>
                                            <p:cond delay="0"/>
                                          </p:stCondLst>
                                        </p:cTn>
                                        <p:tgtEl>
                                          <p:spTgt spid="58627"/>
                                        </p:tgtEl>
                                        <p:attrNameLst>
                                          <p:attrName>style.visibility</p:attrName>
                                        </p:attrNameLst>
                                      </p:cBhvr>
                                      <p:to>
                                        <p:strVal val="visible"/>
                                      </p:to>
                                    </p:set>
                                    <p:animEffect transition="in" filter="wipe(left)">
                                      <p:cBhvr>
                                        <p:cTn id="98" dur="500"/>
                                        <p:tgtEl>
                                          <p:spTgt spid="58627"/>
                                        </p:tgtEl>
                                      </p:cBhvr>
                                    </p:animEffect>
                                  </p:childTnLst>
                                </p:cTn>
                              </p:par>
                            </p:childTnLst>
                          </p:cTn>
                        </p:par>
                      </p:childTnLst>
                    </p:cTn>
                  </p:par>
                  <p:par>
                    <p:cTn id="99" fill="hold" nodeType="clickPar">
                      <p:stCondLst>
                        <p:cond delay="indefinite"/>
                      </p:stCondLst>
                      <p:childTnLst>
                        <p:par>
                          <p:cTn id="100" fill="hold" nodeType="withGroup">
                            <p:stCondLst>
                              <p:cond delay="0"/>
                            </p:stCondLst>
                            <p:childTnLst>
                              <p:par>
                                <p:cTn id="101" presetID="22" presetClass="entr" presetSubtype="8" fill="hold" nodeType="clickEffect">
                                  <p:stCondLst>
                                    <p:cond delay="0"/>
                                  </p:stCondLst>
                                  <p:childTnLst>
                                    <p:set>
                                      <p:cBhvr>
                                        <p:cTn id="102" dur="1" fill="hold">
                                          <p:stCondLst>
                                            <p:cond delay="0"/>
                                          </p:stCondLst>
                                        </p:cTn>
                                        <p:tgtEl>
                                          <p:spTgt spid="58628"/>
                                        </p:tgtEl>
                                        <p:attrNameLst>
                                          <p:attrName>style.visibility</p:attrName>
                                        </p:attrNameLst>
                                      </p:cBhvr>
                                      <p:to>
                                        <p:strVal val="visible"/>
                                      </p:to>
                                    </p:set>
                                    <p:animEffect transition="in" filter="wipe(left)">
                                      <p:cBhvr>
                                        <p:cTn id="103" dur="500"/>
                                        <p:tgtEl>
                                          <p:spTgt spid="58628"/>
                                        </p:tgtEl>
                                      </p:cBhvr>
                                    </p:animEffect>
                                  </p:childTnLst>
                                </p:cTn>
                              </p:par>
                            </p:childTnLst>
                          </p:cTn>
                        </p:par>
                      </p:childTnLst>
                    </p:cTn>
                  </p:par>
                  <p:par>
                    <p:cTn id="104" fill="hold" nodeType="clickPar">
                      <p:stCondLst>
                        <p:cond delay="indefinite"/>
                      </p:stCondLst>
                      <p:childTnLst>
                        <p:par>
                          <p:cTn id="105" fill="hold" nodeType="withGroup">
                            <p:stCondLst>
                              <p:cond delay="0"/>
                            </p:stCondLst>
                            <p:childTnLst>
                              <p:par>
                                <p:cTn id="106" presetID="22" presetClass="entr" presetSubtype="8" fill="hold" nodeType="clickEffect">
                                  <p:stCondLst>
                                    <p:cond delay="0"/>
                                  </p:stCondLst>
                                  <p:childTnLst>
                                    <p:set>
                                      <p:cBhvr>
                                        <p:cTn id="107" dur="1" fill="hold">
                                          <p:stCondLst>
                                            <p:cond delay="0"/>
                                          </p:stCondLst>
                                        </p:cTn>
                                        <p:tgtEl>
                                          <p:spTgt spid="58629"/>
                                        </p:tgtEl>
                                        <p:attrNameLst>
                                          <p:attrName>style.visibility</p:attrName>
                                        </p:attrNameLst>
                                      </p:cBhvr>
                                      <p:to>
                                        <p:strVal val="visible"/>
                                      </p:to>
                                    </p:set>
                                    <p:animEffect transition="in" filter="wipe(left)">
                                      <p:cBhvr>
                                        <p:cTn id="108" dur="500"/>
                                        <p:tgtEl>
                                          <p:spTgt spid="58629"/>
                                        </p:tgtEl>
                                      </p:cBhvr>
                                    </p:animEffect>
                                  </p:childTnLst>
                                </p:cTn>
                              </p:par>
                            </p:childTnLst>
                          </p:cTn>
                        </p:par>
                      </p:childTnLst>
                    </p:cTn>
                  </p:par>
                  <p:par>
                    <p:cTn id="109" fill="hold" nodeType="clickPar">
                      <p:stCondLst>
                        <p:cond delay="indefinite"/>
                      </p:stCondLst>
                      <p:childTnLst>
                        <p:par>
                          <p:cTn id="110" fill="hold" nodeType="withGroup">
                            <p:stCondLst>
                              <p:cond delay="0"/>
                            </p:stCondLst>
                            <p:childTnLst>
                              <p:par>
                                <p:cTn id="111" presetID="22" presetClass="entr" presetSubtype="8" fill="hold" nodeType="clickEffect">
                                  <p:stCondLst>
                                    <p:cond delay="0"/>
                                  </p:stCondLst>
                                  <p:childTnLst>
                                    <p:set>
                                      <p:cBhvr>
                                        <p:cTn id="112" dur="1" fill="hold">
                                          <p:stCondLst>
                                            <p:cond delay="0"/>
                                          </p:stCondLst>
                                        </p:cTn>
                                        <p:tgtEl>
                                          <p:spTgt spid="58630"/>
                                        </p:tgtEl>
                                        <p:attrNameLst>
                                          <p:attrName>style.visibility</p:attrName>
                                        </p:attrNameLst>
                                      </p:cBhvr>
                                      <p:to>
                                        <p:strVal val="visible"/>
                                      </p:to>
                                    </p:set>
                                    <p:animEffect transition="in" filter="wipe(left)">
                                      <p:cBhvr>
                                        <p:cTn id="113" dur="500"/>
                                        <p:tgtEl>
                                          <p:spTgt spid="58630"/>
                                        </p:tgtEl>
                                      </p:cBhvr>
                                    </p:animEffect>
                                  </p:childTnLst>
                                </p:cTn>
                              </p:par>
                            </p:childTnLst>
                          </p:cTn>
                        </p:par>
                      </p:childTnLst>
                    </p:cTn>
                  </p:par>
                  <p:par>
                    <p:cTn id="114" fill="hold" nodeType="clickPar">
                      <p:stCondLst>
                        <p:cond delay="indefinite"/>
                      </p:stCondLst>
                      <p:childTnLst>
                        <p:par>
                          <p:cTn id="115" fill="hold" nodeType="withGroup">
                            <p:stCondLst>
                              <p:cond delay="0"/>
                            </p:stCondLst>
                            <p:childTnLst>
                              <p:par>
                                <p:cTn id="116" presetID="22" presetClass="entr" presetSubtype="8" fill="hold" nodeType="clickEffect">
                                  <p:stCondLst>
                                    <p:cond delay="0"/>
                                  </p:stCondLst>
                                  <p:childTnLst>
                                    <p:set>
                                      <p:cBhvr>
                                        <p:cTn id="117" dur="1" fill="hold">
                                          <p:stCondLst>
                                            <p:cond delay="0"/>
                                          </p:stCondLst>
                                        </p:cTn>
                                        <p:tgtEl>
                                          <p:spTgt spid="58631"/>
                                        </p:tgtEl>
                                        <p:attrNameLst>
                                          <p:attrName>style.visibility</p:attrName>
                                        </p:attrNameLst>
                                      </p:cBhvr>
                                      <p:to>
                                        <p:strVal val="visible"/>
                                      </p:to>
                                    </p:set>
                                    <p:animEffect transition="in" filter="wipe(left)">
                                      <p:cBhvr>
                                        <p:cTn id="118" dur="500"/>
                                        <p:tgtEl>
                                          <p:spTgt spid="586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473" grpId="0"/>
      <p:bldP spid="58536" grpId="0"/>
      <p:bldP spid="58604" grpId="0" animBg="1"/>
      <p:bldP spid="5860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568" name="Oval 152">
            <a:extLst>
              <a:ext uri="{FF2B5EF4-FFF2-40B4-BE49-F238E27FC236}">
                <a16:creationId xmlns:a16="http://schemas.microsoft.com/office/drawing/2014/main" id="{F5682E2B-14DF-48B7-B674-3A972D17C571}"/>
              </a:ext>
            </a:extLst>
          </p:cNvPr>
          <p:cNvSpPr>
            <a:spLocks noChangeArrowheads="1"/>
          </p:cNvSpPr>
          <p:nvPr/>
        </p:nvSpPr>
        <p:spPr bwMode="auto">
          <a:xfrm>
            <a:off x="5943600" y="1676400"/>
            <a:ext cx="1828800" cy="1828800"/>
          </a:xfrm>
          <a:prstGeom prst="ellipse">
            <a:avLst/>
          </a:prstGeom>
          <a:solidFill>
            <a:srgbClr val="FF6600"/>
          </a:solidFill>
          <a:ln>
            <a:noFill/>
          </a:ln>
          <a:effectLst/>
          <a:extLst>
            <a:ext uri="{91240B29-F687-4F45-9708-019B960494DF}">
              <a14:hiddenLine xmlns:a14="http://schemas.microsoft.com/office/drawing/2010/main" w="38100">
                <a:solidFill>
                  <a:srgbClr val="CC00FF"/>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0569" name="Text Box 153">
            <a:extLst>
              <a:ext uri="{FF2B5EF4-FFF2-40B4-BE49-F238E27FC236}">
                <a16:creationId xmlns:a16="http://schemas.microsoft.com/office/drawing/2014/main" id="{2A73DCBC-B9AE-4CE6-AE14-1F872717E1EE}"/>
              </a:ext>
            </a:extLst>
          </p:cNvPr>
          <p:cNvSpPr txBox="1">
            <a:spLocks noChangeArrowheads="1"/>
          </p:cNvSpPr>
          <p:nvPr/>
        </p:nvSpPr>
        <p:spPr bwMode="auto">
          <a:xfrm>
            <a:off x="6554788" y="2382838"/>
            <a:ext cx="3810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6600CC"/>
                </a:solidFill>
              </a:rPr>
              <a:t>O</a:t>
            </a:r>
            <a:endParaRPr lang="en-US" altLang="en-US" sz="1800">
              <a:solidFill>
                <a:srgbClr val="6600CC"/>
              </a:solidFill>
            </a:endParaRPr>
          </a:p>
        </p:txBody>
      </p:sp>
      <p:grpSp>
        <p:nvGrpSpPr>
          <p:cNvPr id="60570" name="Group 154">
            <a:extLst>
              <a:ext uri="{FF2B5EF4-FFF2-40B4-BE49-F238E27FC236}">
                <a16:creationId xmlns:a16="http://schemas.microsoft.com/office/drawing/2014/main" id="{1569FECE-8F0F-4223-96ED-45D436F8DC8C}"/>
              </a:ext>
            </a:extLst>
          </p:cNvPr>
          <p:cNvGrpSpPr>
            <a:grpSpLocks/>
          </p:cNvGrpSpPr>
          <p:nvPr/>
        </p:nvGrpSpPr>
        <p:grpSpPr bwMode="auto">
          <a:xfrm>
            <a:off x="6858000" y="1651000"/>
            <a:ext cx="1220788" cy="922338"/>
            <a:chOff x="4368" y="1385"/>
            <a:chExt cx="769" cy="581"/>
          </a:xfrm>
        </p:grpSpPr>
        <p:grpSp>
          <p:nvGrpSpPr>
            <p:cNvPr id="40038" name="Group 155">
              <a:extLst>
                <a:ext uri="{FF2B5EF4-FFF2-40B4-BE49-F238E27FC236}">
                  <a16:creationId xmlns:a16="http://schemas.microsoft.com/office/drawing/2014/main" id="{5C0F60E6-5DF9-4231-9235-8DEFE7412F41}"/>
                </a:ext>
              </a:extLst>
            </p:cNvPr>
            <p:cNvGrpSpPr>
              <a:grpSpLocks/>
            </p:cNvGrpSpPr>
            <p:nvPr/>
          </p:nvGrpSpPr>
          <p:grpSpPr bwMode="auto">
            <a:xfrm rot="-786779">
              <a:off x="4681" y="1385"/>
              <a:ext cx="135" cy="560"/>
              <a:chOff x="2807" y="2208"/>
              <a:chExt cx="118" cy="592"/>
            </a:xfrm>
          </p:grpSpPr>
          <p:sp>
            <p:nvSpPr>
              <p:cNvPr id="40042" name="AutoShape 156">
                <a:extLst>
                  <a:ext uri="{FF2B5EF4-FFF2-40B4-BE49-F238E27FC236}">
                    <a16:creationId xmlns:a16="http://schemas.microsoft.com/office/drawing/2014/main" id="{4456B9E9-1997-4DD6-963B-6FA65B519173}"/>
                  </a:ext>
                </a:extLst>
              </p:cNvPr>
              <p:cNvSpPr>
                <a:spLocks noChangeArrowheads="1"/>
              </p:cNvSpPr>
              <p:nvPr/>
            </p:nvSpPr>
            <p:spPr bwMode="auto">
              <a:xfrm rot="-1617831">
                <a:off x="2807" y="2224"/>
                <a:ext cx="73" cy="576"/>
              </a:xfrm>
              <a:prstGeom prst="moon">
                <a:avLst>
                  <a:gd name="adj" fmla="val 87500"/>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43" name="AutoShape 157">
                <a:extLst>
                  <a:ext uri="{FF2B5EF4-FFF2-40B4-BE49-F238E27FC236}">
                    <a16:creationId xmlns:a16="http://schemas.microsoft.com/office/drawing/2014/main" id="{4683769C-2208-44CF-98A9-0DFAB16D33F8}"/>
                  </a:ext>
                </a:extLst>
              </p:cNvPr>
              <p:cNvSpPr>
                <a:spLocks noChangeArrowheads="1"/>
              </p:cNvSpPr>
              <p:nvPr/>
            </p:nvSpPr>
            <p:spPr bwMode="auto">
              <a:xfrm rot="19982169" flipH="1">
                <a:off x="2852" y="2208"/>
                <a:ext cx="73" cy="576"/>
              </a:xfrm>
              <a:prstGeom prst="moon">
                <a:avLst>
                  <a:gd name="adj" fmla="val 87500"/>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grpSp>
          <p:nvGrpSpPr>
            <p:cNvPr id="40039" name="Group 158">
              <a:extLst>
                <a:ext uri="{FF2B5EF4-FFF2-40B4-BE49-F238E27FC236}">
                  <a16:creationId xmlns:a16="http://schemas.microsoft.com/office/drawing/2014/main" id="{F9EBA079-E703-441C-8AB9-BB6FA714E7ED}"/>
                </a:ext>
              </a:extLst>
            </p:cNvPr>
            <p:cNvGrpSpPr>
              <a:grpSpLocks/>
            </p:cNvGrpSpPr>
            <p:nvPr/>
          </p:nvGrpSpPr>
          <p:grpSpPr bwMode="auto">
            <a:xfrm rot="-786779">
              <a:off x="4368" y="1393"/>
              <a:ext cx="769" cy="573"/>
              <a:chOff x="2832" y="1929"/>
              <a:chExt cx="816" cy="606"/>
            </a:xfrm>
          </p:grpSpPr>
          <p:sp>
            <p:nvSpPr>
              <p:cNvPr id="40040" name="Arc 159" descr="Wide upward diagonal">
                <a:extLst>
                  <a:ext uri="{FF2B5EF4-FFF2-40B4-BE49-F238E27FC236}">
                    <a16:creationId xmlns:a16="http://schemas.microsoft.com/office/drawing/2014/main" id="{F1E9E956-A9A8-4C34-9233-532117A6A3A8}"/>
                  </a:ext>
                </a:extLst>
              </p:cNvPr>
              <p:cNvSpPr>
                <a:spLocks/>
              </p:cNvSpPr>
              <p:nvPr/>
            </p:nvSpPr>
            <p:spPr bwMode="auto">
              <a:xfrm rot="10479618">
                <a:off x="3120" y="1929"/>
                <a:ext cx="528" cy="567"/>
              </a:xfrm>
              <a:custGeom>
                <a:avLst/>
                <a:gdLst>
                  <a:gd name="T0" fmla="*/ 0 w 21600"/>
                  <a:gd name="T1" fmla="*/ 0 h 21249"/>
                  <a:gd name="T2" fmla="*/ 0 w 21600"/>
                  <a:gd name="T3" fmla="*/ 0 h 21249"/>
                  <a:gd name="T4" fmla="*/ 0 w 21600"/>
                  <a:gd name="T5" fmla="*/ 0 h 21249"/>
                  <a:gd name="T6" fmla="*/ 0 60000 65536"/>
                  <a:gd name="T7" fmla="*/ 0 60000 65536"/>
                  <a:gd name="T8" fmla="*/ 0 60000 65536"/>
                </a:gdLst>
                <a:ahLst/>
                <a:cxnLst>
                  <a:cxn ang="T6">
                    <a:pos x="T0" y="T1"/>
                  </a:cxn>
                  <a:cxn ang="T7">
                    <a:pos x="T2" y="T3"/>
                  </a:cxn>
                  <a:cxn ang="T8">
                    <a:pos x="T4" y="T5"/>
                  </a:cxn>
                </a:cxnLst>
                <a:rect l="0" t="0" r="r" b="b"/>
                <a:pathLst>
                  <a:path w="21600" h="21249" fill="none" extrusionOk="0">
                    <a:moveTo>
                      <a:pt x="12810" y="-1"/>
                    </a:moveTo>
                    <a:cubicBezTo>
                      <a:pt x="18337" y="4070"/>
                      <a:pt x="21600" y="10526"/>
                      <a:pt x="21600" y="17391"/>
                    </a:cubicBezTo>
                    <a:cubicBezTo>
                      <a:pt x="21600" y="18684"/>
                      <a:pt x="21483" y="19975"/>
                      <a:pt x="21252" y="21248"/>
                    </a:cubicBezTo>
                  </a:path>
                  <a:path w="21600" h="21249" stroke="0" extrusionOk="0">
                    <a:moveTo>
                      <a:pt x="12810" y="-1"/>
                    </a:moveTo>
                    <a:cubicBezTo>
                      <a:pt x="18337" y="4070"/>
                      <a:pt x="21600" y="10526"/>
                      <a:pt x="21600" y="17391"/>
                    </a:cubicBezTo>
                    <a:cubicBezTo>
                      <a:pt x="21600" y="18684"/>
                      <a:pt x="21483" y="19975"/>
                      <a:pt x="21252" y="21248"/>
                    </a:cubicBezTo>
                    <a:lnTo>
                      <a:pt x="0" y="17391"/>
                    </a:lnTo>
                    <a:lnTo>
                      <a:pt x="12810" y="-1"/>
                    </a:lnTo>
                    <a:close/>
                  </a:path>
                </a:pathLst>
              </a:custGeom>
              <a:noFill/>
              <a:ln w="28575">
                <a:solidFill>
                  <a:srgbClr val="990000"/>
                </a:solidFill>
                <a:round/>
                <a:headEnd/>
                <a:tailEnd/>
              </a:ln>
              <a:effectLst/>
              <a:extLst>
                <a:ext uri="{909E8E84-426E-40DD-AFC4-6F175D3DCCD1}">
                  <a14:hiddenFill xmlns:a14="http://schemas.microsoft.com/office/drawing/2010/main">
                    <a:blipFill dpi="0" rotWithShape="0">
                      <a:blip r:embed="rId3"/>
                      <a:srcRect/>
                      <a:tile tx="0" ty="0" sx="100000" sy="100000" flip="none" algn="tl"/>
                    </a:blip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0041" name="Arc 160" descr="Wide upward diagonal">
                <a:extLst>
                  <a:ext uri="{FF2B5EF4-FFF2-40B4-BE49-F238E27FC236}">
                    <a16:creationId xmlns:a16="http://schemas.microsoft.com/office/drawing/2014/main" id="{6CBD7E79-41DB-47DF-ADCB-1CC0A2E4AA1A}"/>
                  </a:ext>
                </a:extLst>
              </p:cNvPr>
              <p:cNvSpPr>
                <a:spLocks/>
              </p:cNvSpPr>
              <p:nvPr/>
            </p:nvSpPr>
            <p:spPr bwMode="auto">
              <a:xfrm rot="-320383">
                <a:off x="2832" y="1968"/>
                <a:ext cx="528" cy="567"/>
              </a:xfrm>
              <a:custGeom>
                <a:avLst/>
                <a:gdLst>
                  <a:gd name="T0" fmla="*/ 0 w 21600"/>
                  <a:gd name="T1" fmla="*/ 0 h 21249"/>
                  <a:gd name="T2" fmla="*/ 0 w 21600"/>
                  <a:gd name="T3" fmla="*/ 0 h 21249"/>
                  <a:gd name="T4" fmla="*/ 0 w 21600"/>
                  <a:gd name="T5" fmla="*/ 0 h 21249"/>
                  <a:gd name="T6" fmla="*/ 0 60000 65536"/>
                  <a:gd name="T7" fmla="*/ 0 60000 65536"/>
                  <a:gd name="T8" fmla="*/ 0 60000 65536"/>
                </a:gdLst>
                <a:ahLst/>
                <a:cxnLst>
                  <a:cxn ang="T6">
                    <a:pos x="T0" y="T1"/>
                  </a:cxn>
                  <a:cxn ang="T7">
                    <a:pos x="T2" y="T3"/>
                  </a:cxn>
                  <a:cxn ang="T8">
                    <a:pos x="T4" y="T5"/>
                  </a:cxn>
                </a:cxnLst>
                <a:rect l="0" t="0" r="r" b="b"/>
                <a:pathLst>
                  <a:path w="21600" h="21249" fill="none" extrusionOk="0">
                    <a:moveTo>
                      <a:pt x="12810" y="-1"/>
                    </a:moveTo>
                    <a:cubicBezTo>
                      <a:pt x="18337" y="4070"/>
                      <a:pt x="21600" y="10526"/>
                      <a:pt x="21600" y="17391"/>
                    </a:cubicBezTo>
                    <a:cubicBezTo>
                      <a:pt x="21600" y="18684"/>
                      <a:pt x="21483" y="19975"/>
                      <a:pt x="21252" y="21248"/>
                    </a:cubicBezTo>
                  </a:path>
                  <a:path w="21600" h="21249" stroke="0" extrusionOk="0">
                    <a:moveTo>
                      <a:pt x="12810" y="-1"/>
                    </a:moveTo>
                    <a:cubicBezTo>
                      <a:pt x="18337" y="4070"/>
                      <a:pt x="21600" y="10526"/>
                      <a:pt x="21600" y="17391"/>
                    </a:cubicBezTo>
                    <a:cubicBezTo>
                      <a:pt x="21600" y="18684"/>
                      <a:pt x="21483" y="19975"/>
                      <a:pt x="21252" y="21248"/>
                    </a:cubicBezTo>
                    <a:lnTo>
                      <a:pt x="0" y="17391"/>
                    </a:lnTo>
                    <a:lnTo>
                      <a:pt x="12810" y="-1"/>
                    </a:lnTo>
                    <a:close/>
                  </a:path>
                </a:pathLst>
              </a:custGeom>
              <a:noFill/>
              <a:ln w="28575">
                <a:solidFill>
                  <a:srgbClr val="990000"/>
                </a:solidFill>
                <a:round/>
                <a:headEnd/>
                <a:tailEnd/>
              </a:ln>
              <a:effectLst/>
              <a:extLst>
                <a:ext uri="{909E8E84-426E-40DD-AFC4-6F175D3DCCD1}">
                  <a14:hiddenFill xmlns:a14="http://schemas.microsoft.com/office/drawing/2010/main">
                    <a:blipFill dpi="0" rotWithShape="0">
                      <a:blip r:embed="rId3"/>
                      <a:srcRect/>
                      <a:tile tx="0" ty="0" sx="100000" sy="100000" flip="none" algn="tl"/>
                    </a:blip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sp>
        <p:nvSpPr>
          <p:cNvPr id="60577" name="Line 161">
            <a:extLst>
              <a:ext uri="{FF2B5EF4-FFF2-40B4-BE49-F238E27FC236}">
                <a16:creationId xmlns:a16="http://schemas.microsoft.com/office/drawing/2014/main" id="{E6E38186-F484-4A53-892A-3ADDF4068A9B}"/>
              </a:ext>
            </a:extLst>
          </p:cNvPr>
          <p:cNvSpPr>
            <a:spLocks noChangeShapeType="1"/>
          </p:cNvSpPr>
          <p:nvPr/>
        </p:nvSpPr>
        <p:spPr bwMode="auto">
          <a:xfrm flipV="1">
            <a:off x="6934200" y="1738313"/>
            <a:ext cx="228600" cy="852487"/>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0578" name="Line 162">
            <a:extLst>
              <a:ext uri="{FF2B5EF4-FFF2-40B4-BE49-F238E27FC236}">
                <a16:creationId xmlns:a16="http://schemas.microsoft.com/office/drawing/2014/main" id="{05125CF0-28B5-4547-B7C9-1627CA491EE1}"/>
              </a:ext>
            </a:extLst>
          </p:cNvPr>
          <p:cNvSpPr>
            <a:spLocks noChangeShapeType="1"/>
          </p:cNvSpPr>
          <p:nvPr/>
        </p:nvSpPr>
        <p:spPr bwMode="auto">
          <a:xfrm flipV="1">
            <a:off x="6934200" y="2500313"/>
            <a:ext cx="838200" cy="90487"/>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0579" name="Text Box 163">
            <a:extLst>
              <a:ext uri="{FF2B5EF4-FFF2-40B4-BE49-F238E27FC236}">
                <a16:creationId xmlns:a16="http://schemas.microsoft.com/office/drawing/2014/main" id="{A3EE4B5D-74FE-4893-953D-B1F6A9B1EAA5}"/>
              </a:ext>
            </a:extLst>
          </p:cNvPr>
          <p:cNvSpPr txBox="1">
            <a:spLocks noChangeArrowheads="1"/>
          </p:cNvSpPr>
          <p:nvPr/>
        </p:nvSpPr>
        <p:spPr bwMode="auto">
          <a:xfrm>
            <a:off x="6781800" y="2362200"/>
            <a:ext cx="3048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a:solidFill>
                  <a:srgbClr val="6600CC"/>
                </a:solidFill>
                <a:cs typeface="Arial" panose="020B0604020202020204" pitchFamily="34" charset="0"/>
              </a:rPr>
              <a:t>•</a:t>
            </a:r>
          </a:p>
        </p:txBody>
      </p:sp>
      <p:sp>
        <p:nvSpPr>
          <p:cNvPr id="60580" name="Text Box 164">
            <a:extLst>
              <a:ext uri="{FF2B5EF4-FFF2-40B4-BE49-F238E27FC236}">
                <a16:creationId xmlns:a16="http://schemas.microsoft.com/office/drawing/2014/main" id="{326E0989-2FD5-4882-AB48-FDFB5EC95DF4}"/>
              </a:ext>
            </a:extLst>
          </p:cNvPr>
          <p:cNvSpPr txBox="1">
            <a:spLocks noChangeArrowheads="1"/>
          </p:cNvSpPr>
          <p:nvPr/>
        </p:nvSpPr>
        <p:spPr bwMode="auto">
          <a:xfrm>
            <a:off x="6781800" y="1966913"/>
            <a:ext cx="2286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99"/>
                </a:solidFill>
              </a:rPr>
              <a:t>r</a:t>
            </a:r>
            <a:endParaRPr lang="en-US" altLang="en-US" sz="1800">
              <a:solidFill>
                <a:srgbClr val="FFFF99"/>
              </a:solidFill>
            </a:endParaRPr>
          </a:p>
        </p:txBody>
      </p:sp>
      <p:sp>
        <p:nvSpPr>
          <p:cNvPr id="60581" name="Text Box 165">
            <a:extLst>
              <a:ext uri="{FF2B5EF4-FFF2-40B4-BE49-F238E27FC236}">
                <a16:creationId xmlns:a16="http://schemas.microsoft.com/office/drawing/2014/main" id="{1DBA4489-5E7E-4FB0-910D-998D0B889C7E}"/>
              </a:ext>
            </a:extLst>
          </p:cNvPr>
          <p:cNvSpPr txBox="1">
            <a:spLocks noChangeArrowheads="1"/>
          </p:cNvSpPr>
          <p:nvPr/>
        </p:nvSpPr>
        <p:spPr bwMode="auto">
          <a:xfrm>
            <a:off x="7162800" y="2500313"/>
            <a:ext cx="2286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99"/>
                </a:solidFill>
              </a:rPr>
              <a:t>r</a:t>
            </a:r>
            <a:endParaRPr lang="en-US" altLang="en-US" sz="1800">
              <a:solidFill>
                <a:srgbClr val="FFFF99"/>
              </a:solidFill>
            </a:endParaRPr>
          </a:p>
        </p:txBody>
      </p:sp>
      <p:grpSp>
        <p:nvGrpSpPr>
          <p:cNvPr id="60583" name="Group 167">
            <a:extLst>
              <a:ext uri="{FF2B5EF4-FFF2-40B4-BE49-F238E27FC236}">
                <a16:creationId xmlns:a16="http://schemas.microsoft.com/office/drawing/2014/main" id="{B5D2626B-BBE0-4BF6-89C1-B453563807F7}"/>
              </a:ext>
            </a:extLst>
          </p:cNvPr>
          <p:cNvGrpSpPr>
            <a:grpSpLocks/>
          </p:cNvGrpSpPr>
          <p:nvPr/>
        </p:nvGrpSpPr>
        <p:grpSpPr bwMode="auto">
          <a:xfrm>
            <a:off x="7712075" y="2000250"/>
            <a:ext cx="442913" cy="336550"/>
            <a:chOff x="4896" y="297"/>
            <a:chExt cx="279" cy="212"/>
          </a:xfrm>
        </p:grpSpPr>
        <p:sp>
          <p:nvSpPr>
            <p:cNvPr id="40036" name="Rectangle 168">
              <a:extLst>
                <a:ext uri="{FF2B5EF4-FFF2-40B4-BE49-F238E27FC236}">
                  <a16:creationId xmlns:a16="http://schemas.microsoft.com/office/drawing/2014/main" id="{4BFCDBE3-7E72-4F58-BFA8-354E62C1E55F}"/>
                </a:ext>
              </a:extLst>
            </p:cNvPr>
            <p:cNvSpPr>
              <a:spLocks noChangeArrowheads="1"/>
            </p:cNvSpPr>
            <p:nvPr/>
          </p:nvSpPr>
          <p:spPr bwMode="auto">
            <a:xfrm>
              <a:off x="4896" y="297"/>
              <a:ext cx="2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b="1">
                  <a:solidFill>
                    <a:srgbClr val="FFFF00"/>
                  </a:solidFill>
                </a:rPr>
                <a:t>dS</a:t>
              </a:r>
              <a:endParaRPr lang="en-US" altLang="en-US" sz="1800">
                <a:solidFill>
                  <a:srgbClr val="FFFF00"/>
                </a:solidFill>
              </a:endParaRPr>
            </a:p>
          </p:txBody>
        </p:sp>
        <p:sp>
          <p:nvSpPr>
            <p:cNvPr id="40037" name="Line 169">
              <a:extLst>
                <a:ext uri="{FF2B5EF4-FFF2-40B4-BE49-F238E27FC236}">
                  <a16:creationId xmlns:a16="http://schemas.microsoft.com/office/drawing/2014/main" id="{3460A279-1FD5-43F2-AB0B-134756223CEB}"/>
                </a:ext>
              </a:extLst>
            </p:cNvPr>
            <p:cNvSpPr>
              <a:spLocks noChangeShapeType="1"/>
            </p:cNvSpPr>
            <p:nvPr/>
          </p:nvSpPr>
          <p:spPr bwMode="auto">
            <a:xfrm>
              <a:off x="4992" y="297"/>
              <a:ext cx="144" cy="0"/>
            </a:xfrm>
            <a:prstGeom prst="line">
              <a:avLst/>
            </a:prstGeom>
            <a:noFill/>
            <a:ln w="12700">
              <a:solidFill>
                <a:srgbClr val="FFFF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60690" name="Group 274">
            <a:extLst>
              <a:ext uri="{FF2B5EF4-FFF2-40B4-BE49-F238E27FC236}">
                <a16:creationId xmlns:a16="http://schemas.microsoft.com/office/drawing/2014/main" id="{12C18ADF-CA11-4CFB-A5D3-3FF14C78474E}"/>
              </a:ext>
            </a:extLst>
          </p:cNvPr>
          <p:cNvGrpSpPr>
            <a:grpSpLocks/>
          </p:cNvGrpSpPr>
          <p:nvPr/>
        </p:nvGrpSpPr>
        <p:grpSpPr bwMode="auto">
          <a:xfrm>
            <a:off x="6934200" y="1225550"/>
            <a:ext cx="1601788" cy="1338263"/>
            <a:chOff x="4368" y="772"/>
            <a:chExt cx="1009" cy="843"/>
          </a:xfrm>
        </p:grpSpPr>
        <p:sp>
          <p:nvSpPr>
            <p:cNvPr id="40032" name="Line 166">
              <a:extLst>
                <a:ext uri="{FF2B5EF4-FFF2-40B4-BE49-F238E27FC236}">
                  <a16:creationId xmlns:a16="http://schemas.microsoft.com/office/drawing/2014/main" id="{E0790BBA-2B3A-4F77-BF1A-B4847BA550C0}"/>
                </a:ext>
              </a:extLst>
            </p:cNvPr>
            <p:cNvSpPr>
              <a:spLocks noChangeShapeType="1"/>
            </p:cNvSpPr>
            <p:nvPr/>
          </p:nvSpPr>
          <p:spPr bwMode="auto">
            <a:xfrm rot="21567589" flipV="1">
              <a:off x="4368" y="915"/>
              <a:ext cx="816" cy="700"/>
            </a:xfrm>
            <a:prstGeom prst="line">
              <a:avLst/>
            </a:prstGeom>
            <a:noFill/>
            <a:ln w="28575">
              <a:solidFill>
                <a:srgbClr val="00CC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40033" name="Group 170">
              <a:extLst>
                <a:ext uri="{FF2B5EF4-FFF2-40B4-BE49-F238E27FC236}">
                  <a16:creationId xmlns:a16="http://schemas.microsoft.com/office/drawing/2014/main" id="{3469F893-B0B2-4F09-90B3-91A3B43CCA5E}"/>
                </a:ext>
              </a:extLst>
            </p:cNvPr>
            <p:cNvGrpSpPr>
              <a:grpSpLocks/>
            </p:cNvGrpSpPr>
            <p:nvPr/>
          </p:nvGrpSpPr>
          <p:grpSpPr bwMode="auto">
            <a:xfrm>
              <a:off x="5137" y="772"/>
              <a:ext cx="240" cy="231"/>
              <a:chOff x="4704" y="1545"/>
              <a:chExt cx="240" cy="231"/>
            </a:xfrm>
          </p:grpSpPr>
          <p:sp>
            <p:nvSpPr>
              <p:cNvPr id="40034" name="Rectangle 171">
                <a:extLst>
                  <a:ext uri="{FF2B5EF4-FFF2-40B4-BE49-F238E27FC236}">
                    <a16:creationId xmlns:a16="http://schemas.microsoft.com/office/drawing/2014/main" id="{7EEB2A2D-B064-421C-AE93-FC2EB55B3F0C}"/>
                  </a:ext>
                </a:extLst>
              </p:cNvPr>
              <p:cNvSpPr>
                <a:spLocks noChangeArrowheads="1"/>
              </p:cNvSpPr>
              <p:nvPr/>
            </p:nvSpPr>
            <p:spPr bwMode="auto">
              <a:xfrm>
                <a:off x="4704" y="1545"/>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CCFF"/>
                    </a:solidFill>
                  </a:rPr>
                  <a:t>E</a:t>
                </a:r>
                <a:endParaRPr lang="en-US" altLang="en-US" sz="1800">
                  <a:solidFill>
                    <a:srgbClr val="00CCFF"/>
                  </a:solidFill>
                </a:endParaRPr>
              </a:p>
            </p:txBody>
          </p:sp>
          <p:sp>
            <p:nvSpPr>
              <p:cNvPr id="40035" name="Line 172">
                <a:extLst>
                  <a:ext uri="{FF2B5EF4-FFF2-40B4-BE49-F238E27FC236}">
                    <a16:creationId xmlns:a16="http://schemas.microsoft.com/office/drawing/2014/main" id="{35751C30-77BD-410E-900F-6E368DD5339A}"/>
                  </a:ext>
                </a:extLst>
              </p:cNvPr>
              <p:cNvSpPr>
                <a:spLocks noChangeShapeType="1"/>
              </p:cNvSpPr>
              <p:nvPr/>
            </p:nvSpPr>
            <p:spPr bwMode="auto">
              <a:xfrm>
                <a:off x="4752" y="1560"/>
                <a:ext cx="144" cy="0"/>
              </a:xfrm>
              <a:prstGeom prst="line">
                <a:avLst/>
              </a:prstGeom>
              <a:noFill/>
              <a:ln w="19050">
                <a:solidFill>
                  <a:srgbClr val="00CC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sp>
        <p:nvSpPr>
          <p:cNvPr id="60589" name="Line 173">
            <a:extLst>
              <a:ext uri="{FF2B5EF4-FFF2-40B4-BE49-F238E27FC236}">
                <a16:creationId xmlns:a16="http://schemas.microsoft.com/office/drawing/2014/main" id="{3E78772E-CC22-4187-ACC7-7990472600AB}"/>
              </a:ext>
            </a:extLst>
          </p:cNvPr>
          <p:cNvSpPr>
            <a:spLocks noChangeShapeType="1"/>
          </p:cNvSpPr>
          <p:nvPr/>
        </p:nvSpPr>
        <p:spPr bwMode="auto">
          <a:xfrm rot="17784" flipV="1">
            <a:off x="7469188" y="1682750"/>
            <a:ext cx="457200" cy="412750"/>
          </a:xfrm>
          <a:prstGeom prst="line">
            <a:avLst/>
          </a:prstGeom>
          <a:noFill/>
          <a:ln w="28575">
            <a:solidFill>
              <a:srgbClr val="FFFF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0590" name="Text Box 174">
            <a:extLst>
              <a:ext uri="{FF2B5EF4-FFF2-40B4-BE49-F238E27FC236}">
                <a16:creationId xmlns:a16="http://schemas.microsoft.com/office/drawing/2014/main" id="{21E80A23-22B2-487C-9DBE-395F88665FD1}"/>
              </a:ext>
            </a:extLst>
          </p:cNvPr>
          <p:cNvSpPr txBox="1">
            <a:spLocks noChangeArrowheads="1"/>
          </p:cNvSpPr>
          <p:nvPr/>
        </p:nvSpPr>
        <p:spPr bwMode="auto">
          <a:xfrm>
            <a:off x="6707188" y="2597150"/>
            <a:ext cx="60801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+q</a:t>
            </a:r>
          </a:p>
        </p:txBody>
      </p:sp>
      <p:sp>
        <p:nvSpPr>
          <p:cNvPr id="60591" name="Text Box 175">
            <a:extLst>
              <a:ext uri="{FF2B5EF4-FFF2-40B4-BE49-F238E27FC236}">
                <a16:creationId xmlns:a16="http://schemas.microsoft.com/office/drawing/2014/main" id="{47249A24-A227-4168-A8DC-4EBEA6C99963}"/>
              </a:ext>
            </a:extLst>
          </p:cNvPr>
          <p:cNvSpPr txBox="1">
            <a:spLocks noChangeArrowheads="1"/>
          </p:cNvSpPr>
          <p:nvPr/>
        </p:nvSpPr>
        <p:spPr bwMode="auto">
          <a:xfrm>
            <a:off x="76200" y="0"/>
            <a:ext cx="73914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200" b="1">
                <a:solidFill>
                  <a:srgbClr val="CC99FF"/>
                </a:solidFill>
              </a:rPr>
              <a:t>Deduction of Coulomb’s Law from Gauss’s Theorem:</a:t>
            </a:r>
          </a:p>
        </p:txBody>
      </p:sp>
      <p:sp>
        <p:nvSpPr>
          <p:cNvPr id="60592" name="Text Box 176">
            <a:extLst>
              <a:ext uri="{FF2B5EF4-FFF2-40B4-BE49-F238E27FC236}">
                <a16:creationId xmlns:a16="http://schemas.microsoft.com/office/drawing/2014/main" id="{D4450B10-10A2-450E-B89A-C24043BBA6B5}"/>
              </a:ext>
            </a:extLst>
          </p:cNvPr>
          <p:cNvSpPr txBox="1">
            <a:spLocks noChangeArrowheads="1"/>
          </p:cNvSpPr>
          <p:nvPr/>
        </p:nvSpPr>
        <p:spPr bwMode="auto">
          <a:xfrm>
            <a:off x="76200" y="457200"/>
            <a:ext cx="2209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99FF99"/>
                </a:solidFill>
              </a:rPr>
              <a:t>From Gauss’s law,</a:t>
            </a:r>
          </a:p>
        </p:txBody>
      </p:sp>
      <p:grpSp>
        <p:nvGrpSpPr>
          <p:cNvPr id="60614" name="Group 198">
            <a:extLst>
              <a:ext uri="{FF2B5EF4-FFF2-40B4-BE49-F238E27FC236}">
                <a16:creationId xmlns:a16="http://schemas.microsoft.com/office/drawing/2014/main" id="{9C482E91-22AE-4FA2-A8B8-E90D1160F250}"/>
              </a:ext>
            </a:extLst>
          </p:cNvPr>
          <p:cNvGrpSpPr>
            <a:grpSpLocks/>
          </p:cNvGrpSpPr>
          <p:nvPr/>
        </p:nvGrpSpPr>
        <p:grpSpPr bwMode="auto">
          <a:xfrm>
            <a:off x="609600" y="868363"/>
            <a:ext cx="2438400" cy="960437"/>
            <a:chOff x="384" y="547"/>
            <a:chExt cx="1536" cy="605"/>
          </a:xfrm>
        </p:grpSpPr>
        <p:sp>
          <p:nvSpPr>
            <p:cNvPr id="40016" name="Line 178">
              <a:extLst>
                <a:ext uri="{FF2B5EF4-FFF2-40B4-BE49-F238E27FC236}">
                  <a16:creationId xmlns:a16="http://schemas.microsoft.com/office/drawing/2014/main" id="{81D3DBCB-4D8B-4E1E-A838-EEA79A1D7E01}"/>
                </a:ext>
              </a:extLst>
            </p:cNvPr>
            <p:cNvSpPr>
              <a:spLocks noChangeShapeType="1"/>
            </p:cNvSpPr>
            <p:nvPr/>
          </p:nvSpPr>
          <p:spPr bwMode="auto">
            <a:xfrm rot="10800000">
              <a:off x="888" y="699"/>
              <a:ext cx="0" cy="186"/>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40017" name="Group 179">
              <a:extLst>
                <a:ext uri="{FF2B5EF4-FFF2-40B4-BE49-F238E27FC236}">
                  <a16:creationId xmlns:a16="http://schemas.microsoft.com/office/drawing/2014/main" id="{41F7BD56-0CC1-4E52-90A9-F8AB21C4FD9A}"/>
                </a:ext>
              </a:extLst>
            </p:cNvPr>
            <p:cNvGrpSpPr>
              <a:grpSpLocks/>
            </p:cNvGrpSpPr>
            <p:nvPr/>
          </p:nvGrpSpPr>
          <p:grpSpPr bwMode="auto">
            <a:xfrm rot="10800000">
              <a:off x="815" y="884"/>
              <a:ext cx="72" cy="75"/>
              <a:chOff x="3168" y="3312"/>
              <a:chExt cx="96" cy="96"/>
            </a:xfrm>
          </p:grpSpPr>
          <p:sp>
            <p:nvSpPr>
              <p:cNvPr id="40030" name="Arc 180">
                <a:extLst>
                  <a:ext uri="{FF2B5EF4-FFF2-40B4-BE49-F238E27FC236}">
                    <a16:creationId xmlns:a16="http://schemas.microsoft.com/office/drawing/2014/main" id="{29B4619E-CEF9-446D-B93C-70803CA3DC7C}"/>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0031" name="Arc 181">
                <a:extLst>
                  <a:ext uri="{FF2B5EF4-FFF2-40B4-BE49-F238E27FC236}">
                    <a16:creationId xmlns:a16="http://schemas.microsoft.com/office/drawing/2014/main" id="{4D6C8F11-2748-43FE-923F-F5203C8A7ACC}"/>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40018" name="Group 182">
              <a:extLst>
                <a:ext uri="{FF2B5EF4-FFF2-40B4-BE49-F238E27FC236}">
                  <a16:creationId xmlns:a16="http://schemas.microsoft.com/office/drawing/2014/main" id="{EBD7AC8C-BF2E-4FA3-B774-63F6EF81A8BB}"/>
                </a:ext>
              </a:extLst>
            </p:cNvPr>
            <p:cNvGrpSpPr>
              <a:grpSpLocks/>
            </p:cNvGrpSpPr>
            <p:nvPr/>
          </p:nvGrpSpPr>
          <p:grpSpPr bwMode="auto">
            <a:xfrm rot="10800000" flipH="1" flipV="1">
              <a:off x="887" y="623"/>
              <a:ext cx="72" cy="75"/>
              <a:chOff x="3168" y="3312"/>
              <a:chExt cx="96" cy="96"/>
            </a:xfrm>
          </p:grpSpPr>
          <p:sp>
            <p:nvSpPr>
              <p:cNvPr id="40028" name="Arc 183">
                <a:extLst>
                  <a:ext uri="{FF2B5EF4-FFF2-40B4-BE49-F238E27FC236}">
                    <a16:creationId xmlns:a16="http://schemas.microsoft.com/office/drawing/2014/main" id="{B269BAAF-DB97-42C9-9D28-A140019CC13B}"/>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0029" name="Arc 184">
                <a:extLst>
                  <a:ext uri="{FF2B5EF4-FFF2-40B4-BE49-F238E27FC236}">
                    <a16:creationId xmlns:a16="http://schemas.microsoft.com/office/drawing/2014/main" id="{F2C9E18A-9169-4319-921A-FF76C3340652}"/>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40019" name="Text Box 185">
              <a:extLst>
                <a:ext uri="{FF2B5EF4-FFF2-40B4-BE49-F238E27FC236}">
                  <a16:creationId xmlns:a16="http://schemas.microsoft.com/office/drawing/2014/main" id="{40ABCFA1-28B4-4A5D-9899-97077EB84105}"/>
                </a:ext>
              </a:extLst>
            </p:cNvPr>
            <p:cNvSpPr txBox="1">
              <a:spLocks noChangeArrowheads="1"/>
            </p:cNvSpPr>
            <p:nvPr/>
          </p:nvSpPr>
          <p:spPr bwMode="auto">
            <a:xfrm>
              <a:off x="960" y="720"/>
              <a:ext cx="81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99"/>
                  </a:solidFill>
                </a:rPr>
                <a:t>E . dS</a:t>
              </a:r>
              <a:r>
                <a:rPr lang="en-US" altLang="en-US" sz="1800" b="1">
                  <a:solidFill>
                    <a:srgbClr val="FF9999"/>
                  </a:solidFill>
                  <a:latin typeface="ItalicC" pitchFamily="2" charset="0"/>
                </a:rPr>
                <a:t> </a:t>
              </a:r>
              <a:r>
                <a:rPr lang="en-US" altLang="en-US" sz="1800" b="1">
                  <a:solidFill>
                    <a:srgbClr val="FF9999"/>
                  </a:solidFill>
                </a:rPr>
                <a:t>=</a:t>
              </a:r>
            </a:p>
          </p:txBody>
        </p:sp>
        <p:sp>
          <p:nvSpPr>
            <p:cNvPr id="40020" name="Line 186">
              <a:extLst>
                <a:ext uri="{FF2B5EF4-FFF2-40B4-BE49-F238E27FC236}">
                  <a16:creationId xmlns:a16="http://schemas.microsoft.com/office/drawing/2014/main" id="{72537C84-5765-4823-8811-B11E174EFC15}"/>
                </a:ext>
              </a:extLst>
            </p:cNvPr>
            <p:cNvSpPr>
              <a:spLocks noChangeShapeType="1"/>
            </p:cNvSpPr>
            <p:nvPr/>
          </p:nvSpPr>
          <p:spPr bwMode="auto">
            <a:xfrm>
              <a:off x="1008" y="720"/>
              <a:ext cx="144" cy="0"/>
            </a:xfrm>
            <a:prstGeom prst="line">
              <a:avLst/>
            </a:prstGeom>
            <a:noFill/>
            <a:ln w="12700">
              <a:solidFill>
                <a:srgbClr val="FF9999"/>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0021" name="Line 187">
              <a:extLst>
                <a:ext uri="{FF2B5EF4-FFF2-40B4-BE49-F238E27FC236}">
                  <a16:creationId xmlns:a16="http://schemas.microsoft.com/office/drawing/2014/main" id="{435445DE-F0FF-45BC-A05E-2B4900A92DFD}"/>
                </a:ext>
              </a:extLst>
            </p:cNvPr>
            <p:cNvSpPr>
              <a:spLocks noChangeShapeType="1"/>
            </p:cNvSpPr>
            <p:nvPr/>
          </p:nvSpPr>
          <p:spPr bwMode="auto">
            <a:xfrm>
              <a:off x="1248" y="720"/>
              <a:ext cx="144" cy="0"/>
            </a:xfrm>
            <a:prstGeom prst="line">
              <a:avLst/>
            </a:prstGeom>
            <a:noFill/>
            <a:ln w="12700">
              <a:solidFill>
                <a:srgbClr val="FF9999"/>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0022" name="Text Box 188">
              <a:extLst>
                <a:ext uri="{FF2B5EF4-FFF2-40B4-BE49-F238E27FC236}">
                  <a16:creationId xmlns:a16="http://schemas.microsoft.com/office/drawing/2014/main" id="{A26CDE8D-87FC-40FB-95BA-16FB1F99363E}"/>
                </a:ext>
              </a:extLst>
            </p:cNvPr>
            <p:cNvSpPr txBox="1">
              <a:spLocks noChangeArrowheads="1"/>
            </p:cNvSpPr>
            <p:nvPr/>
          </p:nvSpPr>
          <p:spPr bwMode="auto">
            <a:xfrm>
              <a:off x="768" y="960"/>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FF9999"/>
                  </a:solidFill>
                </a:rPr>
                <a:t>S</a:t>
              </a:r>
            </a:p>
          </p:txBody>
        </p:sp>
        <p:sp>
          <p:nvSpPr>
            <p:cNvPr id="40023" name="Oval 189">
              <a:extLst>
                <a:ext uri="{FF2B5EF4-FFF2-40B4-BE49-F238E27FC236}">
                  <a16:creationId xmlns:a16="http://schemas.microsoft.com/office/drawing/2014/main" id="{5A4EDFDE-B732-4FE4-82C7-2FE5D9E27BEF}"/>
                </a:ext>
              </a:extLst>
            </p:cNvPr>
            <p:cNvSpPr>
              <a:spLocks noChangeArrowheads="1"/>
            </p:cNvSpPr>
            <p:nvPr/>
          </p:nvSpPr>
          <p:spPr bwMode="auto">
            <a:xfrm>
              <a:off x="816" y="768"/>
              <a:ext cx="144" cy="48"/>
            </a:xfrm>
            <a:prstGeom prst="ellipse">
              <a:avLst/>
            </a:prstGeom>
            <a:noFill/>
            <a:ln w="190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24" name="Rectangle 190">
              <a:extLst>
                <a:ext uri="{FF2B5EF4-FFF2-40B4-BE49-F238E27FC236}">
                  <a16:creationId xmlns:a16="http://schemas.microsoft.com/office/drawing/2014/main" id="{B9ABB43D-7237-49AB-AF8B-7F2D69DFC013}"/>
                </a:ext>
              </a:extLst>
            </p:cNvPr>
            <p:cNvSpPr>
              <a:spLocks noChangeArrowheads="1"/>
            </p:cNvSpPr>
            <p:nvPr/>
          </p:nvSpPr>
          <p:spPr bwMode="auto">
            <a:xfrm>
              <a:off x="384" y="672"/>
              <a:ext cx="42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FF9999"/>
                  </a:solidFill>
                </a:rPr>
                <a:t>Φ</a:t>
              </a:r>
              <a:r>
                <a:rPr lang="en-US" altLang="en-US" sz="1800" b="1" baseline="-25000">
                  <a:solidFill>
                    <a:srgbClr val="FF9999"/>
                  </a:solidFill>
                </a:rPr>
                <a:t>E</a:t>
              </a:r>
              <a:r>
                <a:rPr lang="en-US" altLang="en-US" sz="1800" b="1">
                  <a:solidFill>
                    <a:srgbClr val="FF9999"/>
                  </a:solidFill>
                </a:rPr>
                <a:t> =</a:t>
              </a:r>
            </a:p>
          </p:txBody>
        </p:sp>
        <p:sp>
          <p:nvSpPr>
            <p:cNvPr id="40025" name="Rectangle 191">
              <a:extLst>
                <a:ext uri="{FF2B5EF4-FFF2-40B4-BE49-F238E27FC236}">
                  <a16:creationId xmlns:a16="http://schemas.microsoft.com/office/drawing/2014/main" id="{72A44920-3F0E-4003-BD38-9571ECB916F0}"/>
                </a:ext>
              </a:extLst>
            </p:cNvPr>
            <p:cNvSpPr>
              <a:spLocks noChangeArrowheads="1"/>
            </p:cNvSpPr>
            <p:nvPr/>
          </p:nvSpPr>
          <p:spPr bwMode="auto">
            <a:xfrm>
              <a:off x="1680" y="547"/>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99"/>
                  </a:solidFill>
                </a:rPr>
                <a:t>q</a:t>
              </a:r>
              <a:endParaRPr lang="en-US" altLang="en-US" sz="1800">
                <a:solidFill>
                  <a:srgbClr val="FF9999"/>
                </a:solidFill>
              </a:endParaRPr>
            </a:p>
          </p:txBody>
        </p:sp>
        <p:sp>
          <p:nvSpPr>
            <p:cNvPr id="40026" name="Rectangle 192">
              <a:extLst>
                <a:ext uri="{FF2B5EF4-FFF2-40B4-BE49-F238E27FC236}">
                  <a16:creationId xmlns:a16="http://schemas.microsoft.com/office/drawing/2014/main" id="{9104B8D9-B82B-4016-AE86-1FBA974413AD}"/>
                </a:ext>
              </a:extLst>
            </p:cNvPr>
            <p:cNvSpPr>
              <a:spLocks noChangeArrowheads="1"/>
            </p:cNvSpPr>
            <p:nvPr/>
          </p:nvSpPr>
          <p:spPr bwMode="auto">
            <a:xfrm>
              <a:off x="1683" y="778"/>
              <a:ext cx="23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FF9999"/>
                  </a:solidFill>
                  <a:cs typeface="Arial" panose="020B0604020202020204" pitchFamily="34" charset="0"/>
                </a:rPr>
                <a:t>ε</a:t>
              </a:r>
              <a:r>
                <a:rPr lang="en-US" altLang="en-US" sz="1800" b="1" baseline="-25000">
                  <a:solidFill>
                    <a:srgbClr val="FF9999"/>
                  </a:solidFill>
                  <a:cs typeface="Arial" panose="020B0604020202020204" pitchFamily="34" charset="0"/>
                </a:rPr>
                <a:t>0</a:t>
              </a:r>
              <a:endParaRPr lang="el-GR" altLang="en-US" sz="1800" b="1" baseline="-25000">
                <a:solidFill>
                  <a:srgbClr val="FF9999"/>
                </a:solidFill>
                <a:cs typeface="Arial" panose="020B0604020202020204" pitchFamily="34" charset="0"/>
              </a:endParaRPr>
            </a:p>
          </p:txBody>
        </p:sp>
        <p:sp>
          <p:nvSpPr>
            <p:cNvPr id="40027" name="Line 197">
              <a:extLst>
                <a:ext uri="{FF2B5EF4-FFF2-40B4-BE49-F238E27FC236}">
                  <a16:creationId xmlns:a16="http://schemas.microsoft.com/office/drawing/2014/main" id="{5E07AC83-ACEF-4F0F-9124-F337AFAA17CC}"/>
                </a:ext>
              </a:extLst>
            </p:cNvPr>
            <p:cNvSpPr>
              <a:spLocks noChangeShapeType="1"/>
            </p:cNvSpPr>
            <p:nvPr/>
          </p:nvSpPr>
          <p:spPr bwMode="auto">
            <a:xfrm>
              <a:off x="1680" y="816"/>
              <a:ext cx="240" cy="0"/>
            </a:xfrm>
            <a:prstGeom prst="line">
              <a:avLst/>
            </a:prstGeom>
            <a:noFill/>
            <a:ln w="9525">
              <a:solidFill>
                <a:srgbClr val="FF99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60616" name="Group 200">
            <a:extLst>
              <a:ext uri="{FF2B5EF4-FFF2-40B4-BE49-F238E27FC236}">
                <a16:creationId xmlns:a16="http://schemas.microsoft.com/office/drawing/2014/main" id="{4C696B6F-3FB6-4A99-A386-A1A6D7E13C0D}"/>
              </a:ext>
            </a:extLst>
          </p:cNvPr>
          <p:cNvGrpSpPr>
            <a:grpSpLocks/>
          </p:cNvGrpSpPr>
          <p:nvPr/>
        </p:nvGrpSpPr>
        <p:grpSpPr bwMode="auto">
          <a:xfrm>
            <a:off x="457200" y="2667000"/>
            <a:ext cx="152400" cy="152400"/>
            <a:chOff x="2304" y="2688"/>
            <a:chExt cx="96" cy="96"/>
          </a:xfrm>
        </p:grpSpPr>
        <p:sp>
          <p:nvSpPr>
            <p:cNvPr id="40013" name="Oval 201">
              <a:extLst>
                <a:ext uri="{FF2B5EF4-FFF2-40B4-BE49-F238E27FC236}">
                  <a16:creationId xmlns:a16="http://schemas.microsoft.com/office/drawing/2014/main" id="{0EC616E4-4D81-4D3F-9D4F-6634F3D9AA17}"/>
                </a:ext>
              </a:extLst>
            </p:cNvPr>
            <p:cNvSpPr>
              <a:spLocks noChangeArrowheads="1"/>
            </p:cNvSpPr>
            <p:nvPr/>
          </p:nvSpPr>
          <p:spPr bwMode="auto">
            <a:xfrm>
              <a:off x="2304" y="2752"/>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14" name="Oval 202">
              <a:extLst>
                <a:ext uri="{FF2B5EF4-FFF2-40B4-BE49-F238E27FC236}">
                  <a16:creationId xmlns:a16="http://schemas.microsoft.com/office/drawing/2014/main" id="{C7C4EC34-F69F-47D2-B505-95BE7924760D}"/>
                </a:ext>
              </a:extLst>
            </p:cNvPr>
            <p:cNvSpPr>
              <a:spLocks noChangeArrowheads="1"/>
            </p:cNvSpPr>
            <p:nvPr/>
          </p:nvSpPr>
          <p:spPr bwMode="auto">
            <a:xfrm>
              <a:off x="2368" y="2752"/>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15" name="Oval 203">
              <a:extLst>
                <a:ext uri="{FF2B5EF4-FFF2-40B4-BE49-F238E27FC236}">
                  <a16:creationId xmlns:a16="http://schemas.microsoft.com/office/drawing/2014/main" id="{14736845-FF88-4AD4-AAB2-B13473F4859E}"/>
                </a:ext>
              </a:extLst>
            </p:cNvPr>
            <p:cNvSpPr>
              <a:spLocks noChangeArrowheads="1"/>
            </p:cNvSpPr>
            <p:nvPr/>
          </p:nvSpPr>
          <p:spPr bwMode="auto">
            <a:xfrm>
              <a:off x="2336" y="2688"/>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grpSp>
        <p:nvGrpSpPr>
          <p:cNvPr id="60637" name="Group 221">
            <a:extLst>
              <a:ext uri="{FF2B5EF4-FFF2-40B4-BE49-F238E27FC236}">
                <a16:creationId xmlns:a16="http://schemas.microsoft.com/office/drawing/2014/main" id="{B17D1FE2-F10D-48C6-AFC1-ED86B7D69AC5}"/>
              </a:ext>
            </a:extLst>
          </p:cNvPr>
          <p:cNvGrpSpPr>
            <a:grpSpLocks/>
          </p:cNvGrpSpPr>
          <p:nvPr/>
        </p:nvGrpSpPr>
        <p:grpSpPr bwMode="auto">
          <a:xfrm>
            <a:off x="762000" y="2362200"/>
            <a:ext cx="2438400" cy="960438"/>
            <a:chOff x="480" y="1488"/>
            <a:chExt cx="1536" cy="605"/>
          </a:xfrm>
        </p:grpSpPr>
        <p:sp>
          <p:nvSpPr>
            <p:cNvPr id="39999" name="Line 205">
              <a:extLst>
                <a:ext uri="{FF2B5EF4-FFF2-40B4-BE49-F238E27FC236}">
                  <a16:creationId xmlns:a16="http://schemas.microsoft.com/office/drawing/2014/main" id="{A9FD55CF-62A5-4721-8347-C1CAE55E7BEC}"/>
                </a:ext>
              </a:extLst>
            </p:cNvPr>
            <p:cNvSpPr>
              <a:spLocks noChangeShapeType="1"/>
            </p:cNvSpPr>
            <p:nvPr/>
          </p:nvSpPr>
          <p:spPr bwMode="auto">
            <a:xfrm rot="10800000">
              <a:off x="984" y="1640"/>
              <a:ext cx="0" cy="186"/>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40000" name="Group 206">
              <a:extLst>
                <a:ext uri="{FF2B5EF4-FFF2-40B4-BE49-F238E27FC236}">
                  <a16:creationId xmlns:a16="http://schemas.microsoft.com/office/drawing/2014/main" id="{A04F24B2-6E8E-4066-9BD6-86CDC01775EE}"/>
                </a:ext>
              </a:extLst>
            </p:cNvPr>
            <p:cNvGrpSpPr>
              <a:grpSpLocks/>
            </p:cNvGrpSpPr>
            <p:nvPr/>
          </p:nvGrpSpPr>
          <p:grpSpPr bwMode="auto">
            <a:xfrm rot="10800000">
              <a:off x="911" y="1825"/>
              <a:ext cx="72" cy="75"/>
              <a:chOff x="3168" y="3312"/>
              <a:chExt cx="96" cy="96"/>
            </a:xfrm>
          </p:grpSpPr>
          <p:sp>
            <p:nvSpPr>
              <p:cNvPr id="40011" name="Arc 207">
                <a:extLst>
                  <a:ext uri="{FF2B5EF4-FFF2-40B4-BE49-F238E27FC236}">
                    <a16:creationId xmlns:a16="http://schemas.microsoft.com/office/drawing/2014/main" id="{2679C75F-A23A-4F7B-B0FD-B7F6CB00EA67}"/>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0012" name="Arc 208">
                <a:extLst>
                  <a:ext uri="{FF2B5EF4-FFF2-40B4-BE49-F238E27FC236}">
                    <a16:creationId xmlns:a16="http://schemas.microsoft.com/office/drawing/2014/main" id="{11AD89FE-E474-43AE-A416-E9CF18EABAA9}"/>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40001" name="Group 209">
              <a:extLst>
                <a:ext uri="{FF2B5EF4-FFF2-40B4-BE49-F238E27FC236}">
                  <a16:creationId xmlns:a16="http://schemas.microsoft.com/office/drawing/2014/main" id="{A0E0050D-4DB6-40B3-8318-EA0CFA623553}"/>
                </a:ext>
              </a:extLst>
            </p:cNvPr>
            <p:cNvGrpSpPr>
              <a:grpSpLocks/>
            </p:cNvGrpSpPr>
            <p:nvPr/>
          </p:nvGrpSpPr>
          <p:grpSpPr bwMode="auto">
            <a:xfrm rot="10800000" flipH="1" flipV="1">
              <a:off x="983" y="1564"/>
              <a:ext cx="72" cy="75"/>
              <a:chOff x="3168" y="3312"/>
              <a:chExt cx="96" cy="96"/>
            </a:xfrm>
          </p:grpSpPr>
          <p:sp>
            <p:nvSpPr>
              <p:cNvPr id="40009" name="Arc 210">
                <a:extLst>
                  <a:ext uri="{FF2B5EF4-FFF2-40B4-BE49-F238E27FC236}">
                    <a16:creationId xmlns:a16="http://schemas.microsoft.com/office/drawing/2014/main" id="{F365A34E-43A0-4B5A-8446-4224CD30F842}"/>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0010" name="Arc 211">
                <a:extLst>
                  <a:ext uri="{FF2B5EF4-FFF2-40B4-BE49-F238E27FC236}">
                    <a16:creationId xmlns:a16="http://schemas.microsoft.com/office/drawing/2014/main" id="{C59B4959-40D4-4CFE-A83F-ED2092C6632C}"/>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40002" name="Text Box 212">
              <a:extLst>
                <a:ext uri="{FF2B5EF4-FFF2-40B4-BE49-F238E27FC236}">
                  <a16:creationId xmlns:a16="http://schemas.microsoft.com/office/drawing/2014/main" id="{EE03CB44-54F3-4779-8BF0-F827AD590FB6}"/>
                </a:ext>
              </a:extLst>
            </p:cNvPr>
            <p:cNvSpPr txBox="1">
              <a:spLocks noChangeArrowheads="1"/>
            </p:cNvSpPr>
            <p:nvPr/>
          </p:nvSpPr>
          <p:spPr bwMode="auto">
            <a:xfrm>
              <a:off x="1056" y="1661"/>
              <a:ext cx="81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CC"/>
                  </a:solidFill>
                </a:rPr>
                <a:t>E  dS</a:t>
              </a:r>
              <a:r>
                <a:rPr lang="en-US" altLang="en-US" sz="1800" b="1">
                  <a:solidFill>
                    <a:srgbClr val="FFFFCC"/>
                  </a:solidFill>
                  <a:latin typeface="ItalicC" pitchFamily="2" charset="0"/>
                </a:rPr>
                <a:t> </a:t>
              </a:r>
              <a:r>
                <a:rPr lang="en-US" altLang="en-US" sz="1800" b="1">
                  <a:solidFill>
                    <a:srgbClr val="FFFFCC"/>
                  </a:solidFill>
                </a:rPr>
                <a:t>=</a:t>
              </a:r>
            </a:p>
          </p:txBody>
        </p:sp>
        <p:sp>
          <p:nvSpPr>
            <p:cNvPr id="40003" name="Text Box 215">
              <a:extLst>
                <a:ext uri="{FF2B5EF4-FFF2-40B4-BE49-F238E27FC236}">
                  <a16:creationId xmlns:a16="http://schemas.microsoft.com/office/drawing/2014/main" id="{38B9D456-82FB-4B57-9FD5-AFB1C62BD599}"/>
                </a:ext>
              </a:extLst>
            </p:cNvPr>
            <p:cNvSpPr txBox="1">
              <a:spLocks noChangeArrowheads="1"/>
            </p:cNvSpPr>
            <p:nvPr/>
          </p:nvSpPr>
          <p:spPr bwMode="auto">
            <a:xfrm>
              <a:off x="864" y="1901"/>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FFFFCC"/>
                  </a:solidFill>
                </a:rPr>
                <a:t>S</a:t>
              </a:r>
            </a:p>
          </p:txBody>
        </p:sp>
        <p:sp>
          <p:nvSpPr>
            <p:cNvPr id="40004" name="Oval 216">
              <a:extLst>
                <a:ext uri="{FF2B5EF4-FFF2-40B4-BE49-F238E27FC236}">
                  <a16:creationId xmlns:a16="http://schemas.microsoft.com/office/drawing/2014/main" id="{E82FB42D-4C79-4BC3-A9C1-24724F1BC916}"/>
                </a:ext>
              </a:extLst>
            </p:cNvPr>
            <p:cNvSpPr>
              <a:spLocks noChangeArrowheads="1"/>
            </p:cNvSpPr>
            <p:nvPr/>
          </p:nvSpPr>
          <p:spPr bwMode="auto">
            <a:xfrm>
              <a:off x="912" y="1709"/>
              <a:ext cx="144" cy="48"/>
            </a:xfrm>
            <a:prstGeom prst="ellipse">
              <a:avLst/>
            </a:prstGeom>
            <a:noFill/>
            <a:ln w="190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05" name="Rectangle 217">
              <a:extLst>
                <a:ext uri="{FF2B5EF4-FFF2-40B4-BE49-F238E27FC236}">
                  <a16:creationId xmlns:a16="http://schemas.microsoft.com/office/drawing/2014/main" id="{5047B01F-A0C2-4AF6-A6D6-0AD1435B4A2C}"/>
                </a:ext>
              </a:extLst>
            </p:cNvPr>
            <p:cNvSpPr>
              <a:spLocks noChangeArrowheads="1"/>
            </p:cNvSpPr>
            <p:nvPr/>
          </p:nvSpPr>
          <p:spPr bwMode="auto">
            <a:xfrm>
              <a:off x="480" y="1613"/>
              <a:ext cx="42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FFFFCC"/>
                  </a:solidFill>
                </a:rPr>
                <a:t>Φ</a:t>
              </a:r>
              <a:r>
                <a:rPr lang="en-US" altLang="en-US" sz="1800" b="1" baseline="-25000">
                  <a:solidFill>
                    <a:srgbClr val="FFFFCC"/>
                  </a:solidFill>
                </a:rPr>
                <a:t>E</a:t>
              </a:r>
              <a:r>
                <a:rPr lang="en-US" altLang="en-US" sz="1800" b="1">
                  <a:solidFill>
                    <a:srgbClr val="FFFFCC"/>
                  </a:solidFill>
                </a:rPr>
                <a:t> =</a:t>
              </a:r>
            </a:p>
          </p:txBody>
        </p:sp>
        <p:sp>
          <p:nvSpPr>
            <p:cNvPr id="40006" name="Rectangle 218">
              <a:extLst>
                <a:ext uri="{FF2B5EF4-FFF2-40B4-BE49-F238E27FC236}">
                  <a16:creationId xmlns:a16="http://schemas.microsoft.com/office/drawing/2014/main" id="{94071B66-0603-4786-B26E-F11AA934A757}"/>
                </a:ext>
              </a:extLst>
            </p:cNvPr>
            <p:cNvSpPr>
              <a:spLocks noChangeArrowheads="1"/>
            </p:cNvSpPr>
            <p:nvPr/>
          </p:nvSpPr>
          <p:spPr bwMode="auto">
            <a:xfrm>
              <a:off x="1776" y="1488"/>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CC"/>
                  </a:solidFill>
                </a:rPr>
                <a:t>q</a:t>
              </a:r>
              <a:endParaRPr lang="en-US" altLang="en-US" sz="1800">
                <a:solidFill>
                  <a:srgbClr val="FFFFCC"/>
                </a:solidFill>
              </a:endParaRPr>
            </a:p>
          </p:txBody>
        </p:sp>
        <p:sp>
          <p:nvSpPr>
            <p:cNvPr id="40007" name="Rectangle 219">
              <a:extLst>
                <a:ext uri="{FF2B5EF4-FFF2-40B4-BE49-F238E27FC236}">
                  <a16:creationId xmlns:a16="http://schemas.microsoft.com/office/drawing/2014/main" id="{2D63A321-E181-45A4-B708-76396BCC8E6D}"/>
                </a:ext>
              </a:extLst>
            </p:cNvPr>
            <p:cNvSpPr>
              <a:spLocks noChangeArrowheads="1"/>
            </p:cNvSpPr>
            <p:nvPr/>
          </p:nvSpPr>
          <p:spPr bwMode="auto">
            <a:xfrm>
              <a:off x="1779" y="1719"/>
              <a:ext cx="23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FFFFCC"/>
                  </a:solidFill>
                  <a:cs typeface="Arial" panose="020B0604020202020204" pitchFamily="34" charset="0"/>
                </a:rPr>
                <a:t>ε</a:t>
              </a:r>
              <a:r>
                <a:rPr lang="en-US" altLang="en-US" sz="1800" b="1" baseline="-25000">
                  <a:solidFill>
                    <a:srgbClr val="FFFFCC"/>
                  </a:solidFill>
                  <a:cs typeface="Arial" panose="020B0604020202020204" pitchFamily="34" charset="0"/>
                </a:rPr>
                <a:t>0</a:t>
              </a:r>
              <a:endParaRPr lang="el-GR" altLang="en-US" sz="1800" b="1" baseline="-25000">
                <a:solidFill>
                  <a:srgbClr val="FFFFCC"/>
                </a:solidFill>
                <a:cs typeface="Arial" panose="020B0604020202020204" pitchFamily="34" charset="0"/>
              </a:endParaRPr>
            </a:p>
          </p:txBody>
        </p:sp>
        <p:sp>
          <p:nvSpPr>
            <p:cNvPr id="40008" name="Line 220">
              <a:extLst>
                <a:ext uri="{FF2B5EF4-FFF2-40B4-BE49-F238E27FC236}">
                  <a16:creationId xmlns:a16="http://schemas.microsoft.com/office/drawing/2014/main" id="{C37E017C-F6D8-465A-9134-E9D229ABB30B}"/>
                </a:ext>
              </a:extLst>
            </p:cNvPr>
            <p:cNvSpPr>
              <a:spLocks noChangeShapeType="1"/>
            </p:cNvSpPr>
            <p:nvPr/>
          </p:nvSpPr>
          <p:spPr bwMode="auto">
            <a:xfrm>
              <a:off x="1776" y="1757"/>
              <a:ext cx="240" cy="0"/>
            </a:xfrm>
            <a:prstGeom prst="line">
              <a:avLst/>
            </a:prstGeom>
            <a:noFill/>
            <a:ln w="9525">
              <a:solidFill>
                <a:srgbClr val="CC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60638" name="Text Box 222">
            <a:extLst>
              <a:ext uri="{FF2B5EF4-FFF2-40B4-BE49-F238E27FC236}">
                <a16:creationId xmlns:a16="http://schemas.microsoft.com/office/drawing/2014/main" id="{689F04FC-6A08-4C4C-98A2-166CFB6AD230}"/>
              </a:ext>
            </a:extLst>
          </p:cNvPr>
          <p:cNvSpPr txBox="1">
            <a:spLocks noChangeArrowheads="1"/>
          </p:cNvSpPr>
          <p:nvPr/>
        </p:nvSpPr>
        <p:spPr bwMode="auto">
          <a:xfrm>
            <a:off x="304800" y="3505200"/>
            <a:ext cx="457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00"/>
                </a:solidFill>
              </a:rPr>
              <a:t>or</a:t>
            </a:r>
          </a:p>
        </p:txBody>
      </p:sp>
      <p:grpSp>
        <p:nvGrpSpPr>
          <p:cNvPr id="60691" name="Group 275">
            <a:extLst>
              <a:ext uri="{FF2B5EF4-FFF2-40B4-BE49-F238E27FC236}">
                <a16:creationId xmlns:a16="http://schemas.microsoft.com/office/drawing/2014/main" id="{4C52EFDC-21B5-4006-A5E2-0B6325AC477A}"/>
              </a:ext>
            </a:extLst>
          </p:cNvPr>
          <p:cNvGrpSpPr>
            <a:grpSpLocks/>
          </p:cNvGrpSpPr>
          <p:nvPr/>
        </p:nvGrpSpPr>
        <p:grpSpPr bwMode="auto">
          <a:xfrm>
            <a:off x="762000" y="3275013"/>
            <a:ext cx="2438400" cy="992187"/>
            <a:chOff x="480" y="2063"/>
            <a:chExt cx="1536" cy="625"/>
          </a:xfrm>
        </p:grpSpPr>
        <p:sp>
          <p:nvSpPr>
            <p:cNvPr id="39983" name="Text Box 231">
              <a:extLst>
                <a:ext uri="{FF2B5EF4-FFF2-40B4-BE49-F238E27FC236}">
                  <a16:creationId xmlns:a16="http://schemas.microsoft.com/office/drawing/2014/main" id="{C3E17512-873A-42C4-98E3-389E00D639EF}"/>
                </a:ext>
              </a:extLst>
            </p:cNvPr>
            <p:cNvSpPr txBox="1">
              <a:spLocks noChangeArrowheads="1"/>
            </p:cNvSpPr>
            <p:nvPr/>
          </p:nvSpPr>
          <p:spPr bwMode="auto">
            <a:xfrm>
              <a:off x="1248" y="2217"/>
              <a:ext cx="52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66FF"/>
                  </a:solidFill>
                </a:rPr>
                <a:t>dS</a:t>
              </a:r>
              <a:r>
                <a:rPr lang="en-US" altLang="en-US" sz="1800" b="1">
                  <a:solidFill>
                    <a:srgbClr val="FF66FF"/>
                  </a:solidFill>
                  <a:latin typeface="ItalicC" pitchFamily="2" charset="0"/>
                </a:rPr>
                <a:t> </a:t>
              </a:r>
              <a:r>
                <a:rPr lang="en-US" altLang="en-US" sz="1800" b="1">
                  <a:solidFill>
                    <a:srgbClr val="FF66FF"/>
                  </a:solidFill>
                </a:rPr>
                <a:t>=</a:t>
              </a:r>
            </a:p>
          </p:txBody>
        </p:sp>
        <p:grpSp>
          <p:nvGrpSpPr>
            <p:cNvPr id="39984" name="Group 238">
              <a:extLst>
                <a:ext uri="{FF2B5EF4-FFF2-40B4-BE49-F238E27FC236}">
                  <a16:creationId xmlns:a16="http://schemas.microsoft.com/office/drawing/2014/main" id="{43F5A9F5-2D78-4B36-A24B-E02AE6D43EFF}"/>
                </a:ext>
              </a:extLst>
            </p:cNvPr>
            <p:cNvGrpSpPr>
              <a:grpSpLocks/>
            </p:cNvGrpSpPr>
            <p:nvPr/>
          </p:nvGrpSpPr>
          <p:grpSpPr bwMode="auto">
            <a:xfrm>
              <a:off x="1056" y="2159"/>
              <a:ext cx="192" cy="529"/>
              <a:chOff x="864" y="2159"/>
              <a:chExt cx="192" cy="529"/>
            </a:xfrm>
          </p:grpSpPr>
          <p:sp>
            <p:nvSpPr>
              <p:cNvPr id="39990" name="Line 224">
                <a:extLst>
                  <a:ext uri="{FF2B5EF4-FFF2-40B4-BE49-F238E27FC236}">
                    <a16:creationId xmlns:a16="http://schemas.microsoft.com/office/drawing/2014/main" id="{7ABDDBDD-7D1E-4F94-AEBF-E189885DA093}"/>
                  </a:ext>
                </a:extLst>
              </p:cNvPr>
              <p:cNvSpPr>
                <a:spLocks noChangeShapeType="1"/>
              </p:cNvSpPr>
              <p:nvPr/>
            </p:nvSpPr>
            <p:spPr bwMode="auto">
              <a:xfrm rot="10800000">
                <a:off x="984" y="2235"/>
                <a:ext cx="0" cy="186"/>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39991" name="Group 225">
                <a:extLst>
                  <a:ext uri="{FF2B5EF4-FFF2-40B4-BE49-F238E27FC236}">
                    <a16:creationId xmlns:a16="http://schemas.microsoft.com/office/drawing/2014/main" id="{02634C96-57AC-4EE1-BAA6-F7D41990FC57}"/>
                  </a:ext>
                </a:extLst>
              </p:cNvPr>
              <p:cNvGrpSpPr>
                <a:grpSpLocks/>
              </p:cNvGrpSpPr>
              <p:nvPr/>
            </p:nvGrpSpPr>
            <p:grpSpPr bwMode="auto">
              <a:xfrm rot="10800000">
                <a:off x="911" y="2420"/>
                <a:ext cx="72" cy="75"/>
                <a:chOff x="3168" y="3312"/>
                <a:chExt cx="96" cy="96"/>
              </a:xfrm>
            </p:grpSpPr>
            <p:sp>
              <p:nvSpPr>
                <p:cNvPr id="39997" name="Arc 226">
                  <a:extLst>
                    <a:ext uri="{FF2B5EF4-FFF2-40B4-BE49-F238E27FC236}">
                      <a16:creationId xmlns:a16="http://schemas.microsoft.com/office/drawing/2014/main" id="{33575EC0-FD6E-4543-8F02-C6DBBB0F159D}"/>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9998" name="Arc 227">
                  <a:extLst>
                    <a:ext uri="{FF2B5EF4-FFF2-40B4-BE49-F238E27FC236}">
                      <a16:creationId xmlns:a16="http://schemas.microsoft.com/office/drawing/2014/main" id="{D4BF1EAF-15C1-477F-8B6A-086ACFCC60AE}"/>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39992" name="Group 228">
                <a:extLst>
                  <a:ext uri="{FF2B5EF4-FFF2-40B4-BE49-F238E27FC236}">
                    <a16:creationId xmlns:a16="http://schemas.microsoft.com/office/drawing/2014/main" id="{ED40CB21-5D4A-4CBA-8980-E1D33CC798FF}"/>
                  </a:ext>
                </a:extLst>
              </p:cNvPr>
              <p:cNvGrpSpPr>
                <a:grpSpLocks/>
              </p:cNvGrpSpPr>
              <p:nvPr/>
            </p:nvGrpSpPr>
            <p:grpSpPr bwMode="auto">
              <a:xfrm rot="10800000" flipH="1" flipV="1">
                <a:off x="983" y="2159"/>
                <a:ext cx="72" cy="75"/>
                <a:chOff x="3168" y="3312"/>
                <a:chExt cx="96" cy="96"/>
              </a:xfrm>
            </p:grpSpPr>
            <p:sp>
              <p:nvSpPr>
                <p:cNvPr id="39995" name="Arc 229">
                  <a:extLst>
                    <a:ext uri="{FF2B5EF4-FFF2-40B4-BE49-F238E27FC236}">
                      <a16:creationId xmlns:a16="http://schemas.microsoft.com/office/drawing/2014/main" id="{27CB6EB0-6B0B-4551-B93B-FC5C3F5F06D5}"/>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9996" name="Arc 230">
                  <a:extLst>
                    <a:ext uri="{FF2B5EF4-FFF2-40B4-BE49-F238E27FC236}">
                      <a16:creationId xmlns:a16="http://schemas.microsoft.com/office/drawing/2014/main" id="{1DFF6268-831D-460E-BF48-31546B229889}"/>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39993" name="Text Box 232">
                <a:extLst>
                  <a:ext uri="{FF2B5EF4-FFF2-40B4-BE49-F238E27FC236}">
                    <a16:creationId xmlns:a16="http://schemas.microsoft.com/office/drawing/2014/main" id="{7CBF1038-F0B5-4CCC-9ADA-FC2B0B6F487D}"/>
                  </a:ext>
                </a:extLst>
              </p:cNvPr>
              <p:cNvSpPr txBox="1">
                <a:spLocks noChangeArrowheads="1"/>
              </p:cNvSpPr>
              <p:nvPr/>
            </p:nvSpPr>
            <p:spPr bwMode="auto">
              <a:xfrm>
                <a:off x="864" y="2496"/>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FF66FF"/>
                    </a:solidFill>
                  </a:rPr>
                  <a:t>S</a:t>
                </a:r>
              </a:p>
            </p:txBody>
          </p:sp>
          <p:sp>
            <p:nvSpPr>
              <p:cNvPr id="39994" name="Oval 233">
                <a:extLst>
                  <a:ext uri="{FF2B5EF4-FFF2-40B4-BE49-F238E27FC236}">
                    <a16:creationId xmlns:a16="http://schemas.microsoft.com/office/drawing/2014/main" id="{FA6EAD70-72C8-43E9-A820-3D48272AA76D}"/>
                  </a:ext>
                </a:extLst>
              </p:cNvPr>
              <p:cNvSpPr>
                <a:spLocks noChangeArrowheads="1"/>
              </p:cNvSpPr>
              <p:nvPr/>
            </p:nvSpPr>
            <p:spPr bwMode="auto">
              <a:xfrm>
                <a:off x="912" y="2304"/>
                <a:ext cx="144" cy="48"/>
              </a:xfrm>
              <a:prstGeom prst="ellipse">
                <a:avLst/>
              </a:prstGeom>
              <a:noFill/>
              <a:ln w="190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39985" name="Rectangle 234">
              <a:extLst>
                <a:ext uri="{FF2B5EF4-FFF2-40B4-BE49-F238E27FC236}">
                  <a16:creationId xmlns:a16="http://schemas.microsoft.com/office/drawing/2014/main" id="{551BE312-CE23-48A6-BD6B-13A316ADFB57}"/>
                </a:ext>
              </a:extLst>
            </p:cNvPr>
            <p:cNvSpPr>
              <a:spLocks noChangeArrowheads="1"/>
            </p:cNvSpPr>
            <p:nvPr/>
          </p:nvSpPr>
          <p:spPr bwMode="auto">
            <a:xfrm>
              <a:off x="480" y="2208"/>
              <a:ext cx="42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FF66FF"/>
                  </a:solidFill>
                </a:rPr>
                <a:t>Φ</a:t>
              </a:r>
              <a:r>
                <a:rPr lang="en-US" altLang="en-US" sz="1800" b="1" baseline="-25000">
                  <a:solidFill>
                    <a:srgbClr val="FF66FF"/>
                  </a:solidFill>
                </a:rPr>
                <a:t>E</a:t>
              </a:r>
              <a:r>
                <a:rPr lang="en-US" altLang="en-US" sz="1800" b="1">
                  <a:solidFill>
                    <a:srgbClr val="FF66FF"/>
                  </a:solidFill>
                </a:rPr>
                <a:t> =</a:t>
              </a:r>
            </a:p>
          </p:txBody>
        </p:sp>
        <p:sp>
          <p:nvSpPr>
            <p:cNvPr id="39986" name="Rectangle 235">
              <a:extLst>
                <a:ext uri="{FF2B5EF4-FFF2-40B4-BE49-F238E27FC236}">
                  <a16:creationId xmlns:a16="http://schemas.microsoft.com/office/drawing/2014/main" id="{AF0A2E6E-2902-4FFE-8057-E39B3F4FEDD7}"/>
                </a:ext>
              </a:extLst>
            </p:cNvPr>
            <p:cNvSpPr>
              <a:spLocks noChangeArrowheads="1"/>
            </p:cNvSpPr>
            <p:nvPr/>
          </p:nvSpPr>
          <p:spPr bwMode="auto">
            <a:xfrm>
              <a:off x="1776" y="2063"/>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66FF"/>
                  </a:solidFill>
                </a:rPr>
                <a:t>q</a:t>
              </a:r>
              <a:endParaRPr lang="en-US" altLang="en-US" sz="1800">
                <a:solidFill>
                  <a:srgbClr val="FF66FF"/>
                </a:solidFill>
              </a:endParaRPr>
            </a:p>
          </p:txBody>
        </p:sp>
        <p:sp>
          <p:nvSpPr>
            <p:cNvPr id="39987" name="Rectangle 236">
              <a:extLst>
                <a:ext uri="{FF2B5EF4-FFF2-40B4-BE49-F238E27FC236}">
                  <a16:creationId xmlns:a16="http://schemas.microsoft.com/office/drawing/2014/main" id="{72A018C3-B185-42A8-9010-8FCFAEC9B0D1}"/>
                </a:ext>
              </a:extLst>
            </p:cNvPr>
            <p:cNvSpPr>
              <a:spLocks noChangeArrowheads="1"/>
            </p:cNvSpPr>
            <p:nvPr/>
          </p:nvSpPr>
          <p:spPr bwMode="auto">
            <a:xfrm>
              <a:off x="1779" y="2294"/>
              <a:ext cx="23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FF66FF"/>
                  </a:solidFill>
                  <a:cs typeface="Arial" panose="020B0604020202020204" pitchFamily="34" charset="0"/>
                </a:rPr>
                <a:t>ε</a:t>
              </a:r>
              <a:r>
                <a:rPr lang="en-US" altLang="en-US" sz="1800" b="1" baseline="-25000">
                  <a:solidFill>
                    <a:srgbClr val="FF66FF"/>
                  </a:solidFill>
                  <a:cs typeface="Arial" panose="020B0604020202020204" pitchFamily="34" charset="0"/>
                </a:rPr>
                <a:t>0</a:t>
              </a:r>
              <a:endParaRPr lang="el-GR" altLang="en-US" sz="1800" b="1" baseline="-25000">
                <a:solidFill>
                  <a:srgbClr val="FF66FF"/>
                </a:solidFill>
                <a:cs typeface="Arial" panose="020B0604020202020204" pitchFamily="34" charset="0"/>
              </a:endParaRPr>
            </a:p>
          </p:txBody>
        </p:sp>
        <p:sp>
          <p:nvSpPr>
            <p:cNvPr id="39988" name="Line 237">
              <a:extLst>
                <a:ext uri="{FF2B5EF4-FFF2-40B4-BE49-F238E27FC236}">
                  <a16:creationId xmlns:a16="http://schemas.microsoft.com/office/drawing/2014/main" id="{93F6E7DC-BCB5-49C6-AA09-43A83BB628B2}"/>
                </a:ext>
              </a:extLst>
            </p:cNvPr>
            <p:cNvSpPr>
              <a:spLocks noChangeShapeType="1"/>
            </p:cNvSpPr>
            <p:nvPr/>
          </p:nvSpPr>
          <p:spPr bwMode="auto">
            <a:xfrm>
              <a:off x="1776" y="2332"/>
              <a:ext cx="240" cy="0"/>
            </a:xfrm>
            <a:prstGeom prst="line">
              <a:avLst/>
            </a:prstGeom>
            <a:noFill/>
            <a:ln w="9525">
              <a:solidFill>
                <a:srgbClr val="CC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9989" name="Text Box 239">
              <a:extLst>
                <a:ext uri="{FF2B5EF4-FFF2-40B4-BE49-F238E27FC236}">
                  <a16:creationId xmlns:a16="http://schemas.microsoft.com/office/drawing/2014/main" id="{0C40FCD7-5438-4919-A4CB-8EECBFE858DB}"/>
                </a:ext>
              </a:extLst>
            </p:cNvPr>
            <p:cNvSpPr txBox="1">
              <a:spLocks noChangeArrowheads="1"/>
            </p:cNvSpPr>
            <p:nvPr/>
          </p:nvSpPr>
          <p:spPr bwMode="auto">
            <a:xfrm>
              <a:off x="864" y="2208"/>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66FF"/>
                  </a:solidFill>
                </a:rPr>
                <a:t>E</a:t>
              </a:r>
            </a:p>
          </p:txBody>
        </p:sp>
      </p:grpSp>
      <p:grpSp>
        <p:nvGrpSpPr>
          <p:cNvPr id="60684" name="Group 268">
            <a:extLst>
              <a:ext uri="{FF2B5EF4-FFF2-40B4-BE49-F238E27FC236}">
                <a16:creationId xmlns:a16="http://schemas.microsoft.com/office/drawing/2014/main" id="{7D2CBBF6-738E-4E5F-8531-3FA76375A156}"/>
              </a:ext>
            </a:extLst>
          </p:cNvPr>
          <p:cNvGrpSpPr>
            <a:grpSpLocks/>
          </p:cNvGrpSpPr>
          <p:nvPr/>
        </p:nvGrpSpPr>
        <p:grpSpPr bwMode="auto">
          <a:xfrm>
            <a:off x="4038600" y="4205288"/>
            <a:ext cx="1905000" cy="747712"/>
            <a:chOff x="1392" y="3216"/>
            <a:chExt cx="1200" cy="471"/>
          </a:xfrm>
        </p:grpSpPr>
        <p:sp>
          <p:nvSpPr>
            <p:cNvPr id="39979" name="Text Box 243">
              <a:extLst>
                <a:ext uri="{FF2B5EF4-FFF2-40B4-BE49-F238E27FC236}">
                  <a16:creationId xmlns:a16="http://schemas.microsoft.com/office/drawing/2014/main" id="{BB206ADE-A6EA-41BB-BA66-190A941BEB0F}"/>
                </a:ext>
              </a:extLst>
            </p:cNvPr>
            <p:cNvSpPr txBox="1">
              <a:spLocks noChangeArrowheads="1"/>
            </p:cNvSpPr>
            <p:nvPr/>
          </p:nvSpPr>
          <p:spPr bwMode="auto">
            <a:xfrm>
              <a:off x="1392" y="3321"/>
              <a:ext cx="3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33"/>
                  </a:solidFill>
                  <a:cs typeface="Arial" panose="020B0604020202020204" pitchFamily="34" charset="0"/>
                </a:rPr>
                <a:t>E =</a:t>
              </a:r>
              <a:r>
                <a:rPr lang="en-US" altLang="en-US" sz="1800" b="1">
                  <a:solidFill>
                    <a:srgbClr val="FF9933"/>
                  </a:solidFill>
                </a:rPr>
                <a:t> </a:t>
              </a:r>
            </a:p>
          </p:txBody>
        </p:sp>
        <p:sp>
          <p:nvSpPr>
            <p:cNvPr id="39980" name="Text Box 244">
              <a:extLst>
                <a:ext uri="{FF2B5EF4-FFF2-40B4-BE49-F238E27FC236}">
                  <a16:creationId xmlns:a16="http://schemas.microsoft.com/office/drawing/2014/main" id="{ACB55425-F09E-46F1-AAD7-3C3A52912832}"/>
                </a:ext>
              </a:extLst>
            </p:cNvPr>
            <p:cNvSpPr txBox="1">
              <a:spLocks noChangeArrowheads="1"/>
            </p:cNvSpPr>
            <p:nvPr/>
          </p:nvSpPr>
          <p:spPr bwMode="auto">
            <a:xfrm>
              <a:off x="1680" y="3216"/>
              <a:ext cx="76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33"/>
                  </a:solidFill>
                </a:rPr>
                <a:t>     q</a:t>
              </a:r>
              <a:endParaRPr lang="en-US" altLang="en-US" sz="1800">
                <a:solidFill>
                  <a:srgbClr val="FF9933"/>
                </a:solidFill>
              </a:endParaRPr>
            </a:p>
          </p:txBody>
        </p:sp>
        <p:sp>
          <p:nvSpPr>
            <p:cNvPr id="39981" name="Text Box 245">
              <a:extLst>
                <a:ext uri="{FF2B5EF4-FFF2-40B4-BE49-F238E27FC236}">
                  <a16:creationId xmlns:a16="http://schemas.microsoft.com/office/drawing/2014/main" id="{B0DC2232-9CD2-4AA8-B91B-9851B016E4E0}"/>
                </a:ext>
              </a:extLst>
            </p:cNvPr>
            <p:cNvSpPr txBox="1">
              <a:spLocks noChangeArrowheads="1"/>
            </p:cNvSpPr>
            <p:nvPr/>
          </p:nvSpPr>
          <p:spPr bwMode="auto">
            <a:xfrm>
              <a:off x="1680" y="3456"/>
              <a:ext cx="9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33"/>
                  </a:solidFill>
                </a:rPr>
                <a:t>  4</a:t>
              </a:r>
              <a:r>
                <a:rPr lang="el-GR" altLang="en-US" sz="1800" b="1">
                  <a:solidFill>
                    <a:srgbClr val="FF9933"/>
                  </a:solidFill>
                </a:rPr>
                <a:t>πε</a:t>
              </a:r>
              <a:r>
                <a:rPr lang="en-US" altLang="en-US" sz="1800" b="1" baseline="-25000">
                  <a:solidFill>
                    <a:srgbClr val="FF9933"/>
                  </a:solidFill>
                </a:rPr>
                <a:t>0</a:t>
              </a:r>
              <a:r>
                <a:rPr lang="en-US" altLang="en-US" sz="1800" b="1">
                  <a:solidFill>
                    <a:srgbClr val="FF9933"/>
                  </a:solidFill>
                </a:rPr>
                <a:t>  r</a:t>
              </a:r>
              <a:r>
                <a:rPr lang="en-US" altLang="en-US" sz="1800" b="1" baseline="30000">
                  <a:solidFill>
                    <a:srgbClr val="FF9933"/>
                  </a:solidFill>
                </a:rPr>
                <a:t>2  </a:t>
              </a:r>
            </a:p>
          </p:txBody>
        </p:sp>
        <p:sp>
          <p:nvSpPr>
            <p:cNvPr id="39982" name="Line 246">
              <a:extLst>
                <a:ext uri="{FF2B5EF4-FFF2-40B4-BE49-F238E27FC236}">
                  <a16:creationId xmlns:a16="http://schemas.microsoft.com/office/drawing/2014/main" id="{62F45626-9483-46A3-9FF0-835C310629F2}"/>
                </a:ext>
              </a:extLst>
            </p:cNvPr>
            <p:cNvSpPr>
              <a:spLocks noChangeShapeType="1"/>
            </p:cNvSpPr>
            <p:nvPr/>
          </p:nvSpPr>
          <p:spPr bwMode="auto">
            <a:xfrm>
              <a:off x="1776" y="3456"/>
              <a:ext cx="576" cy="0"/>
            </a:xfrm>
            <a:prstGeom prst="line">
              <a:avLst/>
            </a:prstGeom>
            <a:noFill/>
            <a:ln w="19050">
              <a:solidFill>
                <a:srgbClr val="FF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60692" name="Group 276">
            <a:extLst>
              <a:ext uri="{FF2B5EF4-FFF2-40B4-BE49-F238E27FC236}">
                <a16:creationId xmlns:a16="http://schemas.microsoft.com/office/drawing/2014/main" id="{4653C173-3E4A-43BF-9795-781D9DB4F4BF}"/>
              </a:ext>
            </a:extLst>
          </p:cNvPr>
          <p:cNvGrpSpPr>
            <a:grpSpLocks/>
          </p:cNvGrpSpPr>
          <p:nvPr/>
        </p:nvGrpSpPr>
        <p:grpSpPr bwMode="auto">
          <a:xfrm>
            <a:off x="1371600" y="4191000"/>
            <a:ext cx="1752600" cy="733425"/>
            <a:chOff x="864" y="2640"/>
            <a:chExt cx="1104" cy="462"/>
          </a:xfrm>
        </p:grpSpPr>
        <p:sp>
          <p:nvSpPr>
            <p:cNvPr id="39973" name="Text Box 252">
              <a:extLst>
                <a:ext uri="{FF2B5EF4-FFF2-40B4-BE49-F238E27FC236}">
                  <a16:creationId xmlns:a16="http://schemas.microsoft.com/office/drawing/2014/main" id="{7C7B4B0D-C2BA-4994-8896-D5D4BCC0E482}"/>
                </a:ext>
              </a:extLst>
            </p:cNvPr>
            <p:cNvSpPr txBox="1">
              <a:spLocks noChangeArrowheads="1"/>
            </p:cNvSpPr>
            <p:nvPr/>
          </p:nvSpPr>
          <p:spPr bwMode="auto">
            <a:xfrm>
              <a:off x="864" y="2745"/>
              <a:ext cx="7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99FF33"/>
                  </a:solidFill>
                </a:rPr>
                <a:t>E x 4</a:t>
              </a:r>
              <a:r>
                <a:rPr lang="el-GR" altLang="en-US" sz="1800" b="1">
                  <a:solidFill>
                    <a:srgbClr val="99FF33"/>
                  </a:solidFill>
                  <a:cs typeface="Arial" panose="020B0604020202020204" pitchFamily="34" charset="0"/>
                </a:rPr>
                <a:t>π</a:t>
              </a:r>
              <a:r>
                <a:rPr lang="en-US" altLang="en-US" sz="1800" b="1">
                  <a:solidFill>
                    <a:srgbClr val="99FF33"/>
                  </a:solidFill>
                  <a:cs typeface="Arial" panose="020B0604020202020204" pitchFamily="34" charset="0"/>
                </a:rPr>
                <a:t> r</a:t>
              </a:r>
              <a:r>
                <a:rPr lang="en-US" altLang="en-US" sz="1800" b="1" baseline="30000">
                  <a:solidFill>
                    <a:srgbClr val="99FF33"/>
                  </a:solidFill>
                  <a:cs typeface="Arial" panose="020B0604020202020204" pitchFamily="34" charset="0"/>
                </a:rPr>
                <a:t>2</a:t>
              </a:r>
              <a:endParaRPr lang="el-GR" altLang="en-US" sz="1800" b="1" baseline="30000">
                <a:solidFill>
                  <a:srgbClr val="99FF33"/>
                </a:solidFill>
                <a:cs typeface="Arial" panose="020B0604020202020204" pitchFamily="34" charset="0"/>
              </a:endParaRPr>
            </a:p>
          </p:txBody>
        </p:sp>
        <p:grpSp>
          <p:nvGrpSpPr>
            <p:cNvPr id="39974" name="Group 257">
              <a:extLst>
                <a:ext uri="{FF2B5EF4-FFF2-40B4-BE49-F238E27FC236}">
                  <a16:creationId xmlns:a16="http://schemas.microsoft.com/office/drawing/2014/main" id="{5A0655C9-EE14-4180-A8B1-A1FFA415BBCC}"/>
                </a:ext>
              </a:extLst>
            </p:cNvPr>
            <p:cNvGrpSpPr>
              <a:grpSpLocks/>
            </p:cNvGrpSpPr>
            <p:nvPr/>
          </p:nvGrpSpPr>
          <p:grpSpPr bwMode="auto">
            <a:xfrm>
              <a:off x="1536" y="2640"/>
              <a:ext cx="432" cy="462"/>
              <a:chOff x="1680" y="2658"/>
              <a:chExt cx="432" cy="462"/>
            </a:xfrm>
          </p:grpSpPr>
          <p:sp>
            <p:nvSpPr>
              <p:cNvPr id="39975" name="Rectangle 253">
                <a:extLst>
                  <a:ext uri="{FF2B5EF4-FFF2-40B4-BE49-F238E27FC236}">
                    <a16:creationId xmlns:a16="http://schemas.microsoft.com/office/drawing/2014/main" id="{5EC6F824-026E-40AF-BE42-40CD08A5BF41}"/>
                  </a:ext>
                </a:extLst>
              </p:cNvPr>
              <p:cNvSpPr>
                <a:spLocks noChangeArrowheads="1"/>
              </p:cNvSpPr>
              <p:nvPr/>
            </p:nvSpPr>
            <p:spPr bwMode="auto">
              <a:xfrm>
                <a:off x="1872" y="2658"/>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99FF33"/>
                    </a:solidFill>
                  </a:rPr>
                  <a:t>q</a:t>
                </a:r>
                <a:endParaRPr lang="en-US" altLang="en-US" sz="1800">
                  <a:solidFill>
                    <a:srgbClr val="99FF33"/>
                  </a:solidFill>
                </a:endParaRPr>
              </a:p>
            </p:txBody>
          </p:sp>
          <p:sp>
            <p:nvSpPr>
              <p:cNvPr id="39976" name="Rectangle 254">
                <a:extLst>
                  <a:ext uri="{FF2B5EF4-FFF2-40B4-BE49-F238E27FC236}">
                    <a16:creationId xmlns:a16="http://schemas.microsoft.com/office/drawing/2014/main" id="{8DB151B1-E525-4A77-B4BA-67C35BF9AA6B}"/>
                  </a:ext>
                </a:extLst>
              </p:cNvPr>
              <p:cNvSpPr>
                <a:spLocks noChangeArrowheads="1"/>
              </p:cNvSpPr>
              <p:nvPr/>
            </p:nvSpPr>
            <p:spPr bwMode="auto">
              <a:xfrm>
                <a:off x="1875" y="2889"/>
                <a:ext cx="23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99FF33"/>
                    </a:solidFill>
                    <a:cs typeface="Arial" panose="020B0604020202020204" pitchFamily="34" charset="0"/>
                  </a:rPr>
                  <a:t>ε</a:t>
                </a:r>
                <a:r>
                  <a:rPr lang="en-US" altLang="en-US" sz="1800" b="1" baseline="-25000">
                    <a:solidFill>
                      <a:srgbClr val="99FF33"/>
                    </a:solidFill>
                    <a:cs typeface="Arial" panose="020B0604020202020204" pitchFamily="34" charset="0"/>
                  </a:rPr>
                  <a:t>0</a:t>
                </a:r>
                <a:endParaRPr lang="el-GR" altLang="en-US" sz="1800" b="1" baseline="-25000">
                  <a:solidFill>
                    <a:srgbClr val="99FF33"/>
                  </a:solidFill>
                  <a:cs typeface="Arial" panose="020B0604020202020204" pitchFamily="34" charset="0"/>
                </a:endParaRPr>
              </a:p>
            </p:txBody>
          </p:sp>
          <p:sp>
            <p:nvSpPr>
              <p:cNvPr id="39977" name="Line 255">
                <a:extLst>
                  <a:ext uri="{FF2B5EF4-FFF2-40B4-BE49-F238E27FC236}">
                    <a16:creationId xmlns:a16="http://schemas.microsoft.com/office/drawing/2014/main" id="{12535EAB-9238-4CFF-9016-43626CECBB50}"/>
                  </a:ext>
                </a:extLst>
              </p:cNvPr>
              <p:cNvSpPr>
                <a:spLocks noChangeShapeType="1"/>
              </p:cNvSpPr>
              <p:nvPr/>
            </p:nvSpPr>
            <p:spPr bwMode="auto">
              <a:xfrm>
                <a:off x="1872" y="2927"/>
                <a:ext cx="240" cy="0"/>
              </a:xfrm>
              <a:prstGeom prst="line">
                <a:avLst/>
              </a:prstGeom>
              <a:noFill/>
              <a:ln w="9525">
                <a:solidFill>
                  <a:srgbClr val="99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9978" name="Text Box 256">
                <a:extLst>
                  <a:ext uri="{FF2B5EF4-FFF2-40B4-BE49-F238E27FC236}">
                    <a16:creationId xmlns:a16="http://schemas.microsoft.com/office/drawing/2014/main" id="{EB074E3D-D94E-4921-833D-737917AAD19C}"/>
                  </a:ext>
                </a:extLst>
              </p:cNvPr>
              <p:cNvSpPr txBox="1">
                <a:spLocks noChangeArrowheads="1"/>
              </p:cNvSpPr>
              <p:nvPr/>
            </p:nvSpPr>
            <p:spPr bwMode="auto">
              <a:xfrm>
                <a:off x="1680" y="2793"/>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99FF33"/>
                    </a:solidFill>
                  </a:rPr>
                  <a:t>=</a:t>
                </a:r>
              </a:p>
            </p:txBody>
          </p:sp>
        </p:grpSp>
      </p:grpSp>
      <p:sp>
        <p:nvSpPr>
          <p:cNvPr id="60674" name="Text Box 258">
            <a:extLst>
              <a:ext uri="{FF2B5EF4-FFF2-40B4-BE49-F238E27FC236}">
                <a16:creationId xmlns:a16="http://schemas.microsoft.com/office/drawing/2014/main" id="{EBB5EDC5-286F-4479-B3BA-0A14D8D89EC7}"/>
              </a:ext>
            </a:extLst>
          </p:cNvPr>
          <p:cNvSpPr txBox="1">
            <a:spLocks noChangeArrowheads="1"/>
          </p:cNvSpPr>
          <p:nvPr/>
        </p:nvSpPr>
        <p:spPr bwMode="auto">
          <a:xfrm>
            <a:off x="152400" y="5105400"/>
            <a:ext cx="47244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CCFF"/>
                </a:solidFill>
              </a:rPr>
              <a:t>If a charge q</a:t>
            </a:r>
            <a:r>
              <a:rPr lang="en-US" altLang="en-US" sz="1800" b="1" baseline="-25000">
                <a:solidFill>
                  <a:srgbClr val="FFCCFF"/>
                </a:solidFill>
              </a:rPr>
              <a:t>0</a:t>
            </a:r>
            <a:r>
              <a:rPr lang="en-US" altLang="en-US" sz="1800" b="1">
                <a:solidFill>
                  <a:srgbClr val="FFCCFF"/>
                </a:solidFill>
              </a:rPr>
              <a:t> is placed at a point where E is calculated, then</a:t>
            </a:r>
          </a:p>
        </p:txBody>
      </p:sp>
      <p:grpSp>
        <p:nvGrpSpPr>
          <p:cNvPr id="60677" name="Group 261">
            <a:extLst>
              <a:ext uri="{FF2B5EF4-FFF2-40B4-BE49-F238E27FC236}">
                <a16:creationId xmlns:a16="http://schemas.microsoft.com/office/drawing/2014/main" id="{C178D1A9-FF49-49D2-844F-A055B3A3A607}"/>
              </a:ext>
            </a:extLst>
          </p:cNvPr>
          <p:cNvGrpSpPr>
            <a:grpSpLocks/>
          </p:cNvGrpSpPr>
          <p:nvPr/>
        </p:nvGrpSpPr>
        <p:grpSpPr bwMode="auto">
          <a:xfrm>
            <a:off x="76200" y="1905000"/>
            <a:ext cx="4724400" cy="366713"/>
            <a:chOff x="48" y="1200"/>
            <a:chExt cx="2976" cy="231"/>
          </a:xfrm>
        </p:grpSpPr>
        <p:sp>
          <p:nvSpPr>
            <p:cNvPr id="39970" name="Text Box 199">
              <a:extLst>
                <a:ext uri="{FF2B5EF4-FFF2-40B4-BE49-F238E27FC236}">
                  <a16:creationId xmlns:a16="http://schemas.microsoft.com/office/drawing/2014/main" id="{F4475DAA-3C6C-471F-8DAF-5AF21D44A637}"/>
                </a:ext>
              </a:extLst>
            </p:cNvPr>
            <p:cNvSpPr txBox="1">
              <a:spLocks noChangeArrowheads="1"/>
            </p:cNvSpPr>
            <p:nvPr/>
          </p:nvSpPr>
          <p:spPr bwMode="auto">
            <a:xfrm>
              <a:off x="48" y="1200"/>
              <a:ext cx="297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33CCFF"/>
                  </a:solidFill>
                </a:rPr>
                <a:t>Since E and dS are in the same direction,</a:t>
              </a:r>
            </a:p>
          </p:txBody>
        </p:sp>
        <p:sp>
          <p:nvSpPr>
            <p:cNvPr id="39971" name="Line 259">
              <a:extLst>
                <a:ext uri="{FF2B5EF4-FFF2-40B4-BE49-F238E27FC236}">
                  <a16:creationId xmlns:a16="http://schemas.microsoft.com/office/drawing/2014/main" id="{0D2E951D-7127-455B-8587-AD2693DDD9AE}"/>
                </a:ext>
              </a:extLst>
            </p:cNvPr>
            <p:cNvSpPr>
              <a:spLocks noChangeShapeType="1"/>
            </p:cNvSpPr>
            <p:nvPr/>
          </p:nvSpPr>
          <p:spPr bwMode="auto">
            <a:xfrm>
              <a:off x="528" y="1200"/>
              <a:ext cx="144" cy="0"/>
            </a:xfrm>
            <a:prstGeom prst="line">
              <a:avLst/>
            </a:prstGeom>
            <a:noFill/>
            <a:ln w="12700">
              <a:solidFill>
                <a:srgbClr val="33CC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9972" name="Line 260">
              <a:extLst>
                <a:ext uri="{FF2B5EF4-FFF2-40B4-BE49-F238E27FC236}">
                  <a16:creationId xmlns:a16="http://schemas.microsoft.com/office/drawing/2014/main" id="{CECDB2F7-E800-4101-8EE2-D8D455518E97}"/>
                </a:ext>
              </a:extLst>
            </p:cNvPr>
            <p:cNvSpPr>
              <a:spLocks noChangeShapeType="1"/>
            </p:cNvSpPr>
            <p:nvPr/>
          </p:nvSpPr>
          <p:spPr bwMode="auto">
            <a:xfrm>
              <a:off x="1008" y="1200"/>
              <a:ext cx="144" cy="0"/>
            </a:xfrm>
            <a:prstGeom prst="line">
              <a:avLst/>
            </a:prstGeom>
            <a:noFill/>
            <a:ln w="12700">
              <a:solidFill>
                <a:srgbClr val="33CC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60683" name="Text Box 267">
            <a:extLst>
              <a:ext uri="{FF2B5EF4-FFF2-40B4-BE49-F238E27FC236}">
                <a16:creationId xmlns:a16="http://schemas.microsoft.com/office/drawing/2014/main" id="{40992D54-A26E-4A88-B86B-9897B6E05B2E}"/>
              </a:ext>
            </a:extLst>
          </p:cNvPr>
          <p:cNvSpPr txBox="1">
            <a:spLocks noChangeArrowheads="1"/>
          </p:cNvSpPr>
          <p:nvPr/>
        </p:nvSpPr>
        <p:spPr bwMode="auto">
          <a:xfrm>
            <a:off x="5638800" y="5881688"/>
            <a:ext cx="30480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6600"/>
                </a:solidFill>
              </a:rPr>
              <a:t>which is Coulomb’s Law.</a:t>
            </a:r>
            <a:endParaRPr lang="en-US" altLang="en-US" sz="1800">
              <a:solidFill>
                <a:srgbClr val="FF6600"/>
              </a:solidFill>
            </a:endParaRPr>
          </a:p>
        </p:txBody>
      </p:sp>
      <p:sp>
        <p:nvSpPr>
          <p:cNvPr id="60685" name="Text Box 269">
            <a:extLst>
              <a:ext uri="{FF2B5EF4-FFF2-40B4-BE49-F238E27FC236}">
                <a16:creationId xmlns:a16="http://schemas.microsoft.com/office/drawing/2014/main" id="{D763FA8C-7474-4F7F-A3B9-EB047DE4F281}"/>
              </a:ext>
            </a:extLst>
          </p:cNvPr>
          <p:cNvSpPr txBox="1">
            <a:spLocks noChangeArrowheads="1"/>
          </p:cNvSpPr>
          <p:nvPr/>
        </p:nvSpPr>
        <p:spPr bwMode="auto">
          <a:xfrm>
            <a:off x="3505200" y="4357688"/>
            <a:ext cx="4572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00"/>
                </a:solidFill>
              </a:rPr>
              <a:t>or</a:t>
            </a:r>
          </a:p>
        </p:txBody>
      </p:sp>
      <p:grpSp>
        <p:nvGrpSpPr>
          <p:cNvPr id="60693" name="Group 277">
            <a:extLst>
              <a:ext uri="{FF2B5EF4-FFF2-40B4-BE49-F238E27FC236}">
                <a16:creationId xmlns:a16="http://schemas.microsoft.com/office/drawing/2014/main" id="{6B7BF163-556F-48A6-BBFD-6FD7FDFE69A6}"/>
              </a:ext>
            </a:extLst>
          </p:cNvPr>
          <p:cNvGrpSpPr>
            <a:grpSpLocks/>
          </p:cNvGrpSpPr>
          <p:nvPr/>
        </p:nvGrpSpPr>
        <p:grpSpPr bwMode="auto">
          <a:xfrm>
            <a:off x="3733800" y="5715000"/>
            <a:ext cx="1905000" cy="838200"/>
            <a:chOff x="2352" y="3600"/>
            <a:chExt cx="1200" cy="528"/>
          </a:xfrm>
        </p:grpSpPr>
        <p:grpSp>
          <p:nvGrpSpPr>
            <p:cNvPr id="39964" name="Group 266">
              <a:extLst>
                <a:ext uri="{FF2B5EF4-FFF2-40B4-BE49-F238E27FC236}">
                  <a16:creationId xmlns:a16="http://schemas.microsoft.com/office/drawing/2014/main" id="{228DE896-859B-4D52-A1CB-328789AFAB8C}"/>
                </a:ext>
              </a:extLst>
            </p:cNvPr>
            <p:cNvGrpSpPr>
              <a:grpSpLocks/>
            </p:cNvGrpSpPr>
            <p:nvPr/>
          </p:nvGrpSpPr>
          <p:grpSpPr bwMode="auto">
            <a:xfrm>
              <a:off x="2352" y="3600"/>
              <a:ext cx="1200" cy="471"/>
              <a:chOff x="3168" y="3753"/>
              <a:chExt cx="1200" cy="471"/>
            </a:xfrm>
          </p:grpSpPr>
          <p:sp>
            <p:nvSpPr>
              <p:cNvPr id="39966" name="Text Box 262">
                <a:extLst>
                  <a:ext uri="{FF2B5EF4-FFF2-40B4-BE49-F238E27FC236}">
                    <a16:creationId xmlns:a16="http://schemas.microsoft.com/office/drawing/2014/main" id="{D59CBFFD-6249-4797-837F-E8149F1435EC}"/>
                  </a:ext>
                </a:extLst>
              </p:cNvPr>
              <p:cNvSpPr txBox="1">
                <a:spLocks noChangeArrowheads="1"/>
              </p:cNvSpPr>
              <p:nvPr/>
            </p:nvSpPr>
            <p:spPr bwMode="auto">
              <a:xfrm>
                <a:off x="3168" y="3858"/>
                <a:ext cx="3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CCFF66"/>
                    </a:solidFill>
                    <a:cs typeface="Arial" panose="020B0604020202020204" pitchFamily="34" charset="0"/>
                  </a:rPr>
                  <a:t>F =</a:t>
                </a:r>
                <a:r>
                  <a:rPr lang="en-US" altLang="en-US" sz="1800" b="1">
                    <a:solidFill>
                      <a:srgbClr val="CCFF66"/>
                    </a:solidFill>
                  </a:rPr>
                  <a:t> </a:t>
                </a:r>
              </a:p>
            </p:txBody>
          </p:sp>
          <p:sp>
            <p:nvSpPr>
              <p:cNvPr id="39967" name="Text Box 263">
                <a:extLst>
                  <a:ext uri="{FF2B5EF4-FFF2-40B4-BE49-F238E27FC236}">
                    <a16:creationId xmlns:a16="http://schemas.microsoft.com/office/drawing/2014/main" id="{3A5DC5DD-A897-49A8-8CF0-5086FB4C8BF1}"/>
                  </a:ext>
                </a:extLst>
              </p:cNvPr>
              <p:cNvSpPr txBox="1">
                <a:spLocks noChangeArrowheads="1"/>
              </p:cNvSpPr>
              <p:nvPr/>
            </p:nvSpPr>
            <p:spPr bwMode="auto">
              <a:xfrm>
                <a:off x="3648" y="3753"/>
                <a:ext cx="3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CCFF66"/>
                    </a:solidFill>
                  </a:rPr>
                  <a:t>qq</a:t>
                </a:r>
                <a:r>
                  <a:rPr lang="en-US" altLang="en-US" sz="1800" b="1" baseline="-25000">
                    <a:solidFill>
                      <a:srgbClr val="CCFF66"/>
                    </a:solidFill>
                  </a:rPr>
                  <a:t>0</a:t>
                </a:r>
              </a:p>
            </p:txBody>
          </p:sp>
          <p:sp>
            <p:nvSpPr>
              <p:cNvPr id="39968" name="Text Box 264">
                <a:extLst>
                  <a:ext uri="{FF2B5EF4-FFF2-40B4-BE49-F238E27FC236}">
                    <a16:creationId xmlns:a16="http://schemas.microsoft.com/office/drawing/2014/main" id="{22CD6C83-16D1-4BB8-A46A-FEC4025B43F1}"/>
                  </a:ext>
                </a:extLst>
              </p:cNvPr>
              <p:cNvSpPr txBox="1">
                <a:spLocks noChangeArrowheads="1"/>
              </p:cNvSpPr>
              <p:nvPr/>
            </p:nvSpPr>
            <p:spPr bwMode="auto">
              <a:xfrm>
                <a:off x="3456" y="3993"/>
                <a:ext cx="9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CCFF66"/>
                    </a:solidFill>
                  </a:rPr>
                  <a:t>  4</a:t>
                </a:r>
                <a:r>
                  <a:rPr lang="el-GR" altLang="en-US" sz="1800" b="1">
                    <a:solidFill>
                      <a:srgbClr val="CCFF66"/>
                    </a:solidFill>
                  </a:rPr>
                  <a:t>πε</a:t>
                </a:r>
                <a:r>
                  <a:rPr lang="en-US" altLang="en-US" sz="1800" b="1" baseline="-25000">
                    <a:solidFill>
                      <a:srgbClr val="CCFF66"/>
                    </a:solidFill>
                  </a:rPr>
                  <a:t>0</a:t>
                </a:r>
                <a:r>
                  <a:rPr lang="en-US" altLang="en-US" sz="1800" b="1">
                    <a:solidFill>
                      <a:srgbClr val="CCFF66"/>
                    </a:solidFill>
                  </a:rPr>
                  <a:t>  r</a:t>
                </a:r>
                <a:r>
                  <a:rPr lang="en-US" altLang="en-US" sz="1800" b="1" baseline="30000">
                    <a:solidFill>
                      <a:srgbClr val="CCFF66"/>
                    </a:solidFill>
                  </a:rPr>
                  <a:t>2  </a:t>
                </a:r>
              </a:p>
            </p:txBody>
          </p:sp>
          <p:sp>
            <p:nvSpPr>
              <p:cNvPr id="39969" name="Line 265">
                <a:extLst>
                  <a:ext uri="{FF2B5EF4-FFF2-40B4-BE49-F238E27FC236}">
                    <a16:creationId xmlns:a16="http://schemas.microsoft.com/office/drawing/2014/main" id="{6CBBA89C-6CED-4FDB-BBE7-D9EE08115F0B}"/>
                  </a:ext>
                </a:extLst>
              </p:cNvPr>
              <p:cNvSpPr>
                <a:spLocks noChangeShapeType="1"/>
              </p:cNvSpPr>
              <p:nvPr/>
            </p:nvSpPr>
            <p:spPr bwMode="auto">
              <a:xfrm>
                <a:off x="3552" y="3993"/>
                <a:ext cx="576" cy="0"/>
              </a:xfrm>
              <a:prstGeom prst="line">
                <a:avLst/>
              </a:prstGeom>
              <a:noFill/>
              <a:ln w="19050">
                <a:solidFill>
                  <a:srgbClr val="CCFF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9965" name="Rectangle 271">
              <a:extLst>
                <a:ext uri="{FF2B5EF4-FFF2-40B4-BE49-F238E27FC236}">
                  <a16:creationId xmlns:a16="http://schemas.microsoft.com/office/drawing/2014/main" id="{4A8A58D9-3A9D-4756-9402-A2EF6ACC3636}"/>
                </a:ext>
              </a:extLst>
            </p:cNvPr>
            <p:cNvSpPr>
              <a:spLocks noChangeArrowheads="1"/>
            </p:cNvSpPr>
            <p:nvPr/>
          </p:nvSpPr>
          <p:spPr bwMode="auto">
            <a:xfrm>
              <a:off x="2352" y="3600"/>
              <a:ext cx="1056" cy="528"/>
            </a:xfrm>
            <a:prstGeom prst="rect">
              <a:avLst/>
            </a:prstGeom>
            <a:noFill/>
            <a:ln w="28575">
              <a:solidFill>
                <a:srgbClr val="00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60591"/>
                                        </p:tgtEl>
                                        <p:attrNameLst>
                                          <p:attrName>style.visibility</p:attrName>
                                        </p:attrNameLst>
                                      </p:cBhvr>
                                      <p:to>
                                        <p:strVal val="visible"/>
                                      </p:to>
                                    </p:set>
                                    <p:animEffect transition="in" filter="slide(fromTop)">
                                      <p:cBhvr>
                                        <p:cTn id="7" dur="500"/>
                                        <p:tgtEl>
                                          <p:spTgt spid="6059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60568"/>
                                        </p:tgtEl>
                                        <p:attrNameLst>
                                          <p:attrName>style.visibility</p:attrName>
                                        </p:attrNameLst>
                                      </p:cBhvr>
                                      <p:to>
                                        <p:strVal val="visible"/>
                                      </p:to>
                                    </p:set>
                                    <p:anim calcmode="lin" valueType="num">
                                      <p:cBhvr>
                                        <p:cTn id="12" dur="500" fill="hold"/>
                                        <p:tgtEl>
                                          <p:spTgt spid="60568"/>
                                        </p:tgtEl>
                                        <p:attrNameLst>
                                          <p:attrName>ppt_w</p:attrName>
                                        </p:attrNameLst>
                                      </p:cBhvr>
                                      <p:tavLst>
                                        <p:tav tm="0">
                                          <p:val>
                                            <p:fltVal val="0"/>
                                          </p:val>
                                        </p:tav>
                                        <p:tav tm="100000">
                                          <p:val>
                                            <p:strVal val="#ppt_w"/>
                                          </p:val>
                                        </p:tav>
                                      </p:tavLst>
                                    </p:anim>
                                    <p:anim calcmode="lin" valueType="num">
                                      <p:cBhvr>
                                        <p:cTn id="13" dur="500" fill="hold"/>
                                        <p:tgtEl>
                                          <p:spTgt spid="60568"/>
                                        </p:tgtEl>
                                        <p:attrNameLst>
                                          <p:attrName>ppt_h</p:attrName>
                                        </p:attrNameLst>
                                      </p:cBhvr>
                                      <p:tavLst>
                                        <p:tav tm="0">
                                          <p:val>
                                            <p:fltVal val="0"/>
                                          </p:val>
                                        </p:tav>
                                        <p:tav tm="100000">
                                          <p:val>
                                            <p:strVal val="#ppt_h"/>
                                          </p:val>
                                        </p:tav>
                                      </p:tavLst>
                                    </p:anim>
                                    <p:animEffect transition="in" filter="fade">
                                      <p:cBhvr>
                                        <p:cTn id="14" dur="500"/>
                                        <p:tgtEl>
                                          <p:spTgt spid="60568"/>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60579"/>
                                        </p:tgtEl>
                                        <p:attrNameLst>
                                          <p:attrName>style.visibility</p:attrName>
                                        </p:attrNameLst>
                                      </p:cBhvr>
                                      <p:to>
                                        <p:strVal val="visible"/>
                                      </p:to>
                                    </p:set>
                                    <p:anim calcmode="lin" valueType="num">
                                      <p:cBhvr>
                                        <p:cTn id="19" dur="500" fill="hold"/>
                                        <p:tgtEl>
                                          <p:spTgt spid="60579"/>
                                        </p:tgtEl>
                                        <p:attrNameLst>
                                          <p:attrName>ppt_w</p:attrName>
                                        </p:attrNameLst>
                                      </p:cBhvr>
                                      <p:tavLst>
                                        <p:tav tm="0">
                                          <p:val>
                                            <p:fltVal val="0"/>
                                          </p:val>
                                        </p:tav>
                                        <p:tav tm="100000">
                                          <p:val>
                                            <p:strVal val="#ppt_w"/>
                                          </p:val>
                                        </p:tav>
                                      </p:tavLst>
                                    </p:anim>
                                    <p:anim calcmode="lin" valueType="num">
                                      <p:cBhvr>
                                        <p:cTn id="20" dur="500" fill="hold"/>
                                        <p:tgtEl>
                                          <p:spTgt spid="60579"/>
                                        </p:tgtEl>
                                        <p:attrNameLst>
                                          <p:attrName>ppt_h</p:attrName>
                                        </p:attrNameLst>
                                      </p:cBhvr>
                                      <p:tavLst>
                                        <p:tav tm="0">
                                          <p:val>
                                            <p:fltVal val="0"/>
                                          </p:val>
                                        </p:tav>
                                        <p:tav tm="100000">
                                          <p:val>
                                            <p:strVal val="#ppt_h"/>
                                          </p:val>
                                        </p:tav>
                                      </p:tavLst>
                                    </p:anim>
                                    <p:animEffect transition="in" filter="fade">
                                      <p:cBhvr>
                                        <p:cTn id="21" dur="500"/>
                                        <p:tgtEl>
                                          <p:spTgt spid="60579"/>
                                        </p:tgtEl>
                                      </p:cBhvr>
                                    </p:animEffect>
                                  </p:childTnLst>
                                </p:cTn>
                              </p:par>
                            </p:childTnLst>
                          </p:cTn>
                        </p:par>
                        <p:par>
                          <p:cTn id="22" fill="hold" nodeType="afterGroup">
                            <p:stCondLst>
                              <p:cond delay="500"/>
                            </p:stCondLst>
                            <p:childTnLst>
                              <p:par>
                                <p:cTn id="23" presetID="9" presetClass="entr" presetSubtype="0" fill="hold" grpId="0" nodeType="afterEffect">
                                  <p:stCondLst>
                                    <p:cond delay="0"/>
                                  </p:stCondLst>
                                  <p:childTnLst>
                                    <p:set>
                                      <p:cBhvr>
                                        <p:cTn id="24" dur="1" fill="hold">
                                          <p:stCondLst>
                                            <p:cond delay="0"/>
                                          </p:stCondLst>
                                        </p:cTn>
                                        <p:tgtEl>
                                          <p:spTgt spid="60569"/>
                                        </p:tgtEl>
                                        <p:attrNameLst>
                                          <p:attrName>style.visibility</p:attrName>
                                        </p:attrNameLst>
                                      </p:cBhvr>
                                      <p:to>
                                        <p:strVal val="visible"/>
                                      </p:to>
                                    </p:set>
                                    <p:animEffect transition="in" filter="dissolve">
                                      <p:cBhvr>
                                        <p:cTn id="25" dur="500"/>
                                        <p:tgtEl>
                                          <p:spTgt spid="60569"/>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53" presetClass="entr" presetSubtype="0" fill="hold" grpId="0" nodeType="clickEffect">
                                  <p:stCondLst>
                                    <p:cond delay="0"/>
                                  </p:stCondLst>
                                  <p:childTnLst>
                                    <p:set>
                                      <p:cBhvr>
                                        <p:cTn id="29" dur="1" fill="hold">
                                          <p:stCondLst>
                                            <p:cond delay="0"/>
                                          </p:stCondLst>
                                        </p:cTn>
                                        <p:tgtEl>
                                          <p:spTgt spid="60590"/>
                                        </p:tgtEl>
                                        <p:attrNameLst>
                                          <p:attrName>style.visibility</p:attrName>
                                        </p:attrNameLst>
                                      </p:cBhvr>
                                      <p:to>
                                        <p:strVal val="visible"/>
                                      </p:to>
                                    </p:set>
                                    <p:anim calcmode="lin" valueType="num">
                                      <p:cBhvr>
                                        <p:cTn id="30" dur="500" fill="hold"/>
                                        <p:tgtEl>
                                          <p:spTgt spid="60590"/>
                                        </p:tgtEl>
                                        <p:attrNameLst>
                                          <p:attrName>ppt_w</p:attrName>
                                        </p:attrNameLst>
                                      </p:cBhvr>
                                      <p:tavLst>
                                        <p:tav tm="0">
                                          <p:val>
                                            <p:fltVal val="0"/>
                                          </p:val>
                                        </p:tav>
                                        <p:tav tm="100000">
                                          <p:val>
                                            <p:strVal val="#ppt_w"/>
                                          </p:val>
                                        </p:tav>
                                      </p:tavLst>
                                    </p:anim>
                                    <p:anim calcmode="lin" valueType="num">
                                      <p:cBhvr>
                                        <p:cTn id="31" dur="500" fill="hold"/>
                                        <p:tgtEl>
                                          <p:spTgt spid="60590"/>
                                        </p:tgtEl>
                                        <p:attrNameLst>
                                          <p:attrName>ppt_h</p:attrName>
                                        </p:attrNameLst>
                                      </p:cBhvr>
                                      <p:tavLst>
                                        <p:tav tm="0">
                                          <p:val>
                                            <p:fltVal val="0"/>
                                          </p:val>
                                        </p:tav>
                                        <p:tav tm="100000">
                                          <p:val>
                                            <p:strVal val="#ppt_h"/>
                                          </p:val>
                                        </p:tav>
                                      </p:tavLst>
                                    </p:anim>
                                    <p:animEffect transition="in" filter="fade">
                                      <p:cBhvr>
                                        <p:cTn id="32" dur="500"/>
                                        <p:tgtEl>
                                          <p:spTgt spid="60590"/>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4" fill="hold" nodeType="clickEffect">
                                  <p:stCondLst>
                                    <p:cond delay="0"/>
                                  </p:stCondLst>
                                  <p:childTnLst>
                                    <p:set>
                                      <p:cBhvr>
                                        <p:cTn id="36" dur="1" fill="hold">
                                          <p:stCondLst>
                                            <p:cond delay="0"/>
                                          </p:stCondLst>
                                        </p:cTn>
                                        <p:tgtEl>
                                          <p:spTgt spid="60690"/>
                                        </p:tgtEl>
                                        <p:attrNameLst>
                                          <p:attrName>style.visibility</p:attrName>
                                        </p:attrNameLst>
                                      </p:cBhvr>
                                      <p:to>
                                        <p:strVal val="visible"/>
                                      </p:to>
                                    </p:set>
                                    <p:animEffect transition="in" filter="wipe(down)">
                                      <p:cBhvr>
                                        <p:cTn id="37" dur="500"/>
                                        <p:tgtEl>
                                          <p:spTgt spid="60690"/>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8" presetClass="entr" presetSubtype="12" fill="hold" nodeType="clickEffect">
                                  <p:stCondLst>
                                    <p:cond delay="0"/>
                                  </p:stCondLst>
                                  <p:childTnLst>
                                    <p:set>
                                      <p:cBhvr>
                                        <p:cTn id="41" dur="1" fill="hold">
                                          <p:stCondLst>
                                            <p:cond delay="0"/>
                                          </p:stCondLst>
                                        </p:cTn>
                                        <p:tgtEl>
                                          <p:spTgt spid="60570"/>
                                        </p:tgtEl>
                                        <p:attrNameLst>
                                          <p:attrName>style.visibility</p:attrName>
                                        </p:attrNameLst>
                                      </p:cBhvr>
                                      <p:to>
                                        <p:strVal val="visible"/>
                                      </p:to>
                                    </p:set>
                                    <p:animEffect transition="in" filter="strips(downLeft)">
                                      <p:cBhvr>
                                        <p:cTn id="42" dur="500"/>
                                        <p:tgtEl>
                                          <p:spTgt spid="60570"/>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53" presetClass="entr" presetSubtype="0" fill="hold" nodeType="clickEffect">
                                  <p:stCondLst>
                                    <p:cond delay="0"/>
                                  </p:stCondLst>
                                  <p:childTnLst>
                                    <p:set>
                                      <p:cBhvr>
                                        <p:cTn id="46" dur="1" fill="hold">
                                          <p:stCondLst>
                                            <p:cond delay="0"/>
                                          </p:stCondLst>
                                        </p:cTn>
                                        <p:tgtEl>
                                          <p:spTgt spid="60577"/>
                                        </p:tgtEl>
                                        <p:attrNameLst>
                                          <p:attrName>style.visibility</p:attrName>
                                        </p:attrNameLst>
                                      </p:cBhvr>
                                      <p:to>
                                        <p:strVal val="visible"/>
                                      </p:to>
                                    </p:set>
                                    <p:anim calcmode="lin" valueType="num">
                                      <p:cBhvr>
                                        <p:cTn id="47" dur="500" fill="hold"/>
                                        <p:tgtEl>
                                          <p:spTgt spid="60577"/>
                                        </p:tgtEl>
                                        <p:attrNameLst>
                                          <p:attrName>ppt_w</p:attrName>
                                        </p:attrNameLst>
                                      </p:cBhvr>
                                      <p:tavLst>
                                        <p:tav tm="0">
                                          <p:val>
                                            <p:fltVal val="0"/>
                                          </p:val>
                                        </p:tav>
                                        <p:tav tm="100000">
                                          <p:val>
                                            <p:strVal val="#ppt_w"/>
                                          </p:val>
                                        </p:tav>
                                      </p:tavLst>
                                    </p:anim>
                                    <p:anim calcmode="lin" valueType="num">
                                      <p:cBhvr>
                                        <p:cTn id="48" dur="500" fill="hold"/>
                                        <p:tgtEl>
                                          <p:spTgt spid="60577"/>
                                        </p:tgtEl>
                                        <p:attrNameLst>
                                          <p:attrName>ppt_h</p:attrName>
                                        </p:attrNameLst>
                                      </p:cBhvr>
                                      <p:tavLst>
                                        <p:tav tm="0">
                                          <p:val>
                                            <p:fltVal val="0"/>
                                          </p:val>
                                        </p:tav>
                                        <p:tav tm="100000">
                                          <p:val>
                                            <p:strVal val="#ppt_h"/>
                                          </p:val>
                                        </p:tav>
                                      </p:tavLst>
                                    </p:anim>
                                    <p:animEffect transition="in" filter="fade">
                                      <p:cBhvr>
                                        <p:cTn id="49" dur="500"/>
                                        <p:tgtEl>
                                          <p:spTgt spid="60577"/>
                                        </p:tgtEl>
                                      </p:cBhvr>
                                    </p:animEffect>
                                  </p:childTnLst>
                                </p:cTn>
                              </p:par>
                              <p:par>
                                <p:cTn id="50" presetID="53" presetClass="entr" presetSubtype="0" fill="hold" nodeType="withEffect">
                                  <p:stCondLst>
                                    <p:cond delay="0"/>
                                  </p:stCondLst>
                                  <p:childTnLst>
                                    <p:set>
                                      <p:cBhvr>
                                        <p:cTn id="51" dur="1" fill="hold">
                                          <p:stCondLst>
                                            <p:cond delay="0"/>
                                          </p:stCondLst>
                                        </p:cTn>
                                        <p:tgtEl>
                                          <p:spTgt spid="60578"/>
                                        </p:tgtEl>
                                        <p:attrNameLst>
                                          <p:attrName>style.visibility</p:attrName>
                                        </p:attrNameLst>
                                      </p:cBhvr>
                                      <p:to>
                                        <p:strVal val="visible"/>
                                      </p:to>
                                    </p:set>
                                    <p:anim calcmode="lin" valueType="num">
                                      <p:cBhvr>
                                        <p:cTn id="52" dur="500" fill="hold"/>
                                        <p:tgtEl>
                                          <p:spTgt spid="60578"/>
                                        </p:tgtEl>
                                        <p:attrNameLst>
                                          <p:attrName>ppt_w</p:attrName>
                                        </p:attrNameLst>
                                      </p:cBhvr>
                                      <p:tavLst>
                                        <p:tav tm="0">
                                          <p:val>
                                            <p:fltVal val="0"/>
                                          </p:val>
                                        </p:tav>
                                        <p:tav tm="100000">
                                          <p:val>
                                            <p:strVal val="#ppt_w"/>
                                          </p:val>
                                        </p:tav>
                                      </p:tavLst>
                                    </p:anim>
                                    <p:anim calcmode="lin" valueType="num">
                                      <p:cBhvr>
                                        <p:cTn id="53" dur="500" fill="hold"/>
                                        <p:tgtEl>
                                          <p:spTgt spid="60578"/>
                                        </p:tgtEl>
                                        <p:attrNameLst>
                                          <p:attrName>ppt_h</p:attrName>
                                        </p:attrNameLst>
                                      </p:cBhvr>
                                      <p:tavLst>
                                        <p:tav tm="0">
                                          <p:val>
                                            <p:fltVal val="0"/>
                                          </p:val>
                                        </p:tav>
                                        <p:tav tm="100000">
                                          <p:val>
                                            <p:strVal val="#ppt_h"/>
                                          </p:val>
                                        </p:tav>
                                      </p:tavLst>
                                    </p:anim>
                                    <p:animEffect transition="in" filter="fade">
                                      <p:cBhvr>
                                        <p:cTn id="54" dur="500"/>
                                        <p:tgtEl>
                                          <p:spTgt spid="60578"/>
                                        </p:tgtEl>
                                      </p:cBhvr>
                                    </p:animEffect>
                                  </p:childTnLst>
                                </p:cTn>
                              </p:par>
                              <p:par>
                                <p:cTn id="55" presetID="53" presetClass="entr" presetSubtype="0" fill="hold" grpId="0" nodeType="withEffect">
                                  <p:stCondLst>
                                    <p:cond delay="0"/>
                                  </p:stCondLst>
                                  <p:childTnLst>
                                    <p:set>
                                      <p:cBhvr>
                                        <p:cTn id="56" dur="1" fill="hold">
                                          <p:stCondLst>
                                            <p:cond delay="0"/>
                                          </p:stCondLst>
                                        </p:cTn>
                                        <p:tgtEl>
                                          <p:spTgt spid="60581"/>
                                        </p:tgtEl>
                                        <p:attrNameLst>
                                          <p:attrName>style.visibility</p:attrName>
                                        </p:attrNameLst>
                                      </p:cBhvr>
                                      <p:to>
                                        <p:strVal val="visible"/>
                                      </p:to>
                                    </p:set>
                                    <p:anim calcmode="lin" valueType="num">
                                      <p:cBhvr>
                                        <p:cTn id="57" dur="500" fill="hold"/>
                                        <p:tgtEl>
                                          <p:spTgt spid="60581"/>
                                        </p:tgtEl>
                                        <p:attrNameLst>
                                          <p:attrName>ppt_w</p:attrName>
                                        </p:attrNameLst>
                                      </p:cBhvr>
                                      <p:tavLst>
                                        <p:tav tm="0">
                                          <p:val>
                                            <p:fltVal val="0"/>
                                          </p:val>
                                        </p:tav>
                                        <p:tav tm="100000">
                                          <p:val>
                                            <p:strVal val="#ppt_w"/>
                                          </p:val>
                                        </p:tav>
                                      </p:tavLst>
                                    </p:anim>
                                    <p:anim calcmode="lin" valueType="num">
                                      <p:cBhvr>
                                        <p:cTn id="58" dur="500" fill="hold"/>
                                        <p:tgtEl>
                                          <p:spTgt spid="60581"/>
                                        </p:tgtEl>
                                        <p:attrNameLst>
                                          <p:attrName>ppt_h</p:attrName>
                                        </p:attrNameLst>
                                      </p:cBhvr>
                                      <p:tavLst>
                                        <p:tav tm="0">
                                          <p:val>
                                            <p:fltVal val="0"/>
                                          </p:val>
                                        </p:tav>
                                        <p:tav tm="100000">
                                          <p:val>
                                            <p:strVal val="#ppt_h"/>
                                          </p:val>
                                        </p:tav>
                                      </p:tavLst>
                                    </p:anim>
                                    <p:animEffect transition="in" filter="fade">
                                      <p:cBhvr>
                                        <p:cTn id="59" dur="500"/>
                                        <p:tgtEl>
                                          <p:spTgt spid="60581"/>
                                        </p:tgtEl>
                                      </p:cBhvr>
                                    </p:animEffect>
                                  </p:childTnLst>
                                </p:cTn>
                              </p:par>
                              <p:par>
                                <p:cTn id="60" presetID="53" presetClass="entr" presetSubtype="0" fill="hold" grpId="0" nodeType="withEffect">
                                  <p:stCondLst>
                                    <p:cond delay="0"/>
                                  </p:stCondLst>
                                  <p:childTnLst>
                                    <p:set>
                                      <p:cBhvr>
                                        <p:cTn id="61" dur="1" fill="hold">
                                          <p:stCondLst>
                                            <p:cond delay="0"/>
                                          </p:stCondLst>
                                        </p:cTn>
                                        <p:tgtEl>
                                          <p:spTgt spid="60580"/>
                                        </p:tgtEl>
                                        <p:attrNameLst>
                                          <p:attrName>style.visibility</p:attrName>
                                        </p:attrNameLst>
                                      </p:cBhvr>
                                      <p:to>
                                        <p:strVal val="visible"/>
                                      </p:to>
                                    </p:set>
                                    <p:anim calcmode="lin" valueType="num">
                                      <p:cBhvr>
                                        <p:cTn id="62" dur="500" fill="hold"/>
                                        <p:tgtEl>
                                          <p:spTgt spid="60580"/>
                                        </p:tgtEl>
                                        <p:attrNameLst>
                                          <p:attrName>ppt_w</p:attrName>
                                        </p:attrNameLst>
                                      </p:cBhvr>
                                      <p:tavLst>
                                        <p:tav tm="0">
                                          <p:val>
                                            <p:fltVal val="0"/>
                                          </p:val>
                                        </p:tav>
                                        <p:tav tm="100000">
                                          <p:val>
                                            <p:strVal val="#ppt_w"/>
                                          </p:val>
                                        </p:tav>
                                      </p:tavLst>
                                    </p:anim>
                                    <p:anim calcmode="lin" valueType="num">
                                      <p:cBhvr>
                                        <p:cTn id="63" dur="500" fill="hold"/>
                                        <p:tgtEl>
                                          <p:spTgt spid="60580"/>
                                        </p:tgtEl>
                                        <p:attrNameLst>
                                          <p:attrName>ppt_h</p:attrName>
                                        </p:attrNameLst>
                                      </p:cBhvr>
                                      <p:tavLst>
                                        <p:tav tm="0">
                                          <p:val>
                                            <p:fltVal val="0"/>
                                          </p:val>
                                        </p:tav>
                                        <p:tav tm="100000">
                                          <p:val>
                                            <p:strVal val="#ppt_h"/>
                                          </p:val>
                                        </p:tav>
                                      </p:tavLst>
                                    </p:anim>
                                    <p:animEffect transition="in" filter="fade">
                                      <p:cBhvr>
                                        <p:cTn id="64" dur="500"/>
                                        <p:tgtEl>
                                          <p:spTgt spid="60580"/>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22" presetClass="entr" presetSubtype="4" fill="hold" nodeType="clickEffect">
                                  <p:stCondLst>
                                    <p:cond delay="0"/>
                                  </p:stCondLst>
                                  <p:childTnLst>
                                    <p:set>
                                      <p:cBhvr>
                                        <p:cTn id="68" dur="1" fill="hold">
                                          <p:stCondLst>
                                            <p:cond delay="0"/>
                                          </p:stCondLst>
                                        </p:cTn>
                                        <p:tgtEl>
                                          <p:spTgt spid="60589"/>
                                        </p:tgtEl>
                                        <p:attrNameLst>
                                          <p:attrName>style.visibility</p:attrName>
                                        </p:attrNameLst>
                                      </p:cBhvr>
                                      <p:to>
                                        <p:strVal val="visible"/>
                                      </p:to>
                                    </p:set>
                                    <p:animEffect transition="in" filter="wipe(down)">
                                      <p:cBhvr>
                                        <p:cTn id="69" dur="500"/>
                                        <p:tgtEl>
                                          <p:spTgt spid="60589"/>
                                        </p:tgtEl>
                                      </p:cBhvr>
                                    </p:animEffect>
                                  </p:childTnLst>
                                </p:cTn>
                              </p:par>
                            </p:childTnLst>
                          </p:cTn>
                        </p:par>
                        <p:par>
                          <p:cTn id="70" fill="hold" nodeType="afterGroup">
                            <p:stCondLst>
                              <p:cond delay="500"/>
                            </p:stCondLst>
                            <p:childTnLst>
                              <p:par>
                                <p:cTn id="71" presetID="9" presetClass="entr" presetSubtype="0" fill="hold" nodeType="afterEffect">
                                  <p:stCondLst>
                                    <p:cond delay="0"/>
                                  </p:stCondLst>
                                  <p:childTnLst>
                                    <p:set>
                                      <p:cBhvr>
                                        <p:cTn id="72" dur="1" fill="hold">
                                          <p:stCondLst>
                                            <p:cond delay="0"/>
                                          </p:stCondLst>
                                        </p:cTn>
                                        <p:tgtEl>
                                          <p:spTgt spid="60583"/>
                                        </p:tgtEl>
                                        <p:attrNameLst>
                                          <p:attrName>style.visibility</p:attrName>
                                        </p:attrNameLst>
                                      </p:cBhvr>
                                      <p:to>
                                        <p:strVal val="visible"/>
                                      </p:to>
                                    </p:set>
                                    <p:animEffect transition="in" filter="dissolve">
                                      <p:cBhvr>
                                        <p:cTn id="73" dur="500"/>
                                        <p:tgtEl>
                                          <p:spTgt spid="60583"/>
                                        </p:tgtEl>
                                      </p:cBhvr>
                                    </p:animEffect>
                                  </p:childTnLst>
                                </p:cTn>
                              </p:par>
                            </p:childTnLst>
                          </p:cTn>
                        </p:par>
                      </p:childTnLst>
                    </p:cTn>
                  </p:par>
                  <p:par>
                    <p:cTn id="74" fill="hold" nodeType="clickPar">
                      <p:stCondLst>
                        <p:cond delay="indefinite"/>
                      </p:stCondLst>
                      <p:childTnLst>
                        <p:par>
                          <p:cTn id="75" fill="hold" nodeType="withGroup">
                            <p:stCondLst>
                              <p:cond delay="0"/>
                            </p:stCondLst>
                            <p:childTnLst>
                              <p:par>
                                <p:cTn id="76" presetID="22" presetClass="entr" presetSubtype="8" fill="hold" grpId="0" nodeType="clickEffect">
                                  <p:stCondLst>
                                    <p:cond delay="0"/>
                                  </p:stCondLst>
                                  <p:childTnLst>
                                    <p:set>
                                      <p:cBhvr>
                                        <p:cTn id="77" dur="1" fill="hold">
                                          <p:stCondLst>
                                            <p:cond delay="0"/>
                                          </p:stCondLst>
                                        </p:cTn>
                                        <p:tgtEl>
                                          <p:spTgt spid="60592"/>
                                        </p:tgtEl>
                                        <p:attrNameLst>
                                          <p:attrName>style.visibility</p:attrName>
                                        </p:attrNameLst>
                                      </p:cBhvr>
                                      <p:to>
                                        <p:strVal val="visible"/>
                                      </p:to>
                                    </p:set>
                                    <p:animEffect transition="in" filter="wipe(left)">
                                      <p:cBhvr>
                                        <p:cTn id="78" dur="500"/>
                                        <p:tgtEl>
                                          <p:spTgt spid="60592"/>
                                        </p:tgtEl>
                                      </p:cBhvr>
                                    </p:animEffect>
                                  </p:childTnLst>
                                </p:cTn>
                              </p:par>
                            </p:childTnLst>
                          </p:cTn>
                        </p:par>
                      </p:childTnLst>
                    </p:cTn>
                  </p:par>
                  <p:par>
                    <p:cTn id="79" fill="hold" nodeType="clickPar">
                      <p:stCondLst>
                        <p:cond delay="indefinite"/>
                      </p:stCondLst>
                      <p:childTnLst>
                        <p:par>
                          <p:cTn id="80" fill="hold" nodeType="withGroup">
                            <p:stCondLst>
                              <p:cond delay="0"/>
                            </p:stCondLst>
                            <p:childTnLst>
                              <p:par>
                                <p:cTn id="81" presetID="22" presetClass="entr" presetSubtype="8" fill="hold" nodeType="clickEffect">
                                  <p:stCondLst>
                                    <p:cond delay="0"/>
                                  </p:stCondLst>
                                  <p:childTnLst>
                                    <p:set>
                                      <p:cBhvr>
                                        <p:cTn id="82" dur="1" fill="hold">
                                          <p:stCondLst>
                                            <p:cond delay="0"/>
                                          </p:stCondLst>
                                        </p:cTn>
                                        <p:tgtEl>
                                          <p:spTgt spid="60614"/>
                                        </p:tgtEl>
                                        <p:attrNameLst>
                                          <p:attrName>style.visibility</p:attrName>
                                        </p:attrNameLst>
                                      </p:cBhvr>
                                      <p:to>
                                        <p:strVal val="visible"/>
                                      </p:to>
                                    </p:set>
                                    <p:animEffect transition="in" filter="wipe(left)">
                                      <p:cBhvr>
                                        <p:cTn id="83" dur="500"/>
                                        <p:tgtEl>
                                          <p:spTgt spid="60614"/>
                                        </p:tgtEl>
                                      </p:cBhvr>
                                    </p:animEffect>
                                  </p:childTnLst>
                                </p:cTn>
                              </p:par>
                            </p:childTnLst>
                          </p:cTn>
                        </p:par>
                      </p:childTnLst>
                    </p:cTn>
                  </p:par>
                  <p:par>
                    <p:cTn id="84" fill="hold" nodeType="clickPar">
                      <p:stCondLst>
                        <p:cond delay="indefinite"/>
                      </p:stCondLst>
                      <p:childTnLst>
                        <p:par>
                          <p:cTn id="85" fill="hold" nodeType="withGroup">
                            <p:stCondLst>
                              <p:cond delay="0"/>
                            </p:stCondLst>
                            <p:childTnLst>
                              <p:par>
                                <p:cTn id="86" presetID="22" presetClass="entr" presetSubtype="8" fill="hold" nodeType="clickEffect">
                                  <p:stCondLst>
                                    <p:cond delay="0"/>
                                  </p:stCondLst>
                                  <p:childTnLst>
                                    <p:set>
                                      <p:cBhvr>
                                        <p:cTn id="87" dur="1" fill="hold">
                                          <p:stCondLst>
                                            <p:cond delay="0"/>
                                          </p:stCondLst>
                                        </p:cTn>
                                        <p:tgtEl>
                                          <p:spTgt spid="60677"/>
                                        </p:tgtEl>
                                        <p:attrNameLst>
                                          <p:attrName>style.visibility</p:attrName>
                                        </p:attrNameLst>
                                      </p:cBhvr>
                                      <p:to>
                                        <p:strVal val="visible"/>
                                      </p:to>
                                    </p:set>
                                    <p:animEffect transition="in" filter="wipe(left)">
                                      <p:cBhvr>
                                        <p:cTn id="88" dur="500"/>
                                        <p:tgtEl>
                                          <p:spTgt spid="60677"/>
                                        </p:tgtEl>
                                      </p:cBhvr>
                                    </p:animEffect>
                                  </p:childTnLst>
                                </p:cTn>
                              </p:par>
                            </p:childTnLst>
                          </p:cTn>
                        </p:par>
                      </p:childTnLst>
                    </p:cTn>
                  </p:par>
                  <p:par>
                    <p:cTn id="89" fill="hold" nodeType="clickPar">
                      <p:stCondLst>
                        <p:cond delay="indefinite"/>
                      </p:stCondLst>
                      <p:childTnLst>
                        <p:par>
                          <p:cTn id="90" fill="hold" nodeType="withGroup">
                            <p:stCondLst>
                              <p:cond delay="0"/>
                            </p:stCondLst>
                            <p:childTnLst>
                              <p:par>
                                <p:cTn id="91" presetID="22" presetClass="entr" presetSubtype="8" fill="hold" nodeType="clickEffect">
                                  <p:stCondLst>
                                    <p:cond delay="0"/>
                                  </p:stCondLst>
                                  <p:childTnLst>
                                    <p:set>
                                      <p:cBhvr>
                                        <p:cTn id="92" dur="1" fill="hold">
                                          <p:stCondLst>
                                            <p:cond delay="0"/>
                                          </p:stCondLst>
                                        </p:cTn>
                                        <p:tgtEl>
                                          <p:spTgt spid="60616"/>
                                        </p:tgtEl>
                                        <p:attrNameLst>
                                          <p:attrName>style.visibility</p:attrName>
                                        </p:attrNameLst>
                                      </p:cBhvr>
                                      <p:to>
                                        <p:strVal val="visible"/>
                                      </p:to>
                                    </p:set>
                                    <p:animEffect transition="in" filter="wipe(left)">
                                      <p:cBhvr>
                                        <p:cTn id="93" dur="500"/>
                                        <p:tgtEl>
                                          <p:spTgt spid="60616"/>
                                        </p:tgtEl>
                                      </p:cBhvr>
                                    </p:animEffect>
                                  </p:childTnLst>
                                </p:cTn>
                              </p:par>
                            </p:childTnLst>
                          </p:cTn>
                        </p:par>
                      </p:childTnLst>
                    </p:cTn>
                  </p:par>
                  <p:par>
                    <p:cTn id="94" fill="hold" nodeType="clickPar">
                      <p:stCondLst>
                        <p:cond delay="indefinite"/>
                      </p:stCondLst>
                      <p:childTnLst>
                        <p:par>
                          <p:cTn id="95" fill="hold" nodeType="withGroup">
                            <p:stCondLst>
                              <p:cond delay="0"/>
                            </p:stCondLst>
                            <p:childTnLst>
                              <p:par>
                                <p:cTn id="96" presetID="22" presetClass="entr" presetSubtype="8" fill="hold" nodeType="clickEffect">
                                  <p:stCondLst>
                                    <p:cond delay="0"/>
                                  </p:stCondLst>
                                  <p:childTnLst>
                                    <p:set>
                                      <p:cBhvr>
                                        <p:cTn id="97" dur="1" fill="hold">
                                          <p:stCondLst>
                                            <p:cond delay="0"/>
                                          </p:stCondLst>
                                        </p:cTn>
                                        <p:tgtEl>
                                          <p:spTgt spid="60637"/>
                                        </p:tgtEl>
                                        <p:attrNameLst>
                                          <p:attrName>style.visibility</p:attrName>
                                        </p:attrNameLst>
                                      </p:cBhvr>
                                      <p:to>
                                        <p:strVal val="visible"/>
                                      </p:to>
                                    </p:set>
                                    <p:animEffect transition="in" filter="wipe(left)">
                                      <p:cBhvr>
                                        <p:cTn id="98" dur="500"/>
                                        <p:tgtEl>
                                          <p:spTgt spid="60637"/>
                                        </p:tgtEl>
                                      </p:cBhvr>
                                    </p:animEffect>
                                  </p:childTnLst>
                                </p:cTn>
                              </p:par>
                            </p:childTnLst>
                          </p:cTn>
                        </p:par>
                      </p:childTnLst>
                    </p:cTn>
                  </p:par>
                  <p:par>
                    <p:cTn id="99" fill="hold" nodeType="clickPar">
                      <p:stCondLst>
                        <p:cond delay="indefinite"/>
                      </p:stCondLst>
                      <p:childTnLst>
                        <p:par>
                          <p:cTn id="100" fill="hold" nodeType="withGroup">
                            <p:stCondLst>
                              <p:cond delay="0"/>
                            </p:stCondLst>
                            <p:childTnLst>
                              <p:par>
                                <p:cTn id="101" presetID="22" presetClass="entr" presetSubtype="8" fill="hold" grpId="0" nodeType="clickEffect">
                                  <p:stCondLst>
                                    <p:cond delay="0"/>
                                  </p:stCondLst>
                                  <p:childTnLst>
                                    <p:set>
                                      <p:cBhvr>
                                        <p:cTn id="102" dur="1" fill="hold">
                                          <p:stCondLst>
                                            <p:cond delay="0"/>
                                          </p:stCondLst>
                                        </p:cTn>
                                        <p:tgtEl>
                                          <p:spTgt spid="60638"/>
                                        </p:tgtEl>
                                        <p:attrNameLst>
                                          <p:attrName>style.visibility</p:attrName>
                                        </p:attrNameLst>
                                      </p:cBhvr>
                                      <p:to>
                                        <p:strVal val="visible"/>
                                      </p:to>
                                    </p:set>
                                    <p:animEffect transition="in" filter="wipe(left)">
                                      <p:cBhvr>
                                        <p:cTn id="103" dur="500"/>
                                        <p:tgtEl>
                                          <p:spTgt spid="60638"/>
                                        </p:tgtEl>
                                      </p:cBhvr>
                                    </p:animEffect>
                                  </p:childTnLst>
                                </p:cTn>
                              </p:par>
                            </p:childTnLst>
                          </p:cTn>
                        </p:par>
                      </p:childTnLst>
                    </p:cTn>
                  </p:par>
                  <p:par>
                    <p:cTn id="104" fill="hold" nodeType="clickPar">
                      <p:stCondLst>
                        <p:cond delay="indefinite"/>
                      </p:stCondLst>
                      <p:childTnLst>
                        <p:par>
                          <p:cTn id="105" fill="hold" nodeType="withGroup">
                            <p:stCondLst>
                              <p:cond delay="0"/>
                            </p:stCondLst>
                            <p:childTnLst>
                              <p:par>
                                <p:cTn id="106" presetID="22" presetClass="entr" presetSubtype="8" fill="hold" nodeType="clickEffect">
                                  <p:stCondLst>
                                    <p:cond delay="0"/>
                                  </p:stCondLst>
                                  <p:childTnLst>
                                    <p:set>
                                      <p:cBhvr>
                                        <p:cTn id="107" dur="1" fill="hold">
                                          <p:stCondLst>
                                            <p:cond delay="0"/>
                                          </p:stCondLst>
                                        </p:cTn>
                                        <p:tgtEl>
                                          <p:spTgt spid="60691"/>
                                        </p:tgtEl>
                                        <p:attrNameLst>
                                          <p:attrName>style.visibility</p:attrName>
                                        </p:attrNameLst>
                                      </p:cBhvr>
                                      <p:to>
                                        <p:strVal val="visible"/>
                                      </p:to>
                                    </p:set>
                                    <p:animEffect transition="in" filter="wipe(left)">
                                      <p:cBhvr>
                                        <p:cTn id="108" dur="500"/>
                                        <p:tgtEl>
                                          <p:spTgt spid="60691"/>
                                        </p:tgtEl>
                                      </p:cBhvr>
                                    </p:animEffect>
                                  </p:childTnLst>
                                </p:cTn>
                              </p:par>
                            </p:childTnLst>
                          </p:cTn>
                        </p:par>
                      </p:childTnLst>
                    </p:cTn>
                  </p:par>
                  <p:par>
                    <p:cTn id="109" fill="hold" nodeType="clickPar">
                      <p:stCondLst>
                        <p:cond delay="indefinite"/>
                      </p:stCondLst>
                      <p:childTnLst>
                        <p:par>
                          <p:cTn id="110" fill="hold" nodeType="withGroup">
                            <p:stCondLst>
                              <p:cond delay="0"/>
                            </p:stCondLst>
                            <p:childTnLst>
                              <p:par>
                                <p:cTn id="111" presetID="22" presetClass="entr" presetSubtype="8" fill="hold" nodeType="clickEffect">
                                  <p:stCondLst>
                                    <p:cond delay="0"/>
                                  </p:stCondLst>
                                  <p:childTnLst>
                                    <p:set>
                                      <p:cBhvr>
                                        <p:cTn id="112" dur="1" fill="hold">
                                          <p:stCondLst>
                                            <p:cond delay="0"/>
                                          </p:stCondLst>
                                        </p:cTn>
                                        <p:tgtEl>
                                          <p:spTgt spid="60692"/>
                                        </p:tgtEl>
                                        <p:attrNameLst>
                                          <p:attrName>style.visibility</p:attrName>
                                        </p:attrNameLst>
                                      </p:cBhvr>
                                      <p:to>
                                        <p:strVal val="visible"/>
                                      </p:to>
                                    </p:set>
                                    <p:animEffect transition="in" filter="wipe(left)">
                                      <p:cBhvr>
                                        <p:cTn id="113" dur="500"/>
                                        <p:tgtEl>
                                          <p:spTgt spid="60692"/>
                                        </p:tgtEl>
                                      </p:cBhvr>
                                    </p:animEffect>
                                  </p:childTnLst>
                                </p:cTn>
                              </p:par>
                            </p:childTnLst>
                          </p:cTn>
                        </p:par>
                      </p:childTnLst>
                    </p:cTn>
                  </p:par>
                  <p:par>
                    <p:cTn id="114" fill="hold" nodeType="clickPar">
                      <p:stCondLst>
                        <p:cond delay="indefinite"/>
                      </p:stCondLst>
                      <p:childTnLst>
                        <p:par>
                          <p:cTn id="115" fill="hold" nodeType="withGroup">
                            <p:stCondLst>
                              <p:cond delay="0"/>
                            </p:stCondLst>
                            <p:childTnLst>
                              <p:par>
                                <p:cTn id="116" presetID="22" presetClass="entr" presetSubtype="8" fill="hold" grpId="0" nodeType="clickEffect">
                                  <p:stCondLst>
                                    <p:cond delay="0"/>
                                  </p:stCondLst>
                                  <p:childTnLst>
                                    <p:set>
                                      <p:cBhvr>
                                        <p:cTn id="117" dur="1" fill="hold">
                                          <p:stCondLst>
                                            <p:cond delay="0"/>
                                          </p:stCondLst>
                                        </p:cTn>
                                        <p:tgtEl>
                                          <p:spTgt spid="60685"/>
                                        </p:tgtEl>
                                        <p:attrNameLst>
                                          <p:attrName>style.visibility</p:attrName>
                                        </p:attrNameLst>
                                      </p:cBhvr>
                                      <p:to>
                                        <p:strVal val="visible"/>
                                      </p:to>
                                    </p:set>
                                    <p:animEffect transition="in" filter="wipe(left)">
                                      <p:cBhvr>
                                        <p:cTn id="118" dur="500"/>
                                        <p:tgtEl>
                                          <p:spTgt spid="60685"/>
                                        </p:tgtEl>
                                      </p:cBhvr>
                                    </p:animEffect>
                                  </p:childTnLst>
                                </p:cTn>
                              </p:par>
                            </p:childTnLst>
                          </p:cTn>
                        </p:par>
                      </p:childTnLst>
                    </p:cTn>
                  </p:par>
                  <p:par>
                    <p:cTn id="119" fill="hold" nodeType="clickPar">
                      <p:stCondLst>
                        <p:cond delay="indefinite"/>
                      </p:stCondLst>
                      <p:childTnLst>
                        <p:par>
                          <p:cTn id="120" fill="hold" nodeType="withGroup">
                            <p:stCondLst>
                              <p:cond delay="0"/>
                            </p:stCondLst>
                            <p:childTnLst>
                              <p:par>
                                <p:cTn id="121" presetID="22" presetClass="entr" presetSubtype="8" fill="hold" nodeType="clickEffect">
                                  <p:stCondLst>
                                    <p:cond delay="0"/>
                                  </p:stCondLst>
                                  <p:childTnLst>
                                    <p:set>
                                      <p:cBhvr>
                                        <p:cTn id="122" dur="1" fill="hold">
                                          <p:stCondLst>
                                            <p:cond delay="0"/>
                                          </p:stCondLst>
                                        </p:cTn>
                                        <p:tgtEl>
                                          <p:spTgt spid="60684"/>
                                        </p:tgtEl>
                                        <p:attrNameLst>
                                          <p:attrName>style.visibility</p:attrName>
                                        </p:attrNameLst>
                                      </p:cBhvr>
                                      <p:to>
                                        <p:strVal val="visible"/>
                                      </p:to>
                                    </p:set>
                                    <p:animEffect transition="in" filter="wipe(left)">
                                      <p:cBhvr>
                                        <p:cTn id="123" dur="500"/>
                                        <p:tgtEl>
                                          <p:spTgt spid="60684"/>
                                        </p:tgtEl>
                                      </p:cBhvr>
                                    </p:animEffect>
                                  </p:childTnLst>
                                </p:cTn>
                              </p:par>
                            </p:childTnLst>
                          </p:cTn>
                        </p:par>
                      </p:childTnLst>
                    </p:cTn>
                  </p:par>
                  <p:par>
                    <p:cTn id="124" fill="hold" nodeType="clickPar">
                      <p:stCondLst>
                        <p:cond delay="indefinite"/>
                      </p:stCondLst>
                      <p:childTnLst>
                        <p:par>
                          <p:cTn id="125" fill="hold" nodeType="withGroup">
                            <p:stCondLst>
                              <p:cond delay="0"/>
                            </p:stCondLst>
                            <p:childTnLst>
                              <p:par>
                                <p:cTn id="126" presetID="22" presetClass="entr" presetSubtype="1" fill="hold" grpId="0" nodeType="clickEffect">
                                  <p:stCondLst>
                                    <p:cond delay="0"/>
                                  </p:stCondLst>
                                  <p:childTnLst>
                                    <p:set>
                                      <p:cBhvr>
                                        <p:cTn id="127" dur="1" fill="hold">
                                          <p:stCondLst>
                                            <p:cond delay="0"/>
                                          </p:stCondLst>
                                        </p:cTn>
                                        <p:tgtEl>
                                          <p:spTgt spid="60674"/>
                                        </p:tgtEl>
                                        <p:attrNameLst>
                                          <p:attrName>style.visibility</p:attrName>
                                        </p:attrNameLst>
                                      </p:cBhvr>
                                      <p:to>
                                        <p:strVal val="visible"/>
                                      </p:to>
                                    </p:set>
                                    <p:animEffect transition="in" filter="wipe(up)">
                                      <p:cBhvr>
                                        <p:cTn id="128" dur="500"/>
                                        <p:tgtEl>
                                          <p:spTgt spid="60674"/>
                                        </p:tgtEl>
                                      </p:cBhvr>
                                    </p:animEffect>
                                  </p:childTnLst>
                                </p:cTn>
                              </p:par>
                            </p:childTnLst>
                          </p:cTn>
                        </p:par>
                      </p:childTnLst>
                    </p:cTn>
                  </p:par>
                  <p:par>
                    <p:cTn id="129" fill="hold" nodeType="clickPar">
                      <p:stCondLst>
                        <p:cond delay="indefinite"/>
                      </p:stCondLst>
                      <p:childTnLst>
                        <p:par>
                          <p:cTn id="130" fill="hold" nodeType="withGroup">
                            <p:stCondLst>
                              <p:cond delay="0"/>
                            </p:stCondLst>
                            <p:childTnLst>
                              <p:par>
                                <p:cTn id="131" presetID="53" presetClass="entr" presetSubtype="0" fill="hold" nodeType="clickEffect">
                                  <p:stCondLst>
                                    <p:cond delay="0"/>
                                  </p:stCondLst>
                                  <p:childTnLst>
                                    <p:set>
                                      <p:cBhvr>
                                        <p:cTn id="132" dur="1" fill="hold">
                                          <p:stCondLst>
                                            <p:cond delay="0"/>
                                          </p:stCondLst>
                                        </p:cTn>
                                        <p:tgtEl>
                                          <p:spTgt spid="60693"/>
                                        </p:tgtEl>
                                        <p:attrNameLst>
                                          <p:attrName>style.visibility</p:attrName>
                                        </p:attrNameLst>
                                      </p:cBhvr>
                                      <p:to>
                                        <p:strVal val="visible"/>
                                      </p:to>
                                    </p:set>
                                    <p:anim calcmode="lin" valueType="num">
                                      <p:cBhvr>
                                        <p:cTn id="133" dur="500" fill="hold"/>
                                        <p:tgtEl>
                                          <p:spTgt spid="60693"/>
                                        </p:tgtEl>
                                        <p:attrNameLst>
                                          <p:attrName>ppt_w</p:attrName>
                                        </p:attrNameLst>
                                      </p:cBhvr>
                                      <p:tavLst>
                                        <p:tav tm="0">
                                          <p:val>
                                            <p:fltVal val="0"/>
                                          </p:val>
                                        </p:tav>
                                        <p:tav tm="100000">
                                          <p:val>
                                            <p:strVal val="#ppt_w"/>
                                          </p:val>
                                        </p:tav>
                                      </p:tavLst>
                                    </p:anim>
                                    <p:anim calcmode="lin" valueType="num">
                                      <p:cBhvr>
                                        <p:cTn id="134" dur="500" fill="hold"/>
                                        <p:tgtEl>
                                          <p:spTgt spid="60693"/>
                                        </p:tgtEl>
                                        <p:attrNameLst>
                                          <p:attrName>ppt_h</p:attrName>
                                        </p:attrNameLst>
                                      </p:cBhvr>
                                      <p:tavLst>
                                        <p:tav tm="0">
                                          <p:val>
                                            <p:fltVal val="0"/>
                                          </p:val>
                                        </p:tav>
                                        <p:tav tm="100000">
                                          <p:val>
                                            <p:strVal val="#ppt_h"/>
                                          </p:val>
                                        </p:tav>
                                      </p:tavLst>
                                    </p:anim>
                                    <p:animEffect transition="in" filter="fade">
                                      <p:cBhvr>
                                        <p:cTn id="135" dur="500"/>
                                        <p:tgtEl>
                                          <p:spTgt spid="60693"/>
                                        </p:tgtEl>
                                      </p:cBhvr>
                                    </p:animEffect>
                                  </p:childTnLst>
                                </p:cTn>
                              </p:par>
                            </p:childTnLst>
                          </p:cTn>
                        </p:par>
                        <p:par>
                          <p:cTn id="136" fill="hold" nodeType="afterGroup">
                            <p:stCondLst>
                              <p:cond delay="500"/>
                            </p:stCondLst>
                            <p:childTnLst>
                              <p:par>
                                <p:cTn id="137" presetID="22" presetClass="entr" presetSubtype="8" fill="hold" nodeType="afterEffect">
                                  <p:stCondLst>
                                    <p:cond delay="0"/>
                                  </p:stCondLst>
                                  <p:childTnLst>
                                    <p:set>
                                      <p:cBhvr>
                                        <p:cTn id="138" dur="1" fill="hold">
                                          <p:stCondLst>
                                            <p:cond delay="0"/>
                                          </p:stCondLst>
                                        </p:cTn>
                                        <p:tgtEl>
                                          <p:spTgt spid="60683">
                                            <p:txEl>
                                              <p:pRg st="0" end="0"/>
                                            </p:txEl>
                                          </p:spTgt>
                                        </p:tgtEl>
                                        <p:attrNameLst>
                                          <p:attrName>style.visibility</p:attrName>
                                        </p:attrNameLst>
                                      </p:cBhvr>
                                      <p:to>
                                        <p:strVal val="visible"/>
                                      </p:to>
                                    </p:set>
                                    <p:animEffect transition="in" filter="wipe(left)">
                                      <p:cBhvr>
                                        <p:cTn id="139" dur="500"/>
                                        <p:tgtEl>
                                          <p:spTgt spid="6068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568" grpId="0" animBg="1"/>
      <p:bldP spid="60569" grpId="0"/>
      <p:bldP spid="60579" grpId="0"/>
      <p:bldP spid="60580" grpId="0"/>
      <p:bldP spid="60581" grpId="0"/>
      <p:bldP spid="60590" grpId="0"/>
      <p:bldP spid="60591" grpId="0"/>
      <p:bldP spid="60592" grpId="0"/>
      <p:bldP spid="60638" grpId="0"/>
      <p:bldP spid="60674" grpId="0"/>
      <p:bldP spid="6068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99" name="Freeform 87">
            <a:extLst>
              <a:ext uri="{FF2B5EF4-FFF2-40B4-BE49-F238E27FC236}">
                <a16:creationId xmlns:a16="http://schemas.microsoft.com/office/drawing/2014/main" id="{70064C03-B703-4FE7-9657-464F6F335C8C}"/>
              </a:ext>
            </a:extLst>
          </p:cNvPr>
          <p:cNvSpPr>
            <a:spLocks/>
          </p:cNvSpPr>
          <p:nvPr/>
        </p:nvSpPr>
        <p:spPr bwMode="auto">
          <a:xfrm>
            <a:off x="7086600" y="2470150"/>
            <a:ext cx="914400" cy="425450"/>
          </a:xfrm>
          <a:custGeom>
            <a:avLst/>
            <a:gdLst>
              <a:gd name="T0" fmla="*/ 0 w 576"/>
              <a:gd name="T1" fmla="*/ 0 h 240"/>
              <a:gd name="T2" fmla="*/ 2147483646 w 576"/>
              <a:gd name="T3" fmla="*/ 2147483646 h 240"/>
              <a:gd name="T4" fmla="*/ 2147483646 w 576"/>
              <a:gd name="T5" fmla="*/ 2147483646 h 240"/>
              <a:gd name="T6" fmla="*/ 0 60000 65536"/>
              <a:gd name="T7" fmla="*/ 0 60000 65536"/>
              <a:gd name="T8" fmla="*/ 0 60000 65536"/>
            </a:gdLst>
            <a:ahLst/>
            <a:cxnLst>
              <a:cxn ang="T6">
                <a:pos x="T0" y="T1"/>
              </a:cxn>
              <a:cxn ang="T7">
                <a:pos x="T2" y="T3"/>
              </a:cxn>
              <a:cxn ang="T8">
                <a:pos x="T4" y="T5"/>
              </a:cxn>
            </a:cxnLst>
            <a:rect l="0" t="0" r="r" b="b"/>
            <a:pathLst>
              <a:path w="576" h="240">
                <a:moveTo>
                  <a:pt x="0" y="0"/>
                </a:moveTo>
                <a:cubicBezTo>
                  <a:pt x="144" y="28"/>
                  <a:pt x="288" y="56"/>
                  <a:pt x="384" y="96"/>
                </a:cubicBezTo>
                <a:cubicBezTo>
                  <a:pt x="480" y="136"/>
                  <a:pt x="528" y="188"/>
                  <a:pt x="576" y="240"/>
                </a:cubicBezTo>
              </a:path>
            </a:pathLst>
          </a:custGeom>
          <a:noFill/>
          <a:ln w="28575" cmpd="sng">
            <a:solidFill>
              <a:srgbClr val="FFFFCC"/>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4571" name="Text Box 59">
            <a:extLst>
              <a:ext uri="{FF2B5EF4-FFF2-40B4-BE49-F238E27FC236}">
                <a16:creationId xmlns:a16="http://schemas.microsoft.com/office/drawing/2014/main" id="{E0650A47-F4DD-4E39-A909-70CC08E75C33}"/>
              </a:ext>
            </a:extLst>
          </p:cNvPr>
          <p:cNvSpPr txBox="1">
            <a:spLocks noChangeArrowheads="1"/>
          </p:cNvSpPr>
          <p:nvPr/>
        </p:nvSpPr>
        <p:spPr bwMode="auto">
          <a:xfrm>
            <a:off x="152400" y="44450"/>
            <a:ext cx="82296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200" b="1">
                <a:solidFill>
                  <a:srgbClr val="CCCCFF"/>
                </a:solidFill>
              </a:rPr>
              <a:t>Line Integral of Electric Field (Work Done by Electric Field):</a:t>
            </a:r>
          </a:p>
        </p:txBody>
      </p:sp>
      <p:sp>
        <p:nvSpPr>
          <p:cNvPr id="64572" name="Text Box 60">
            <a:extLst>
              <a:ext uri="{FF2B5EF4-FFF2-40B4-BE49-F238E27FC236}">
                <a16:creationId xmlns:a16="http://schemas.microsoft.com/office/drawing/2014/main" id="{556F8C3A-E49C-4955-8F12-27D9D2F56F9F}"/>
              </a:ext>
            </a:extLst>
          </p:cNvPr>
          <p:cNvSpPr txBox="1">
            <a:spLocks noChangeArrowheads="1"/>
          </p:cNvSpPr>
          <p:nvPr/>
        </p:nvSpPr>
        <p:spPr bwMode="auto">
          <a:xfrm>
            <a:off x="152400" y="533400"/>
            <a:ext cx="883920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CCFFCC"/>
                </a:solidFill>
              </a:rPr>
              <a:t>Negative Line Integral of Electric Field represents the work done by the electric field on a unit positive charge in moving it from one point to another in the electric field.</a:t>
            </a:r>
          </a:p>
        </p:txBody>
      </p:sp>
      <p:grpSp>
        <p:nvGrpSpPr>
          <p:cNvPr id="64720" name="Group 208">
            <a:extLst>
              <a:ext uri="{FF2B5EF4-FFF2-40B4-BE49-F238E27FC236}">
                <a16:creationId xmlns:a16="http://schemas.microsoft.com/office/drawing/2014/main" id="{13A4E9A2-A419-48A6-8AF8-4CCEB6DFF1FA}"/>
              </a:ext>
            </a:extLst>
          </p:cNvPr>
          <p:cNvGrpSpPr>
            <a:grpSpLocks/>
          </p:cNvGrpSpPr>
          <p:nvPr/>
        </p:nvGrpSpPr>
        <p:grpSpPr bwMode="auto">
          <a:xfrm>
            <a:off x="5562600" y="1752600"/>
            <a:ext cx="3200400" cy="2514600"/>
            <a:chOff x="3504" y="1104"/>
            <a:chExt cx="2016" cy="1584"/>
          </a:xfrm>
        </p:grpSpPr>
        <p:sp>
          <p:nvSpPr>
            <p:cNvPr id="5232" name="Line 61">
              <a:extLst>
                <a:ext uri="{FF2B5EF4-FFF2-40B4-BE49-F238E27FC236}">
                  <a16:creationId xmlns:a16="http://schemas.microsoft.com/office/drawing/2014/main" id="{3CD0A8C6-2E2C-47E9-909E-F15F680AF110}"/>
                </a:ext>
              </a:extLst>
            </p:cNvPr>
            <p:cNvSpPr>
              <a:spLocks noChangeShapeType="1"/>
            </p:cNvSpPr>
            <p:nvPr/>
          </p:nvSpPr>
          <p:spPr bwMode="auto">
            <a:xfrm>
              <a:off x="4032" y="2160"/>
              <a:ext cx="1488" cy="0"/>
            </a:xfrm>
            <a:prstGeom prst="line">
              <a:avLst/>
            </a:prstGeom>
            <a:noFill/>
            <a:ln w="28575">
              <a:solidFill>
                <a:srgbClr val="CC99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33" name="Line 62">
              <a:extLst>
                <a:ext uri="{FF2B5EF4-FFF2-40B4-BE49-F238E27FC236}">
                  <a16:creationId xmlns:a16="http://schemas.microsoft.com/office/drawing/2014/main" id="{537C1A34-7F09-4D0D-AFAA-083783F306D3}"/>
                </a:ext>
              </a:extLst>
            </p:cNvPr>
            <p:cNvSpPr>
              <a:spLocks noChangeShapeType="1"/>
            </p:cNvSpPr>
            <p:nvPr/>
          </p:nvSpPr>
          <p:spPr bwMode="auto">
            <a:xfrm flipV="1">
              <a:off x="4032" y="1104"/>
              <a:ext cx="0" cy="1056"/>
            </a:xfrm>
            <a:prstGeom prst="line">
              <a:avLst/>
            </a:prstGeom>
            <a:noFill/>
            <a:ln w="28575">
              <a:solidFill>
                <a:srgbClr val="CC99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34" name="Line 63">
              <a:extLst>
                <a:ext uri="{FF2B5EF4-FFF2-40B4-BE49-F238E27FC236}">
                  <a16:creationId xmlns:a16="http://schemas.microsoft.com/office/drawing/2014/main" id="{3110791E-6A2E-4E59-9551-9EBBA7351E8B}"/>
                </a:ext>
              </a:extLst>
            </p:cNvPr>
            <p:cNvSpPr>
              <a:spLocks noChangeShapeType="1"/>
            </p:cNvSpPr>
            <p:nvPr/>
          </p:nvSpPr>
          <p:spPr bwMode="auto">
            <a:xfrm flipH="1">
              <a:off x="3504" y="2160"/>
              <a:ext cx="528" cy="528"/>
            </a:xfrm>
            <a:prstGeom prst="line">
              <a:avLst/>
            </a:prstGeom>
            <a:noFill/>
            <a:ln w="28575">
              <a:solidFill>
                <a:srgbClr val="CC99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64576" name="Rectangle 64">
            <a:extLst>
              <a:ext uri="{FF2B5EF4-FFF2-40B4-BE49-F238E27FC236}">
                <a16:creationId xmlns:a16="http://schemas.microsoft.com/office/drawing/2014/main" id="{ADD0D1CE-40B8-4A1D-89B8-A2212B2883B5}"/>
              </a:ext>
            </a:extLst>
          </p:cNvPr>
          <p:cNvSpPr>
            <a:spLocks noChangeArrowheads="1"/>
          </p:cNvSpPr>
          <p:nvPr/>
        </p:nvSpPr>
        <p:spPr bwMode="auto">
          <a:xfrm>
            <a:off x="7664450" y="2425700"/>
            <a:ext cx="762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600" b="1">
                <a:solidFill>
                  <a:srgbClr val="66FF33"/>
                </a:solidFill>
              </a:rPr>
              <a:t>+q</a:t>
            </a:r>
            <a:r>
              <a:rPr lang="en-US" altLang="en-US" sz="1600" b="1" baseline="-25000">
                <a:solidFill>
                  <a:srgbClr val="66FF33"/>
                </a:solidFill>
              </a:rPr>
              <a:t>0</a:t>
            </a:r>
            <a:r>
              <a:rPr lang="en-US" altLang="en-US" sz="1600" b="1">
                <a:solidFill>
                  <a:srgbClr val="66FF33"/>
                </a:solidFill>
              </a:rPr>
              <a:t> </a:t>
            </a:r>
            <a:endParaRPr lang="en-US" altLang="en-US" sz="1600" b="1" baseline="-25000">
              <a:solidFill>
                <a:srgbClr val="66FF33"/>
              </a:solidFill>
            </a:endParaRPr>
          </a:p>
        </p:txBody>
      </p:sp>
      <p:sp>
        <p:nvSpPr>
          <p:cNvPr id="64577" name="Text Box 65">
            <a:extLst>
              <a:ext uri="{FF2B5EF4-FFF2-40B4-BE49-F238E27FC236}">
                <a16:creationId xmlns:a16="http://schemas.microsoft.com/office/drawing/2014/main" id="{E1E8441E-9B7F-496C-B26A-B3E0473C9B21}"/>
              </a:ext>
            </a:extLst>
          </p:cNvPr>
          <p:cNvSpPr txBox="1">
            <a:spLocks noChangeArrowheads="1"/>
          </p:cNvSpPr>
          <p:nvPr/>
        </p:nvSpPr>
        <p:spPr bwMode="auto">
          <a:xfrm>
            <a:off x="6248400" y="3443288"/>
            <a:ext cx="3810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CCCCFF"/>
                </a:solidFill>
              </a:rPr>
              <a:t>O</a:t>
            </a:r>
          </a:p>
        </p:txBody>
      </p:sp>
      <p:sp>
        <p:nvSpPr>
          <p:cNvPr id="64578" name="Text Box 66">
            <a:extLst>
              <a:ext uri="{FF2B5EF4-FFF2-40B4-BE49-F238E27FC236}">
                <a16:creationId xmlns:a16="http://schemas.microsoft.com/office/drawing/2014/main" id="{4CC8BDEA-4BC3-48C0-ACDB-80A19A60F82A}"/>
              </a:ext>
            </a:extLst>
          </p:cNvPr>
          <p:cNvSpPr txBox="1">
            <a:spLocks noChangeArrowheads="1"/>
          </p:cNvSpPr>
          <p:nvPr/>
        </p:nvSpPr>
        <p:spPr bwMode="auto">
          <a:xfrm>
            <a:off x="5562600" y="4205288"/>
            <a:ext cx="3810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CC"/>
                </a:solidFill>
              </a:rPr>
              <a:t>Z</a:t>
            </a:r>
          </a:p>
        </p:txBody>
      </p:sp>
      <p:sp>
        <p:nvSpPr>
          <p:cNvPr id="64579" name="Text Box 67">
            <a:extLst>
              <a:ext uri="{FF2B5EF4-FFF2-40B4-BE49-F238E27FC236}">
                <a16:creationId xmlns:a16="http://schemas.microsoft.com/office/drawing/2014/main" id="{6F4E4450-2073-436C-AF0C-4E1B9878DE38}"/>
              </a:ext>
            </a:extLst>
          </p:cNvPr>
          <p:cNvSpPr txBox="1">
            <a:spLocks noChangeArrowheads="1"/>
          </p:cNvSpPr>
          <p:nvPr/>
        </p:nvSpPr>
        <p:spPr bwMode="auto">
          <a:xfrm>
            <a:off x="6248400" y="1447800"/>
            <a:ext cx="381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CC"/>
                </a:solidFill>
              </a:rPr>
              <a:t>Y</a:t>
            </a:r>
          </a:p>
        </p:txBody>
      </p:sp>
      <p:sp>
        <p:nvSpPr>
          <p:cNvPr id="64580" name="Text Box 68">
            <a:extLst>
              <a:ext uri="{FF2B5EF4-FFF2-40B4-BE49-F238E27FC236}">
                <a16:creationId xmlns:a16="http://schemas.microsoft.com/office/drawing/2014/main" id="{5A556B94-C353-4658-8606-40B7EE9D14B1}"/>
              </a:ext>
            </a:extLst>
          </p:cNvPr>
          <p:cNvSpPr txBox="1">
            <a:spLocks noChangeArrowheads="1"/>
          </p:cNvSpPr>
          <p:nvPr/>
        </p:nvSpPr>
        <p:spPr bwMode="auto">
          <a:xfrm>
            <a:off x="8534400" y="3429000"/>
            <a:ext cx="381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CC"/>
                </a:solidFill>
              </a:rPr>
              <a:t>X</a:t>
            </a:r>
          </a:p>
        </p:txBody>
      </p:sp>
      <p:sp>
        <p:nvSpPr>
          <p:cNvPr id="64585" name="Rectangle 73">
            <a:extLst>
              <a:ext uri="{FF2B5EF4-FFF2-40B4-BE49-F238E27FC236}">
                <a16:creationId xmlns:a16="http://schemas.microsoft.com/office/drawing/2014/main" id="{EB91D9CC-5DB6-4336-9BC4-AC68F59C5095}"/>
              </a:ext>
            </a:extLst>
          </p:cNvPr>
          <p:cNvSpPr>
            <a:spLocks noChangeArrowheads="1"/>
          </p:cNvSpPr>
          <p:nvPr/>
        </p:nvSpPr>
        <p:spPr bwMode="auto">
          <a:xfrm>
            <a:off x="5867400" y="3124200"/>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 q</a:t>
            </a:r>
            <a:endParaRPr lang="en-US" altLang="en-US" sz="1800" b="1" baseline="-25000">
              <a:solidFill>
                <a:srgbClr val="66FF33"/>
              </a:solidFill>
            </a:endParaRPr>
          </a:p>
        </p:txBody>
      </p:sp>
      <p:grpSp>
        <p:nvGrpSpPr>
          <p:cNvPr id="64726" name="Group 214">
            <a:extLst>
              <a:ext uri="{FF2B5EF4-FFF2-40B4-BE49-F238E27FC236}">
                <a16:creationId xmlns:a16="http://schemas.microsoft.com/office/drawing/2014/main" id="{9E80FC8E-A410-4C98-9310-9BA92E8903EA}"/>
              </a:ext>
            </a:extLst>
          </p:cNvPr>
          <p:cNvGrpSpPr>
            <a:grpSpLocks/>
          </p:cNvGrpSpPr>
          <p:nvPr/>
        </p:nvGrpSpPr>
        <p:grpSpPr bwMode="auto">
          <a:xfrm>
            <a:off x="7648575" y="1916113"/>
            <a:ext cx="866775" cy="646112"/>
            <a:chOff x="4818" y="1207"/>
            <a:chExt cx="546" cy="407"/>
          </a:xfrm>
        </p:grpSpPr>
        <p:sp>
          <p:nvSpPr>
            <p:cNvPr id="5228" name="Line 95">
              <a:extLst>
                <a:ext uri="{FF2B5EF4-FFF2-40B4-BE49-F238E27FC236}">
                  <a16:creationId xmlns:a16="http://schemas.microsoft.com/office/drawing/2014/main" id="{5E726F35-CAFC-4037-AC2D-A047D0794D09}"/>
                </a:ext>
              </a:extLst>
            </p:cNvPr>
            <p:cNvSpPr>
              <a:spLocks noChangeShapeType="1"/>
            </p:cNvSpPr>
            <p:nvPr/>
          </p:nvSpPr>
          <p:spPr bwMode="auto">
            <a:xfrm flipV="1">
              <a:off x="4818" y="1374"/>
              <a:ext cx="336" cy="240"/>
            </a:xfrm>
            <a:prstGeom prst="line">
              <a:avLst/>
            </a:prstGeom>
            <a:noFill/>
            <a:ln w="38100">
              <a:solidFill>
                <a:srgbClr val="FFFF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5229" name="Group 93">
              <a:extLst>
                <a:ext uri="{FF2B5EF4-FFF2-40B4-BE49-F238E27FC236}">
                  <a16:creationId xmlns:a16="http://schemas.microsoft.com/office/drawing/2014/main" id="{1FBC4B87-5FAB-4572-900F-D43158250B4B}"/>
                </a:ext>
              </a:extLst>
            </p:cNvPr>
            <p:cNvGrpSpPr>
              <a:grpSpLocks/>
            </p:cNvGrpSpPr>
            <p:nvPr/>
          </p:nvGrpSpPr>
          <p:grpSpPr bwMode="auto">
            <a:xfrm>
              <a:off x="5124" y="1207"/>
              <a:ext cx="240" cy="231"/>
              <a:chOff x="4848" y="1296"/>
              <a:chExt cx="240" cy="231"/>
            </a:xfrm>
          </p:grpSpPr>
          <p:sp>
            <p:nvSpPr>
              <p:cNvPr id="5230" name="Text Box 75">
                <a:extLst>
                  <a:ext uri="{FF2B5EF4-FFF2-40B4-BE49-F238E27FC236}">
                    <a16:creationId xmlns:a16="http://schemas.microsoft.com/office/drawing/2014/main" id="{E0EC8DC8-0E9A-4C7D-AF38-66EBF090323D}"/>
                  </a:ext>
                </a:extLst>
              </p:cNvPr>
              <p:cNvSpPr txBox="1">
                <a:spLocks noChangeArrowheads="1"/>
              </p:cNvSpPr>
              <p:nvPr/>
            </p:nvSpPr>
            <p:spPr bwMode="auto">
              <a:xfrm>
                <a:off x="4848" y="1296"/>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00"/>
                    </a:solidFill>
                  </a:rPr>
                  <a:t>F</a:t>
                </a:r>
                <a:endParaRPr lang="en-US" altLang="en-US" sz="1800" b="1" baseline="-25000">
                  <a:solidFill>
                    <a:srgbClr val="FFFF00"/>
                  </a:solidFill>
                </a:endParaRPr>
              </a:p>
            </p:txBody>
          </p:sp>
          <p:sp>
            <p:nvSpPr>
              <p:cNvPr id="5231" name="Line 76">
                <a:extLst>
                  <a:ext uri="{FF2B5EF4-FFF2-40B4-BE49-F238E27FC236}">
                    <a16:creationId xmlns:a16="http://schemas.microsoft.com/office/drawing/2014/main" id="{C9608EFC-8DDD-428E-ACBA-73D4B37B0DA6}"/>
                  </a:ext>
                </a:extLst>
              </p:cNvPr>
              <p:cNvSpPr>
                <a:spLocks noChangeShapeType="1"/>
              </p:cNvSpPr>
              <p:nvPr/>
            </p:nvSpPr>
            <p:spPr bwMode="auto">
              <a:xfrm>
                <a:off x="4896" y="1296"/>
                <a:ext cx="144" cy="0"/>
              </a:xfrm>
              <a:prstGeom prst="line">
                <a:avLst/>
              </a:prstGeom>
              <a:noFill/>
              <a:ln w="12700">
                <a:solidFill>
                  <a:srgbClr val="FFFF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sp>
        <p:nvSpPr>
          <p:cNvPr id="64590" name="Rectangle 78">
            <a:extLst>
              <a:ext uri="{FF2B5EF4-FFF2-40B4-BE49-F238E27FC236}">
                <a16:creationId xmlns:a16="http://schemas.microsoft.com/office/drawing/2014/main" id="{C66DC7E0-B0B4-45F2-A97F-2F57768A49B7}"/>
              </a:ext>
            </a:extLst>
          </p:cNvPr>
          <p:cNvSpPr>
            <a:spLocks noChangeArrowheads="1"/>
          </p:cNvSpPr>
          <p:nvPr/>
        </p:nvSpPr>
        <p:spPr bwMode="auto">
          <a:xfrm>
            <a:off x="5410200" y="1371600"/>
            <a:ext cx="3505200" cy="3200400"/>
          </a:xfrm>
          <a:prstGeom prst="rect">
            <a:avLst/>
          </a:prstGeom>
          <a:noFill/>
          <a:ln w="28575">
            <a:solidFill>
              <a:srgbClr val="00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nvGrpSpPr>
          <p:cNvPr id="64721" name="Group 209">
            <a:extLst>
              <a:ext uri="{FF2B5EF4-FFF2-40B4-BE49-F238E27FC236}">
                <a16:creationId xmlns:a16="http://schemas.microsoft.com/office/drawing/2014/main" id="{CB959D67-5646-4982-BB7F-8790A1F06D78}"/>
              </a:ext>
            </a:extLst>
          </p:cNvPr>
          <p:cNvGrpSpPr>
            <a:grpSpLocks/>
          </p:cNvGrpSpPr>
          <p:nvPr/>
        </p:nvGrpSpPr>
        <p:grpSpPr bwMode="auto">
          <a:xfrm>
            <a:off x="6858000" y="2133600"/>
            <a:ext cx="304800" cy="396875"/>
            <a:chOff x="4320" y="1344"/>
            <a:chExt cx="192" cy="250"/>
          </a:xfrm>
        </p:grpSpPr>
        <p:sp>
          <p:nvSpPr>
            <p:cNvPr id="5226" name="Oval 70">
              <a:extLst>
                <a:ext uri="{FF2B5EF4-FFF2-40B4-BE49-F238E27FC236}">
                  <a16:creationId xmlns:a16="http://schemas.microsoft.com/office/drawing/2014/main" id="{EBE4DB8F-EABD-4FAA-ADA0-95273D7C5CD3}"/>
                </a:ext>
              </a:extLst>
            </p:cNvPr>
            <p:cNvSpPr>
              <a:spLocks noChangeArrowheads="1"/>
            </p:cNvSpPr>
            <p:nvPr/>
          </p:nvSpPr>
          <p:spPr bwMode="auto">
            <a:xfrm>
              <a:off x="4444" y="1546"/>
              <a:ext cx="48" cy="48"/>
            </a:xfrm>
            <a:prstGeom prst="ellipse">
              <a:avLst/>
            </a:prstGeom>
            <a:solidFill>
              <a:srgbClr val="FF66FF"/>
            </a:solidFill>
            <a:ln>
              <a:noFill/>
            </a:ln>
            <a:effectLst/>
            <a:extLst>
              <a:ext uri="{91240B29-F687-4F45-9708-019B960494DF}">
                <a14:hiddenLine xmlns:a14="http://schemas.microsoft.com/office/drawing/2010/main" w="9525">
                  <a:solidFill>
                    <a:srgbClr val="66FF33"/>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227" name="Text Box 79">
              <a:extLst>
                <a:ext uri="{FF2B5EF4-FFF2-40B4-BE49-F238E27FC236}">
                  <a16:creationId xmlns:a16="http://schemas.microsoft.com/office/drawing/2014/main" id="{8369BF2A-CB1E-4529-B8B5-EF063B364D88}"/>
                </a:ext>
              </a:extLst>
            </p:cNvPr>
            <p:cNvSpPr txBox="1">
              <a:spLocks noChangeArrowheads="1"/>
            </p:cNvSpPr>
            <p:nvPr/>
          </p:nvSpPr>
          <p:spPr bwMode="auto">
            <a:xfrm>
              <a:off x="4320" y="1344"/>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66FF"/>
                  </a:solidFill>
                </a:rPr>
                <a:t>A</a:t>
              </a:r>
            </a:p>
          </p:txBody>
        </p:sp>
      </p:grpSp>
      <p:grpSp>
        <p:nvGrpSpPr>
          <p:cNvPr id="64723" name="Group 211">
            <a:extLst>
              <a:ext uri="{FF2B5EF4-FFF2-40B4-BE49-F238E27FC236}">
                <a16:creationId xmlns:a16="http://schemas.microsoft.com/office/drawing/2014/main" id="{95D23D94-7CCF-4687-A909-4B9556BC4000}"/>
              </a:ext>
            </a:extLst>
          </p:cNvPr>
          <p:cNvGrpSpPr>
            <a:grpSpLocks/>
          </p:cNvGrpSpPr>
          <p:nvPr/>
        </p:nvGrpSpPr>
        <p:grpSpPr bwMode="auto">
          <a:xfrm>
            <a:off x="6400800" y="2452688"/>
            <a:ext cx="685800" cy="976312"/>
            <a:chOff x="4032" y="1545"/>
            <a:chExt cx="432" cy="615"/>
          </a:xfrm>
        </p:grpSpPr>
        <p:grpSp>
          <p:nvGrpSpPr>
            <p:cNvPr id="5222" name="Group 81">
              <a:extLst>
                <a:ext uri="{FF2B5EF4-FFF2-40B4-BE49-F238E27FC236}">
                  <a16:creationId xmlns:a16="http://schemas.microsoft.com/office/drawing/2014/main" id="{9E80D277-A7E0-4B03-9E93-698E259995C9}"/>
                </a:ext>
              </a:extLst>
            </p:cNvPr>
            <p:cNvGrpSpPr>
              <a:grpSpLocks/>
            </p:cNvGrpSpPr>
            <p:nvPr/>
          </p:nvGrpSpPr>
          <p:grpSpPr bwMode="auto">
            <a:xfrm>
              <a:off x="4128" y="1545"/>
              <a:ext cx="288" cy="231"/>
              <a:chOff x="4080" y="1737"/>
              <a:chExt cx="288" cy="231"/>
            </a:xfrm>
          </p:grpSpPr>
          <p:sp>
            <p:nvSpPr>
              <p:cNvPr id="5224" name="Text Box 69">
                <a:extLst>
                  <a:ext uri="{FF2B5EF4-FFF2-40B4-BE49-F238E27FC236}">
                    <a16:creationId xmlns:a16="http://schemas.microsoft.com/office/drawing/2014/main" id="{6E5BD1DD-2F0C-4778-B205-600E3F80E17E}"/>
                  </a:ext>
                </a:extLst>
              </p:cNvPr>
              <p:cNvSpPr txBox="1">
                <a:spLocks noChangeArrowheads="1"/>
              </p:cNvSpPr>
              <p:nvPr/>
            </p:nvSpPr>
            <p:spPr bwMode="auto">
              <a:xfrm>
                <a:off x="4080" y="1737"/>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FF"/>
                    </a:solidFill>
                  </a:rPr>
                  <a:t>r</a:t>
                </a:r>
                <a:r>
                  <a:rPr lang="en-US" altLang="en-US" sz="1800" b="1" baseline="-25000">
                    <a:solidFill>
                      <a:srgbClr val="66FFFF"/>
                    </a:solidFill>
                  </a:rPr>
                  <a:t>A</a:t>
                </a:r>
              </a:p>
            </p:txBody>
          </p:sp>
          <p:sp>
            <p:nvSpPr>
              <p:cNvPr id="5225" name="Line 77">
                <a:extLst>
                  <a:ext uri="{FF2B5EF4-FFF2-40B4-BE49-F238E27FC236}">
                    <a16:creationId xmlns:a16="http://schemas.microsoft.com/office/drawing/2014/main" id="{DC6ED254-3159-4E57-8FD5-48340403FA4D}"/>
                  </a:ext>
                </a:extLst>
              </p:cNvPr>
              <p:cNvSpPr>
                <a:spLocks noChangeShapeType="1"/>
              </p:cNvSpPr>
              <p:nvPr/>
            </p:nvSpPr>
            <p:spPr bwMode="auto">
              <a:xfrm>
                <a:off x="4128" y="1776"/>
                <a:ext cx="96" cy="0"/>
              </a:xfrm>
              <a:prstGeom prst="line">
                <a:avLst/>
              </a:prstGeom>
              <a:noFill/>
              <a:ln w="12700">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5223" name="Line 80">
              <a:extLst>
                <a:ext uri="{FF2B5EF4-FFF2-40B4-BE49-F238E27FC236}">
                  <a16:creationId xmlns:a16="http://schemas.microsoft.com/office/drawing/2014/main" id="{B1A1D9F2-2D4F-43FC-9C51-AB4CCF73E6F8}"/>
                </a:ext>
              </a:extLst>
            </p:cNvPr>
            <p:cNvSpPr>
              <a:spLocks noChangeShapeType="1"/>
            </p:cNvSpPr>
            <p:nvPr/>
          </p:nvSpPr>
          <p:spPr bwMode="auto">
            <a:xfrm flipV="1">
              <a:off x="4032" y="1584"/>
              <a:ext cx="432" cy="576"/>
            </a:xfrm>
            <a:prstGeom prst="line">
              <a:avLst/>
            </a:prstGeom>
            <a:noFill/>
            <a:ln w="28575">
              <a:solidFill>
                <a:srgbClr val="66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64722" name="Group 210">
            <a:extLst>
              <a:ext uri="{FF2B5EF4-FFF2-40B4-BE49-F238E27FC236}">
                <a16:creationId xmlns:a16="http://schemas.microsoft.com/office/drawing/2014/main" id="{F8D81945-5A0C-4B17-B285-8A6BBD8564E2}"/>
              </a:ext>
            </a:extLst>
          </p:cNvPr>
          <p:cNvGrpSpPr>
            <a:grpSpLocks/>
          </p:cNvGrpSpPr>
          <p:nvPr/>
        </p:nvGrpSpPr>
        <p:grpSpPr bwMode="auto">
          <a:xfrm>
            <a:off x="7985125" y="2743200"/>
            <a:ext cx="473075" cy="366713"/>
            <a:chOff x="5030" y="1728"/>
            <a:chExt cx="298" cy="231"/>
          </a:xfrm>
        </p:grpSpPr>
        <p:sp>
          <p:nvSpPr>
            <p:cNvPr id="5220" name="Oval 82">
              <a:extLst>
                <a:ext uri="{FF2B5EF4-FFF2-40B4-BE49-F238E27FC236}">
                  <a16:creationId xmlns:a16="http://schemas.microsoft.com/office/drawing/2014/main" id="{9864C009-EC26-4C4B-9CBD-4784AA10DC1D}"/>
                </a:ext>
              </a:extLst>
            </p:cNvPr>
            <p:cNvSpPr>
              <a:spLocks noChangeArrowheads="1"/>
            </p:cNvSpPr>
            <p:nvPr/>
          </p:nvSpPr>
          <p:spPr bwMode="auto">
            <a:xfrm>
              <a:off x="5030" y="1796"/>
              <a:ext cx="48" cy="48"/>
            </a:xfrm>
            <a:prstGeom prst="ellipse">
              <a:avLst/>
            </a:prstGeom>
            <a:solidFill>
              <a:srgbClr val="FF66FF"/>
            </a:solidFill>
            <a:ln>
              <a:noFill/>
            </a:ln>
            <a:effectLst/>
            <a:extLst>
              <a:ext uri="{91240B29-F687-4F45-9708-019B960494DF}">
                <a14:hiddenLine xmlns:a14="http://schemas.microsoft.com/office/drawing/2010/main" w="9525">
                  <a:solidFill>
                    <a:srgbClr val="66FF33"/>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221" name="Text Box 83">
              <a:extLst>
                <a:ext uri="{FF2B5EF4-FFF2-40B4-BE49-F238E27FC236}">
                  <a16:creationId xmlns:a16="http://schemas.microsoft.com/office/drawing/2014/main" id="{B6BB3A44-4E9C-45AF-A7D5-5711D64205E9}"/>
                </a:ext>
              </a:extLst>
            </p:cNvPr>
            <p:cNvSpPr txBox="1">
              <a:spLocks noChangeArrowheads="1"/>
            </p:cNvSpPr>
            <p:nvPr/>
          </p:nvSpPr>
          <p:spPr bwMode="auto">
            <a:xfrm>
              <a:off x="5088" y="1728"/>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66FF"/>
                  </a:solidFill>
                </a:rPr>
                <a:t>B</a:t>
              </a:r>
            </a:p>
          </p:txBody>
        </p:sp>
      </p:grpSp>
      <p:grpSp>
        <p:nvGrpSpPr>
          <p:cNvPr id="64724" name="Group 212">
            <a:extLst>
              <a:ext uri="{FF2B5EF4-FFF2-40B4-BE49-F238E27FC236}">
                <a16:creationId xmlns:a16="http://schemas.microsoft.com/office/drawing/2014/main" id="{0F7AE080-757B-414A-878F-69B73D777ED6}"/>
              </a:ext>
            </a:extLst>
          </p:cNvPr>
          <p:cNvGrpSpPr>
            <a:grpSpLocks/>
          </p:cNvGrpSpPr>
          <p:nvPr/>
        </p:nvGrpSpPr>
        <p:grpSpPr bwMode="auto">
          <a:xfrm>
            <a:off x="6400800" y="2895600"/>
            <a:ext cx="1752600" cy="533400"/>
            <a:chOff x="4032" y="1824"/>
            <a:chExt cx="1104" cy="336"/>
          </a:xfrm>
        </p:grpSpPr>
        <p:sp>
          <p:nvSpPr>
            <p:cNvPr id="5216" name="Line 85">
              <a:extLst>
                <a:ext uri="{FF2B5EF4-FFF2-40B4-BE49-F238E27FC236}">
                  <a16:creationId xmlns:a16="http://schemas.microsoft.com/office/drawing/2014/main" id="{7D61125E-95D9-4BA5-BB0E-7DDA68BE2538}"/>
                </a:ext>
              </a:extLst>
            </p:cNvPr>
            <p:cNvSpPr>
              <a:spLocks noChangeShapeType="1"/>
            </p:cNvSpPr>
            <p:nvPr/>
          </p:nvSpPr>
          <p:spPr bwMode="auto">
            <a:xfrm flipV="1">
              <a:off x="4032" y="1824"/>
              <a:ext cx="1008" cy="336"/>
            </a:xfrm>
            <a:prstGeom prst="line">
              <a:avLst/>
            </a:prstGeom>
            <a:noFill/>
            <a:ln w="28575">
              <a:solidFill>
                <a:srgbClr val="66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5217" name="Group 88">
              <a:extLst>
                <a:ext uri="{FF2B5EF4-FFF2-40B4-BE49-F238E27FC236}">
                  <a16:creationId xmlns:a16="http://schemas.microsoft.com/office/drawing/2014/main" id="{287AF28D-BA5C-4BE4-994C-2E102DC7A9BF}"/>
                </a:ext>
              </a:extLst>
            </p:cNvPr>
            <p:cNvGrpSpPr>
              <a:grpSpLocks/>
            </p:cNvGrpSpPr>
            <p:nvPr/>
          </p:nvGrpSpPr>
          <p:grpSpPr bwMode="auto">
            <a:xfrm>
              <a:off x="4848" y="1872"/>
              <a:ext cx="288" cy="231"/>
              <a:chOff x="4080" y="1737"/>
              <a:chExt cx="288" cy="231"/>
            </a:xfrm>
          </p:grpSpPr>
          <p:sp>
            <p:nvSpPr>
              <p:cNvPr id="5218" name="Text Box 89">
                <a:extLst>
                  <a:ext uri="{FF2B5EF4-FFF2-40B4-BE49-F238E27FC236}">
                    <a16:creationId xmlns:a16="http://schemas.microsoft.com/office/drawing/2014/main" id="{674E72E7-1868-4346-9679-E1495A7C6050}"/>
                  </a:ext>
                </a:extLst>
              </p:cNvPr>
              <p:cNvSpPr txBox="1">
                <a:spLocks noChangeArrowheads="1"/>
              </p:cNvSpPr>
              <p:nvPr/>
            </p:nvSpPr>
            <p:spPr bwMode="auto">
              <a:xfrm>
                <a:off x="4080" y="1737"/>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FF"/>
                    </a:solidFill>
                  </a:rPr>
                  <a:t>r</a:t>
                </a:r>
                <a:r>
                  <a:rPr lang="en-US" altLang="en-US" sz="1800" b="1" baseline="-25000">
                    <a:solidFill>
                      <a:srgbClr val="66FFFF"/>
                    </a:solidFill>
                  </a:rPr>
                  <a:t>B</a:t>
                </a:r>
              </a:p>
            </p:txBody>
          </p:sp>
          <p:sp>
            <p:nvSpPr>
              <p:cNvPr id="5219" name="Line 90">
                <a:extLst>
                  <a:ext uri="{FF2B5EF4-FFF2-40B4-BE49-F238E27FC236}">
                    <a16:creationId xmlns:a16="http://schemas.microsoft.com/office/drawing/2014/main" id="{4E4D4773-7293-4E98-BE20-A1EB9C86B05A}"/>
                  </a:ext>
                </a:extLst>
              </p:cNvPr>
              <p:cNvSpPr>
                <a:spLocks noChangeShapeType="1"/>
              </p:cNvSpPr>
              <p:nvPr/>
            </p:nvSpPr>
            <p:spPr bwMode="auto">
              <a:xfrm>
                <a:off x="4128" y="1776"/>
                <a:ext cx="96" cy="0"/>
              </a:xfrm>
              <a:prstGeom prst="line">
                <a:avLst/>
              </a:prstGeom>
              <a:noFill/>
              <a:ln w="12700">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sp>
        <p:nvSpPr>
          <p:cNvPr id="64598" name="Oval 86">
            <a:extLst>
              <a:ext uri="{FF2B5EF4-FFF2-40B4-BE49-F238E27FC236}">
                <a16:creationId xmlns:a16="http://schemas.microsoft.com/office/drawing/2014/main" id="{F8298C1D-F735-4AFC-8B90-6BCEE313BC42}"/>
              </a:ext>
            </a:extLst>
          </p:cNvPr>
          <p:cNvSpPr>
            <a:spLocks noChangeArrowheads="1"/>
          </p:cNvSpPr>
          <p:nvPr/>
        </p:nvSpPr>
        <p:spPr bwMode="auto">
          <a:xfrm>
            <a:off x="6340475" y="3371850"/>
            <a:ext cx="114300" cy="117475"/>
          </a:xfrm>
          <a:prstGeom prst="ellipse">
            <a:avLst/>
          </a:prstGeom>
          <a:solidFill>
            <a:srgbClr val="66FF33"/>
          </a:solidFill>
          <a:ln w="9525">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nvGrpSpPr>
          <p:cNvPr id="64725" name="Group 213">
            <a:extLst>
              <a:ext uri="{FF2B5EF4-FFF2-40B4-BE49-F238E27FC236}">
                <a16:creationId xmlns:a16="http://schemas.microsoft.com/office/drawing/2014/main" id="{70DE0476-67E3-49F9-929E-1735B1A5C515}"/>
              </a:ext>
            </a:extLst>
          </p:cNvPr>
          <p:cNvGrpSpPr>
            <a:grpSpLocks/>
          </p:cNvGrpSpPr>
          <p:nvPr/>
        </p:nvGrpSpPr>
        <p:grpSpPr bwMode="auto">
          <a:xfrm>
            <a:off x="6400800" y="2590800"/>
            <a:ext cx="1371600" cy="838200"/>
            <a:chOff x="4032" y="1632"/>
            <a:chExt cx="864" cy="528"/>
          </a:xfrm>
        </p:grpSpPr>
        <p:sp>
          <p:nvSpPr>
            <p:cNvPr id="5212" name="Line 92">
              <a:extLst>
                <a:ext uri="{FF2B5EF4-FFF2-40B4-BE49-F238E27FC236}">
                  <a16:creationId xmlns:a16="http://schemas.microsoft.com/office/drawing/2014/main" id="{D5B36D8F-77BD-498B-B244-8D83EB4FFFC8}"/>
                </a:ext>
              </a:extLst>
            </p:cNvPr>
            <p:cNvSpPr>
              <a:spLocks noChangeShapeType="1"/>
            </p:cNvSpPr>
            <p:nvPr/>
          </p:nvSpPr>
          <p:spPr bwMode="auto">
            <a:xfrm flipV="1">
              <a:off x="4032" y="1632"/>
              <a:ext cx="768" cy="528"/>
            </a:xfrm>
            <a:prstGeom prst="line">
              <a:avLst/>
            </a:prstGeom>
            <a:noFill/>
            <a:ln w="28575">
              <a:solidFill>
                <a:srgbClr val="FF66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5213" name="Group 96">
              <a:extLst>
                <a:ext uri="{FF2B5EF4-FFF2-40B4-BE49-F238E27FC236}">
                  <a16:creationId xmlns:a16="http://schemas.microsoft.com/office/drawing/2014/main" id="{7A4C05FC-27A5-46C0-88DC-900952E1DBDD}"/>
                </a:ext>
              </a:extLst>
            </p:cNvPr>
            <p:cNvGrpSpPr>
              <a:grpSpLocks/>
            </p:cNvGrpSpPr>
            <p:nvPr/>
          </p:nvGrpSpPr>
          <p:grpSpPr bwMode="auto">
            <a:xfrm>
              <a:off x="4608" y="1728"/>
              <a:ext cx="288" cy="231"/>
              <a:chOff x="4080" y="1737"/>
              <a:chExt cx="288" cy="231"/>
            </a:xfrm>
          </p:grpSpPr>
          <p:sp>
            <p:nvSpPr>
              <p:cNvPr id="5214" name="Text Box 97">
                <a:extLst>
                  <a:ext uri="{FF2B5EF4-FFF2-40B4-BE49-F238E27FC236}">
                    <a16:creationId xmlns:a16="http://schemas.microsoft.com/office/drawing/2014/main" id="{911DA5C2-0D00-490A-AC24-0DB7DEE008E9}"/>
                  </a:ext>
                </a:extLst>
              </p:cNvPr>
              <p:cNvSpPr txBox="1">
                <a:spLocks noChangeArrowheads="1"/>
              </p:cNvSpPr>
              <p:nvPr/>
            </p:nvSpPr>
            <p:spPr bwMode="auto">
              <a:xfrm>
                <a:off x="4080" y="1737"/>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FF"/>
                    </a:solidFill>
                  </a:rPr>
                  <a:t>r</a:t>
                </a:r>
                <a:endParaRPr lang="en-US" altLang="en-US" sz="1800" b="1" baseline="-25000">
                  <a:solidFill>
                    <a:srgbClr val="66FFFF"/>
                  </a:solidFill>
                </a:endParaRPr>
              </a:p>
            </p:txBody>
          </p:sp>
          <p:sp>
            <p:nvSpPr>
              <p:cNvPr id="5215" name="Line 98">
                <a:extLst>
                  <a:ext uri="{FF2B5EF4-FFF2-40B4-BE49-F238E27FC236}">
                    <a16:creationId xmlns:a16="http://schemas.microsoft.com/office/drawing/2014/main" id="{08B322F2-A9F1-4066-948B-FD9D6CDA1304}"/>
                  </a:ext>
                </a:extLst>
              </p:cNvPr>
              <p:cNvSpPr>
                <a:spLocks noChangeShapeType="1"/>
              </p:cNvSpPr>
              <p:nvPr/>
            </p:nvSpPr>
            <p:spPr bwMode="auto">
              <a:xfrm>
                <a:off x="4128" y="1776"/>
                <a:ext cx="96" cy="0"/>
              </a:xfrm>
              <a:prstGeom prst="line">
                <a:avLst/>
              </a:prstGeom>
              <a:noFill/>
              <a:ln w="12700">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64690" name="Group 178">
            <a:extLst>
              <a:ext uri="{FF2B5EF4-FFF2-40B4-BE49-F238E27FC236}">
                <a16:creationId xmlns:a16="http://schemas.microsoft.com/office/drawing/2014/main" id="{E53B56B5-E235-4F6A-BF6A-95CDB735D851}"/>
              </a:ext>
            </a:extLst>
          </p:cNvPr>
          <p:cNvGrpSpPr>
            <a:grpSpLocks/>
          </p:cNvGrpSpPr>
          <p:nvPr/>
        </p:nvGrpSpPr>
        <p:grpSpPr bwMode="auto">
          <a:xfrm>
            <a:off x="1828800" y="1143000"/>
            <a:ext cx="2667000" cy="1143000"/>
            <a:chOff x="1152" y="720"/>
            <a:chExt cx="1680" cy="720"/>
          </a:xfrm>
        </p:grpSpPr>
        <p:grpSp>
          <p:nvGrpSpPr>
            <p:cNvPr id="5188" name="Group 99">
              <a:extLst>
                <a:ext uri="{FF2B5EF4-FFF2-40B4-BE49-F238E27FC236}">
                  <a16:creationId xmlns:a16="http://schemas.microsoft.com/office/drawing/2014/main" id="{DA1A7737-E426-49BB-ACAA-C43AB66AFABF}"/>
                </a:ext>
              </a:extLst>
            </p:cNvPr>
            <p:cNvGrpSpPr>
              <a:grpSpLocks/>
            </p:cNvGrpSpPr>
            <p:nvPr/>
          </p:nvGrpSpPr>
          <p:grpSpPr bwMode="auto">
            <a:xfrm rot="10800000">
              <a:off x="1584" y="912"/>
              <a:ext cx="144" cy="336"/>
              <a:chOff x="2832" y="3312"/>
              <a:chExt cx="192" cy="432"/>
            </a:xfrm>
          </p:grpSpPr>
          <p:sp>
            <p:nvSpPr>
              <p:cNvPr id="5205" name="Line 100">
                <a:extLst>
                  <a:ext uri="{FF2B5EF4-FFF2-40B4-BE49-F238E27FC236}">
                    <a16:creationId xmlns:a16="http://schemas.microsoft.com/office/drawing/2014/main" id="{4F70644B-B82D-428A-8121-67DADF78D3E8}"/>
                  </a:ext>
                </a:extLst>
              </p:cNvPr>
              <p:cNvSpPr>
                <a:spLocks noChangeShapeType="1"/>
              </p:cNvSpPr>
              <p:nvPr/>
            </p:nvSpPr>
            <p:spPr bwMode="auto">
              <a:xfrm>
                <a:off x="2928" y="3408"/>
                <a:ext cx="0" cy="240"/>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5206" name="Group 101">
                <a:extLst>
                  <a:ext uri="{FF2B5EF4-FFF2-40B4-BE49-F238E27FC236}">
                    <a16:creationId xmlns:a16="http://schemas.microsoft.com/office/drawing/2014/main" id="{B3564A2D-205D-4967-85B1-3BD6A9F35191}"/>
                  </a:ext>
                </a:extLst>
              </p:cNvPr>
              <p:cNvGrpSpPr>
                <a:grpSpLocks/>
              </p:cNvGrpSpPr>
              <p:nvPr/>
            </p:nvGrpSpPr>
            <p:grpSpPr bwMode="auto">
              <a:xfrm>
                <a:off x="2928" y="3312"/>
                <a:ext cx="96" cy="96"/>
                <a:chOff x="3168" y="3312"/>
                <a:chExt cx="96" cy="96"/>
              </a:xfrm>
            </p:grpSpPr>
            <p:sp>
              <p:nvSpPr>
                <p:cNvPr id="5210" name="Arc 102">
                  <a:extLst>
                    <a:ext uri="{FF2B5EF4-FFF2-40B4-BE49-F238E27FC236}">
                      <a16:creationId xmlns:a16="http://schemas.microsoft.com/office/drawing/2014/main" id="{2DC11A95-CE9C-4190-976F-8312761E3D3F}"/>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211" name="Arc 103">
                  <a:extLst>
                    <a:ext uri="{FF2B5EF4-FFF2-40B4-BE49-F238E27FC236}">
                      <a16:creationId xmlns:a16="http://schemas.microsoft.com/office/drawing/2014/main" id="{E0A742DF-CEEA-4DF5-A538-42F99342DA3D}"/>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5207" name="Group 104">
                <a:extLst>
                  <a:ext uri="{FF2B5EF4-FFF2-40B4-BE49-F238E27FC236}">
                    <a16:creationId xmlns:a16="http://schemas.microsoft.com/office/drawing/2014/main" id="{9FC46B9B-C80F-4738-B2D8-ED4A12CC32A0}"/>
                  </a:ext>
                </a:extLst>
              </p:cNvPr>
              <p:cNvGrpSpPr>
                <a:grpSpLocks/>
              </p:cNvGrpSpPr>
              <p:nvPr/>
            </p:nvGrpSpPr>
            <p:grpSpPr bwMode="auto">
              <a:xfrm flipH="1" flipV="1">
                <a:off x="2832" y="3648"/>
                <a:ext cx="96" cy="96"/>
                <a:chOff x="3168" y="3312"/>
                <a:chExt cx="96" cy="96"/>
              </a:xfrm>
            </p:grpSpPr>
            <p:sp>
              <p:nvSpPr>
                <p:cNvPr id="5208" name="Arc 105">
                  <a:extLst>
                    <a:ext uri="{FF2B5EF4-FFF2-40B4-BE49-F238E27FC236}">
                      <a16:creationId xmlns:a16="http://schemas.microsoft.com/office/drawing/2014/main" id="{FFF80770-E485-406B-A8B0-45EA61EF759B}"/>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209" name="Arc 106">
                  <a:extLst>
                    <a:ext uri="{FF2B5EF4-FFF2-40B4-BE49-F238E27FC236}">
                      <a16:creationId xmlns:a16="http://schemas.microsoft.com/office/drawing/2014/main" id="{B1E76FC3-D72F-4BC0-A969-498A7817E198}"/>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sp>
          <p:nvSpPr>
            <p:cNvPr id="5189" name="Text Box 107">
              <a:extLst>
                <a:ext uri="{FF2B5EF4-FFF2-40B4-BE49-F238E27FC236}">
                  <a16:creationId xmlns:a16="http://schemas.microsoft.com/office/drawing/2014/main" id="{CDD89A27-1989-4D34-ABAA-F29BC1EDEF74}"/>
                </a:ext>
              </a:extLst>
            </p:cNvPr>
            <p:cNvSpPr txBox="1">
              <a:spLocks noChangeArrowheads="1"/>
            </p:cNvSpPr>
            <p:nvPr/>
          </p:nvSpPr>
          <p:spPr bwMode="auto">
            <a:xfrm>
              <a:off x="1152" y="1008"/>
              <a:ext cx="52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W</a:t>
              </a:r>
              <a:r>
                <a:rPr lang="en-US" altLang="en-US" sz="1800" b="1" baseline="-25000">
                  <a:solidFill>
                    <a:srgbClr val="FF99FF"/>
                  </a:solidFill>
                </a:rPr>
                <a:t>AB</a:t>
              </a:r>
              <a:r>
                <a:rPr lang="en-US" altLang="en-US" sz="1800" b="1">
                  <a:solidFill>
                    <a:srgbClr val="FF99FF"/>
                  </a:solidFill>
                </a:rPr>
                <a:t> = </a:t>
              </a:r>
            </a:p>
          </p:txBody>
        </p:sp>
        <p:sp>
          <p:nvSpPr>
            <p:cNvPr id="5190" name="Text Box 108">
              <a:extLst>
                <a:ext uri="{FF2B5EF4-FFF2-40B4-BE49-F238E27FC236}">
                  <a16:creationId xmlns:a16="http://schemas.microsoft.com/office/drawing/2014/main" id="{017D0AE0-144A-4EEA-9D2E-9F1ED87535B8}"/>
                </a:ext>
              </a:extLst>
            </p:cNvPr>
            <p:cNvSpPr txBox="1">
              <a:spLocks noChangeArrowheads="1"/>
            </p:cNvSpPr>
            <p:nvPr/>
          </p:nvSpPr>
          <p:spPr bwMode="auto">
            <a:xfrm>
              <a:off x="1680" y="1008"/>
              <a:ext cx="57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dW = - </a:t>
              </a:r>
            </a:p>
          </p:txBody>
        </p:sp>
        <p:grpSp>
          <p:nvGrpSpPr>
            <p:cNvPr id="5191" name="Group 109">
              <a:extLst>
                <a:ext uri="{FF2B5EF4-FFF2-40B4-BE49-F238E27FC236}">
                  <a16:creationId xmlns:a16="http://schemas.microsoft.com/office/drawing/2014/main" id="{0469B39A-C5F3-4BBC-B4D4-32EA8F2C0036}"/>
                </a:ext>
              </a:extLst>
            </p:cNvPr>
            <p:cNvGrpSpPr>
              <a:grpSpLocks/>
            </p:cNvGrpSpPr>
            <p:nvPr/>
          </p:nvGrpSpPr>
          <p:grpSpPr bwMode="auto">
            <a:xfrm rot="10800000">
              <a:off x="2160" y="912"/>
              <a:ext cx="144" cy="336"/>
              <a:chOff x="2832" y="3312"/>
              <a:chExt cx="192" cy="432"/>
            </a:xfrm>
          </p:grpSpPr>
          <p:sp>
            <p:nvSpPr>
              <p:cNvPr id="5198" name="Line 110">
                <a:extLst>
                  <a:ext uri="{FF2B5EF4-FFF2-40B4-BE49-F238E27FC236}">
                    <a16:creationId xmlns:a16="http://schemas.microsoft.com/office/drawing/2014/main" id="{5DE756EC-6B98-4678-B508-66D1375B9D97}"/>
                  </a:ext>
                </a:extLst>
              </p:cNvPr>
              <p:cNvSpPr>
                <a:spLocks noChangeShapeType="1"/>
              </p:cNvSpPr>
              <p:nvPr/>
            </p:nvSpPr>
            <p:spPr bwMode="auto">
              <a:xfrm>
                <a:off x="2928" y="3408"/>
                <a:ext cx="0" cy="240"/>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5199" name="Group 111">
                <a:extLst>
                  <a:ext uri="{FF2B5EF4-FFF2-40B4-BE49-F238E27FC236}">
                    <a16:creationId xmlns:a16="http://schemas.microsoft.com/office/drawing/2014/main" id="{41028460-1B5C-4CE8-B9F6-779B3BF60CE4}"/>
                  </a:ext>
                </a:extLst>
              </p:cNvPr>
              <p:cNvGrpSpPr>
                <a:grpSpLocks/>
              </p:cNvGrpSpPr>
              <p:nvPr/>
            </p:nvGrpSpPr>
            <p:grpSpPr bwMode="auto">
              <a:xfrm>
                <a:off x="2928" y="3312"/>
                <a:ext cx="96" cy="96"/>
                <a:chOff x="3168" y="3312"/>
                <a:chExt cx="96" cy="96"/>
              </a:xfrm>
            </p:grpSpPr>
            <p:sp>
              <p:nvSpPr>
                <p:cNvPr id="5203" name="Arc 112">
                  <a:extLst>
                    <a:ext uri="{FF2B5EF4-FFF2-40B4-BE49-F238E27FC236}">
                      <a16:creationId xmlns:a16="http://schemas.microsoft.com/office/drawing/2014/main" id="{7B7EED7F-6633-4444-AD33-BD6E4A14B731}"/>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204" name="Arc 113">
                  <a:extLst>
                    <a:ext uri="{FF2B5EF4-FFF2-40B4-BE49-F238E27FC236}">
                      <a16:creationId xmlns:a16="http://schemas.microsoft.com/office/drawing/2014/main" id="{49B5D00C-3446-47CF-A0B9-B066EE19F178}"/>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5200" name="Group 114">
                <a:extLst>
                  <a:ext uri="{FF2B5EF4-FFF2-40B4-BE49-F238E27FC236}">
                    <a16:creationId xmlns:a16="http://schemas.microsoft.com/office/drawing/2014/main" id="{908CF7E6-A5D2-4701-824D-AB8C79DBFE83}"/>
                  </a:ext>
                </a:extLst>
              </p:cNvPr>
              <p:cNvGrpSpPr>
                <a:grpSpLocks/>
              </p:cNvGrpSpPr>
              <p:nvPr/>
            </p:nvGrpSpPr>
            <p:grpSpPr bwMode="auto">
              <a:xfrm flipH="1" flipV="1">
                <a:off x="2832" y="3648"/>
                <a:ext cx="96" cy="96"/>
                <a:chOff x="3168" y="3312"/>
                <a:chExt cx="96" cy="96"/>
              </a:xfrm>
            </p:grpSpPr>
            <p:sp>
              <p:nvSpPr>
                <p:cNvPr id="5201" name="Arc 115">
                  <a:extLst>
                    <a:ext uri="{FF2B5EF4-FFF2-40B4-BE49-F238E27FC236}">
                      <a16:creationId xmlns:a16="http://schemas.microsoft.com/office/drawing/2014/main" id="{D1245742-F463-42FF-BC39-A93136BAD517}"/>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202" name="Arc 116">
                  <a:extLst>
                    <a:ext uri="{FF2B5EF4-FFF2-40B4-BE49-F238E27FC236}">
                      <a16:creationId xmlns:a16="http://schemas.microsoft.com/office/drawing/2014/main" id="{8CCE9E3A-AD3A-4669-A15C-B34C94AC1267}"/>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grpSp>
          <p:nvGrpSpPr>
            <p:cNvPr id="5192" name="Group 121">
              <a:extLst>
                <a:ext uri="{FF2B5EF4-FFF2-40B4-BE49-F238E27FC236}">
                  <a16:creationId xmlns:a16="http://schemas.microsoft.com/office/drawing/2014/main" id="{06535F56-26B4-457B-A4C3-FDF00F641448}"/>
                </a:ext>
              </a:extLst>
            </p:cNvPr>
            <p:cNvGrpSpPr>
              <a:grpSpLocks/>
            </p:cNvGrpSpPr>
            <p:nvPr/>
          </p:nvGrpSpPr>
          <p:grpSpPr bwMode="auto">
            <a:xfrm>
              <a:off x="2256" y="1008"/>
              <a:ext cx="576" cy="231"/>
              <a:chOff x="1536" y="1824"/>
              <a:chExt cx="576" cy="231"/>
            </a:xfrm>
          </p:grpSpPr>
          <p:sp>
            <p:nvSpPr>
              <p:cNvPr id="5195" name="Text Box 117">
                <a:extLst>
                  <a:ext uri="{FF2B5EF4-FFF2-40B4-BE49-F238E27FC236}">
                    <a16:creationId xmlns:a16="http://schemas.microsoft.com/office/drawing/2014/main" id="{896A10C5-B952-40AA-BB37-847707EF9568}"/>
                  </a:ext>
                </a:extLst>
              </p:cNvPr>
              <p:cNvSpPr txBox="1">
                <a:spLocks noChangeArrowheads="1"/>
              </p:cNvSpPr>
              <p:nvPr/>
            </p:nvSpPr>
            <p:spPr bwMode="auto">
              <a:xfrm>
                <a:off x="1536" y="1824"/>
                <a:ext cx="57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E . d</a:t>
                </a:r>
                <a:r>
                  <a:rPr lang="en-US" altLang="en-US" sz="1800" b="1">
                    <a:solidFill>
                      <a:srgbClr val="FF99FF"/>
                    </a:solidFill>
                    <a:latin typeface="ItalicC" pitchFamily="2" charset="0"/>
                  </a:rPr>
                  <a:t>l</a:t>
                </a:r>
              </a:p>
            </p:txBody>
          </p:sp>
          <p:sp>
            <p:nvSpPr>
              <p:cNvPr id="5196" name="Line 118">
                <a:extLst>
                  <a:ext uri="{FF2B5EF4-FFF2-40B4-BE49-F238E27FC236}">
                    <a16:creationId xmlns:a16="http://schemas.microsoft.com/office/drawing/2014/main" id="{298A3DBD-A144-46F4-9C09-3C366FDBBEC2}"/>
                  </a:ext>
                </a:extLst>
              </p:cNvPr>
              <p:cNvSpPr>
                <a:spLocks noChangeShapeType="1"/>
              </p:cNvSpPr>
              <p:nvPr/>
            </p:nvSpPr>
            <p:spPr bwMode="auto">
              <a:xfrm>
                <a:off x="1584" y="1824"/>
                <a:ext cx="144" cy="0"/>
              </a:xfrm>
              <a:prstGeom prst="line">
                <a:avLst/>
              </a:prstGeom>
              <a:noFill/>
              <a:ln w="12700">
                <a:solidFill>
                  <a:srgbClr val="FF99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197" name="Line 119">
                <a:extLst>
                  <a:ext uri="{FF2B5EF4-FFF2-40B4-BE49-F238E27FC236}">
                    <a16:creationId xmlns:a16="http://schemas.microsoft.com/office/drawing/2014/main" id="{E95B8690-CF2B-482C-BC32-0972FF1AFA8B}"/>
                  </a:ext>
                </a:extLst>
              </p:cNvPr>
              <p:cNvSpPr>
                <a:spLocks noChangeShapeType="1"/>
              </p:cNvSpPr>
              <p:nvPr/>
            </p:nvSpPr>
            <p:spPr bwMode="auto">
              <a:xfrm>
                <a:off x="1824" y="1824"/>
                <a:ext cx="144" cy="0"/>
              </a:xfrm>
              <a:prstGeom prst="line">
                <a:avLst/>
              </a:prstGeom>
              <a:noFill/>
              <a:ln w="12700">
                <a:solidFill>
                  <a:srgbClr val="FF99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5193" name="Text Box 122">
              <a:extLst>
                <a:ext uri="{FF2B5EF4-FFF2-40B4-BE49-F238E27FC236}">
                  <a16:creationId xmlns:a16="http://schemas.microsoft.com/office/drawing/2014/main" id="{B97AC3A7-2B18-46CB-81EC-3412BA409045}"/>
                </a:ext>
              </a:extLst>
            </p:cNvPr>
            <p:cNvSpPr txBox="1">
              <a:spLocks noChangeArrowheads="1"/>
            </p:cNvSpPr>
            <p:nvPr/>
          </p:nvSpPr>
          <p:spPr bwMode="auto">
            <a:xfrm>
              <a:off x="2112" y="1248"/>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FF99FF"/>
                  </a:solidFill>
                </a:rPr>
                <a:t>A</a:t>
              </a:r>
            </a:p>
          </p:txBody>
        </p:sp>
        <p:sp>
          <p:nvSpPr>
            <p:cNvPr id="5194" name="Text Box 123">
              <a:extLst>
                <a:ext uri="{FF2B5EF4-FFF2-40B4-BE49-F238E27FC236}">
                  <a16:creationId xmlns:a16="http://schemas.microsoft.com/office/drawing/2014/main" id="{F378464C-4AE0-4971-8DEC-222AB60CE8AB}"/>
                </a:ext>
              </a:extLst>
            </p:cNvPr>
            <p:cNvSpPr txBox="1">
              <a:spLocks noChangeArrowheads="1"/>
            </p:cNvSpPr>
            <p:nvPr/>
          </p:nvSpPr>
          <p:spPr bwMode="auto">
            <a:xfrm>
              <a:off x="2160" y="720"/>
              <a:ext cx="202"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FF99FF"/>
                  </a:solidFill>
                </a:rPr>
                <a:t>B</a:t>
              </a:r>
            </a:p>
          </p:txBody>
        </p:sp>
      </p:grpSp>
      <p:grpSp>
        <p:nvGrpSpPr>
          <p:cNvPr id="64719" name="Group 207">
            <a:extLst>
              <a:ext uri="{FF2B5EF4-FFF2-40B4-BE49-F238E27FC236}">
                <a16:creationId xmlns:a16="http://schemas.microsoft.com/office/drawing/2014/main" id="{7AE6AE5C-A0B7-455B-A927-132AD5978F76}"/>
              </a:ext>
            </a:extLst>
          </p:cNvPr>
          <p:cNvGrpSpPr>
            <a:grpSpLocks/>
          </p:cNvGrpSpPr>
          <p:nvPr/>
        </p:nvGrpSpPr>
        <p:grpSpPr bwMode="auto">
          <a:xfrm>
            <a:off x="228600" y="2209800"/>
            <a:ext cx="5029200" cy="2565400"/>
            <a:chOff x="144" y="1392"/>
            <a:chExt cx="3168" cy="1616"/>
          </a:xfrm>
        </p:grpSpPr>
        <p:sp>
          <p:nvSpPr>
            <p:cNvPr id="5184" name="Text Box 125">
              <a:extLst>
                <a:ext uri="{FF2B5EF4-FFF2-40B4-BE49-F238E27FC236}">
                  <a16:creationId xmlns:a16="http://schemas.microsoft.com/office/drawing/2014/main" id="{1427F127-0C0B-4369-B1A2-85C84DD9EFFE}"/>
                </a:ext>
              </a:extLst>
            </p:cNvPr>
            <p:cNvSpPr txBox="1">
              <a:spLocks noChangeArrowheads="1"/>
            </p:cNvSpPr>
            <p:nvPr/>
          </p:nvSpPr>
          <p:spPr bwMode="auto">
            <a:xfrm>
              <a:off x="144" y="1392"/>
              <a:ext cx="3168" cy="16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FF00"/>
                  </a:solidFill>
                </a:rPr>
                <a:t>Let q</a:t>
              </a:r>
              <a:r>
                <a:rPr lang="en-US" altLang="en-US" sz="1800" b="1" baseline="-25000">
                  <a:solidFill>
                    <a:srgbClr val="00FF00"/>
                  </a:solidFill>
                </a:rPr>
                <a:t>0</a:t>
              </a:r>
              <a:r>
                <a:rPr lang="en-US" altLang="en-US" sz="1800" b="1">
                  <a:solidFill>
                    <a:srgbClr val="00FF00"/>
                  </a:solidFill>
                </a:rPr>
                <a:t> be the test charge in place of the unit positive charge.</a:t>
              </a:r>
            </a:p>
            <a:p>
              <a:pPr eaLnBrk="1" hangingPunct="1">
                <a:spcBef>
                  <a:spcPct val="50000"/>
                </a:spcBef>
                <a:buFontTx/>
                <a:buNone/>
              </a:pPr>
              <a:r>
                <a:rPr lang="en-US" altLang="en-US" sz="1800" b="1">
                  <a:solidFill>
                    <a:srgbClr val="FF9966"/>
                  </a:solidFill>
                </a:rPr>
                <a:t>The force </a:t>
              </a:r>
              <a:r>
                <a:rPr lang="en-US" altLang="en-US" sz="1800" b="1">
                  <a:solidFill>
                    <a:srgbClr val="FFFFCC"/>
                  </a:solidFill>
                </a:rPr>
                <a:t>F = +q</a:t>
              </a:r>
              <a:r>
                <a:rPr lang="en-US" altLang="en-US" sz="1800" b="1" baseline="-25000">
                  <a:solidFill>
                    <a:srgbClr val="FFFFCC"/>
                  </a:solidFill>
                </a:rPr>
                <a:t>0</a:t>
              </a:r>
              <a:r>
                <a:rPr lang="en-US" altLang="en-US" sz="1800" b="1">
                  <a:solidFill>
                    <a:srgbClr val="FFFFCC"/>
                  </a:solidFill>
                </a:rPr>
                <a:t>E</a:t>
              </a:r>
              <a:r>
                <a:rPr lang="en-US" altLang="en-US" sz="1800" b="1">
                  <a:solidFill>
                    <a:srgbClr val="FF9966"/>
                  </a:solidFill>
                </a:rPr>
                <a:t> acts on the test  charge due to the source charge +q.</a:t>
              </a:r>
            </a:p>
            <a:p>
              <a:pPr eaLnBrk="1" hangingPunct="1">
                <a:spcBef>
                  <a:spcPct val="50000"/>
                </a:spcBef>
                <a:buFontTx/>
                <a:buNone/>
              </a:pPr>
              <a:r>
                <a:rPr lang="en-US" altLang="en-US" sz="1800" b="1">
                  <a:solidFill>
                    <a:srgbClr val="FF99FF"/>
                  </a:solidFill>
                </a:rPr>
                <a:t>It is radially outward and tends to accelerate the test charge.  </a:t>
              </a:r>
              <a:r>
                <a:rPr lang="en-US" altLang="en-US" sz="1800" b="1">
                  <a:solidFill>
                    <a:srgbClr val="FFFF99"/>
                  </a:solidFill>
                </a:rPr>
                <a:t>To prevent this acceleration, equal and opposite force </a:t>
              </a:r>
              <a:r>
                <a:rPr lang="en-US" altLang="en-US" sz="1800" b="1">
                  <a:solidFill>
                    <a:srgbClr val="FF9900"/>
                  </a:solidFill>
                </a:rPr>
                <a:t>–q</a:t>
              </a:r>
              <a:r>
                <a:rPr lang="en-US" altLang="en-US" sz="1800" b="1" baseline="-25000">
                  <a:solidFill>
                    <a:srgbClr val="FF9900"/>
                  </a:solidFill>
                </a:rPr>
                <a:t>0</a:t>
              </a:r>
              <a:r>
                <a:rPr lang="en-US" altLang="en-US" sz="1800" b="1">
                  <a:solidFill>
                    <a:srgbClr val="FF9900"/>
                  </a:solidFill>
                </a:rPr>
                <a:t>E</a:t>
              </a:r>
              <a:r>
                <a:rPr lang="en-US" altLang="en-US" sz="1800" b="1">
                  <a:solidFill>
                    <a:srgbClr val="FFFF99"/>
                  </a:solidFill>
                </a:rPr>
                <a:t> has to be applied on the test charge.</a:t>
              </a:r>
            </a:p>
          </p:txBody>
        </p:sp>
        <p:sp>
          <p:nvSpPr>
            <p:cNvPr id="5185" name="Line 126">
              <a:extLst>
                <a:ext uri="{FF2B5EF4-FFF2-40B4-BE49-F238E27FC236}">
                  <a16:creationId xmlns:a16="http://schemas.microsoft.com/office/drawing/2014/main" id="{D0E05B34-420B-4F27-BF08-6D063A3934C9}"/>
                </a:ext>
              </a:extLst>
            </p:cNvPr>
            <p:cNvSpPr>
              <a:spLocks noChangeShapeType="1"/>
            </p:cNvSpPr>
            <p:nvPr/>
          </p:nvSpPr>
          <p:spPr bwMode="auto">
            <a:xfrm>
              <a:off x="864" y="1836"/>
              <a:ext cx="153" cy="1"/>
            </a:xfrm>
            <a:prstGeom prst="line">
              <a:avLst/>
            </a:prstGeom>
            <a:noFill/>
            <a:ln w="12700">
              <a:solidFill>
                <a:srgbClr val="FFFFCC"/>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186" name="Line 127">
              <a:extLst>
                <a:ext uri="{FF2B5EF4-FFF2-40B4-BE49-F238E27FC236}">
                  <a16:creationId xmlns:a16="http://schemas.microsoft.com/office/drawing/2014/main" id="{73BCADE8-DF95-49AB-A2FC-9968B1A15B6D}"/>
                </a:ext>
              </a:extLst>
            </p:cNvPr>
            <p:cNvSpPr>
              <a:spLocks noChangeShapeType="1"/>
            </p:cNvSpPr>
            <p:nvPr/>
          </p:nvSpPr>
          <p:spPr bwMode="auto">
            <a:xfrm>
              <a:off x="1344" y="1836"/>
              <a:ext cx="153" cy="1"/>
            </a:xfrm>
            <a:prstGeom prst="line">
              <a:avLst/>
            </a:prstGeom>
            <a:noFill/>
            <a:ln w="12700">
              <a:solidFill>
                <a:srgbClr val="FFFFCC"/>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187" name="Line 128">
              <a:extLst>
                <a:ext uri="{FF2B5EF4-FFF2-40B4-BE49-F238E27FC236}">
                  <a16:creationId xmlns:a16="http://schemas.microsoft.com/office/drawing/2014/main" id="{90EEE3BD-5D0C-4871-9A49-2A5694B93701}"/>
                </a:ext>
              </a:extLst>
            </p:cNvPr>
            <p:cNvSpPr>
              <a:spLocks noChangeShapeType="1"/>
            </p:cNvSpPr>
            <p:nvPr/>
          </p:nvSpPr>
          <p:spPr bwMode="auto">
            <a:xfrm>
              <a:off x="3063" y="2619"/>
              <a:ext cx="153" cy="1"/>
            </a:xfrm>
            <a:prstGeom prst="line">
              <a:avLst/>
            </a:prstGeom>
            <a:noFill/>
            <a:ln w="12700">
              <a:solidFill>
                <a:srgbClr val="FF99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64642" name="Text Box 130">
            <a:extLst>
              <a:ext uri="{FF2B5EF4-FFF2-40B4-BE49-F238E27FC236}">
                <a16:creationId xmlns:a16="http://schemas.microsoft.com/office/drawing/2014/main" id="{21077808-D3D9-4D26-989A-DD0585922A36}"/>
              </a:ext>
            </a:extLst>
          </p:cNvPr>
          <p:cNvSpPr txBox="1">
            <a:spLocks noChangeArrowheads="1"/>
          </p:cNvSpPr>
          <p:nvPr/>
        </p:nvSpPr>
        <p:spPr bwMode="auto">
          <a:xfrm>
            <a:off x="228600" y="4876800"/>
            <a:ext cx="8763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FFFF"/>
                </a:solidFill>
              </a:rPr>
              <a:t>Total work done by the electric field on the test charge in moving it from A to B in the electric field is</a:t>
            </a:r>
          </a:p>
        </p:txBody>
      </p:sp>
      <p:grpSp>
        <p:nvGrpSpPr>
          <p:cNvPr id="64717" name="Group 205">
            <a:extLst>
              <a:ext uri="{FF2B5EF4-FFF2-40B4-BE49-F238E27FC236}">
                <a16:creationId xmlns:a16="http://schemas.microsoft.com/office/drawing/2014/main" id="{A501187C-4C59-4E64-A480-66FD05FDF5F7}"/>
              </a:ext>
            </a:extLst>
          </p:cNvPr>
          <p:cNvGrpSpPr>
            <a:grpSpLocks/>
          </p:cNvGrpSpPr>
          <p:nvPr/>
        </p:nvGrpSpPr>
        <p:grpSpPr bwMode="auto">
          <a:xfrm>
            <a:off x="1981200" y="5410200"/>
            <a:ext cx="4953000" cy="1143000"/>
            <a:chOff x="816" y="3408"/>
            <a:chExt cx="3120" cy="720"/>
          </a:xfrm>
        </p:grpSpPr>
        <p:grpSp>
          <p:nvGrpSpPr>
            <p:cNvPr id="5145" name="Group 179">
              <a:extLst>
                <a:ext uri="{FF2B5EF4-FFF2-40B4-BE49-F238E27FC236}">
                  <a16:creationId xmlns:a16="http://schemas.microsoft.com/office/drawing/2014/main" id="{93CCF760-8AA9-4665-A266-71D99DB50FD3}"/>
                </a:ext>
              </a:extLst>
            </p:cNvPr>
            <p:cNvGrpSpPr>
              <a:grpSpLocks/>
            </p:cNvGrpSpPr>
            <p:nvPr/>
          </p:nvGrpSpPr>
          <p:grpSpPr bwMode="auto">
            <a:xfrm>
              <a:off x="2352" y="3531"/>
              <a:ext cx="1584" cy="501"/>
              <a:chOff x="2352" y="3552"/>
              <a:chExt cx="1584" cy="501"/>
            </a:xfrm>
          </p:grpSpPr>
          <p:sp>
            <p:nvSpPr>
              <p:cNvPr id="5171" name="Text Box 157">
                <a:extLst>
                  <a:ext uri="{FF2B5EF4-FFF2-40B4-BE49-F238E27FC236}">
                    <a16:creationId xmlns:a16="http://schemas.microsoft.com/office/drawing/2014/main" id="{AFCEAF30-8A07-419D-BE9E-67DDE8247635}"/>
                  </a:ext>
                </a:extLst>
              </p:cNvPr>
              <p:cNvSpPr txBox="1">
                <a:spLocks noChangeArrowheads="1"/>
              </p:cNvSpPr>
              <p:nvPr/>
            </p:nvSpPr>
            <p:spPr bwMode="auto">
              <a:xfrm>
                <a:off x="2352" y="3705"/>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CC"/>
                    </a:solidFill>
                  </a:rPr>
                  <a:t>=</a:t>
                </a:r>
                <a:endParaRPr lang="en-US" altLang="en-US" sz="1800" b="1">
                  <a:solidFill>
                    <a:srgbClr val="FFFFCC"/>
                  </a:solidFill>
                  <a:cs typeface="Arial" panose="020B0604020202020204" pitchFamily="34" charset="0"/>
                </a:endParaRPr>
              </a:p>
            </p:txBody>
          </p:sp>
          <p:sp>
            <p:nvSpPr>
              <p:cNvPr id="5172" name="Rectangle 159">
                <a:extLst>
                  <a:ext uri="{FF2B5EF4-FFF2-40B4-BE49-F238E27FC236}">
                    <a16:creationId xmlns:a16="http://schemas.microsoft.com/office/drawing/2014/main" id="{A0FC91DA-CBB5-4529-8588-AB8E8A252E6B}"/>
                  </a:ext>
                </a:extLst>
              </p:cNvPr>
              <p:cNvSpPr>
                <a:spLocks noChangeArrowheads="1"/>
              </p:cNvSpPr>
              <p:nvPr/>
            </p:nvSpPr>
            <p:spPr bwMode="auto">
              <a:xfrm>
                <a:off x="3600" y="3552"/>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66"/>
                    </a:solidFill>
                  </a:rPr>
                  <a:t>1</a:t>
                </a:r>
                <a:endParaRPr lang="en-US" altLang="en-US" sz="1800">
                  <a:solidFill>
                    <a:srgbClr val="FFFF66"/>
                  </a:solidFill>
                </a:endParaRPr>
              </a:p>
            </p:txBody>
          </p:sp>
          <p:sp>
            <p:nvSpPr>
              <p:cNvPr id="5173" name="Rectangle 162">
                <a:extLst>
                  <a:ext uri="{FF2B5EF4-FFF2-40B4-BE49-F238E27FC236}">
                    <a16:creationId xmlns:a16="http://schemas.microsoft.com/office/drawing/2014/main" id="{CF9DB81D-6EA4-4EBA-AA36-1F0E9BB4EA57}"/>
                  </a:ext>
                </a:extLst>
              </p:cNvPr>
              <p:cNvSpPr>
                <a:spLocks noChangeArrowheads="1"/>
              </p:cNvSpPr>
              <p:nvPr/>
            </p:nvSpPr>
            <p:spPr bwMode="auto">
              <a:xfrm>
                <a:off x="3120" y="3561"/>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66"/>
                    </a:solidFill>
                  </a:rPr>
                  <a:t>1</a:t>
                </a:r>
                <a:endParaRPr lang="en-US" altLang="en-US" sz="1800">
                  <a:solidFill>
                    <a:srgbClr val="FFFF66"/>
                  </a:solidFill>
                </a:endParaRPr>
              </a:p>
            </p:txBody>
          </p:sp>
          <p:sp>
            <p:nvSpPr>
              <p:cNvPr id="5174" name="Rectangle 164">
                <a:extLst>
                  <a:ext uri="{FF2B5EF4-FFF2-40B4-BE49-F238E27FC236}">
                    <a16:creationId xmlns:a16="http://schemas.microsoft.com/office/drawing/2014/main" id="{AE3DAA0A-7105-4C38-9FC1-C995894D7847}"/>
                  </a:ext>
                </a:extLst>
              </p:cNvPr>
              <p:cNvSpPr>
                <a:spLocks noChangeArrowheads="1"/>
              </p:cNvSpPr>
              <p:nvPr/>
            </p:nvSpPr>
            <p:spPr bwMode="auto">
              <a:xfrm>
                <a:off x="2640" y="3591"/>
                <a:ext cx="3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66"/>
                    </a:solidFill>
                  </a:rPr>
                  <a:t>qq</a:t>
                </a:r>
                <a:r>
                  <a:rPr lang="en-US" altLang="en-US" sz="1800" b="1" baseline="-25000">
                    <a:solidFill>
                      <a:srgbClr val="FFFF66"/>
                    </a:solidFill>
                  </a:rPr>
                  <a:t>0</a:t>
                </a:r>
              </a:p>
            </p:txBody>
          </p:sp>
          <p:sp>
            <p:nvSpPr>
              <p:cNvPr id="5175" name="Rectangle 165">
                <a:extLst>
                  <a:ext uri="{FF2B5EF4-FFF2-40B4-BE49-F238E27FC236}">
                    <a16:creationId xmlns:a16="http://schemas.microsoft.com/office/drawing/2014/main" id="{8FA49DB1-CF27-4FB6-B65D-51B78A71D46D}"/>
                  </a:ext>
                </a:extLst>
              </p:cNvPr>
              <p:cNvSpPr>
                <a:spLocks noChangeArrowheads="1"/>
              </p:cNvSpPr>
              <p:nvPr/>
            </p:nvSpPr>
            <p:spPr bwMode="auto">
              <a:xfrm>
                <a:off x="2597" y="3822"/>
                <a:ext cx="42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66"/>
                    </a:solidFill>
                  </a:rPr>
                  <a:t>4</a:t>
                </a:r>
                <a:r>
                  <a:rPr lang="el-GR" altLang="en-US" sz="1800" b="1">
                    <a:solidFill>
                      <a:srgbClr val="FFFF66"/>
                    </a:solidFill>
                    <a:cs typeface="Arial" panose="020B0604020202020204" pitchFamily="34" charset="0"/>
                  </a:rPr>
                  <a:t>πε</a:t>
                </a:r>
                <a:r>
                  <a:rPr lang="en-US" altLang="en-US" sz="1800" b="1" baseline="-25000">
                    <a:solidFill>
                      <a:srgbClr val="FFFF66"/>
                    </a:solidFill>
                    <a:cs typeface="Arial" panose="020B0604020202020204" pitchFamily="34" charset="0"/>
                  </a:rPr>
                  <a:t>0</a:t>
                </a:r>
                <a:endParaRPr lang="el-GR" altLang="en-US" sz="1800" b="1" baseline="-25000">
                  <a:solidFill>
                    <a:srgbClr val="FFFF66"/>
                  </a:solidFill>
                  <a:cs typeface="Arial" panose="020B0604020202020204" pitchFamily="34" charset="0"/>
                </a:endParaRPr>
              </a:p>
            </p:txBody>
          </p:sp>
          <p:sp>
            <p:nvSpPr>
              <p:cNvPr id="5176" name="Line 166">
                <a:extLst>
                  <a:ext uri="{FF2B5EF4-FFF2-40B4-BE49-F238E27FC236}">
                    <a16:creationId xmlns:a16="http://schemas.microsoft.com/office/drawing/2014/main" id="{5012DA7E-F362-4281-9E44-A54F24995581}"/>
                  </a:ext>
                </a:extLst>
              </p:cNvPr>
              <p:cNvSpPr>
                <a:spLocks noChangeShapeType="1"/>
              </p:cNvSpPr>
              <p:nvPr/>
            </p:nvSpPr>
            <p:spPr bwMode="auto">
              <a:xfrm>
                <a:off x="2592" y="3831"/>
                <a:ext cx="384" cy="0"/>
              </a:xfrm>
              <a:prstGeom prst="line">
                <a:avLst/>
              </a:prstGeom>
              <a:noFill/>
              <a:ln w="19050">
                <a:solidFill>
                  <a:srgbClr val="FFFF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177" name="Text Box 168">
                <a:extLst>
                  <a:ext uri="{FF2B5EF4-FFF2-40B4-BE49-F238E27FC236}">
                    <a16:creationId xmlns:a16="http://schemas.microsoft.com/office/drawing/2014/main" id="{75574023-66AA-44A3-947D-537B10A66396}"/>
                  </a:ext>
                </a:extLst>
              </p:cNvPr>
              <p:cNvSpPr txBox="1">
                <a:spLocks noChangeArrowheads="1"/>
              </p:cNvSpPr>
              <p:nvPr/>
            </p:nvSpPr>
            <p:spPr bwMode="auto">
              <a:xfrm>
                <a:off x="3792" y="3580"/>
                <a:ext cx="144"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600">
                    <a:solidFill>
                      <a:srgbClr val="FFFF66"/>
                    </a:solidFill>
                  </a:rPr>
                  <a:t>]</a:t>
                </a:r>
              </a:p>
            </p:txBody>
          </p:sp>
          <p:sp>
            <p:nvSpPr>
              <p:cNvPr id="5178" name="Text Box 169">
                <a:extLst>
                  <a:ext uri="{FF2B5EF4-FFF2-40B4-BE49-F238E27FC236}">
                    <a16:creationId xmlns:a16="http://schemas.microsoft.com/office/drawing/2014/main" id="{030297F9-3D89-441D-909C-BB7EEBEEBD97}"/>
                  </a:ext>
                </a:extLst>
              </p:cNvPr>
              <p:cNvSpPr txBox="1">
                <a:spLocks noChangeArrowheads="1"/>
              </p:cNvSpPr>
              <p:nvPr/>
            </p:nvSpPr>
            <p:spPr bwMode="auto">
              <a:xfrm>
                <a:off x="2976" y="3600"/>
                <a:ext cx="144"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600">
                    <a:solidFill>
                      <a:srgbClr val="FFFF66"/>
                    </a:solidFill>
                  </a:rPr>
                  <a:t>[</a:t>
                </a:r>
              </a:p>
            </p:txBody>
          </p:sp>
          <p:sp>
            <p:nvSpPr>
              <p:cNvPr id="5179" name="Text Box 170">
                <a:extLst>
                  <a:ext uri="{FF2B5EF4-FFF2-40B4-BE49-F238E27FC236}">
                    <a16:creationId xmlns:a16="http://schemas.microsoft.com/office/drawing/2014/main" id="{41CCCF57-51C8-44B7-950E-A81457106784}"/>
                  </a:ext>
                </a:extLst>
              </p:cNvPr>
              <p:cNvSpPr txBox="1">
                <a:spLocks noChangeArrowheads="1"/>
              </p:cNvSpPr>
              <p:nvPr/>
            </p:nvSpPr>
            <p:spPr bwMode="auto">
              <a:xfrm>
                <a:off x="3408" y="3705"/>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66"/>
                    </a:solidFill>
                  </a:rPr>
                  <a:t>-</a:t>
                </a:r>
              </a:p>
            </p:txBody>
          </p:sp>
          <p:sp>
            <p:nvSpPr>
              <p:cNvPr id="5180" name="Line 171">
                <a:extLst>
                  <a:ext uri="{FF2B5EF4-FFF2-40B4-BE49-F238E27FC236}">
                    <a16:creationId xmlns:a16="http://schemas.microsoft.com/office/drawing/2014/main" id="{FA6CD6C7-037A-4182-837A-E1B61CD1732B}"/>
                  </a:ext>
                </a:extLst>
              </p:cNvPr>
              <p:cNvSpPr>
                <a:spLocks noChangeShapeType="1"/>
              </p:cNvSpPr>
              <p:nvPr/>
            </p:nvSpPr>
            <p:spPr bwMode="auto">
              <a:xfrm>
                <a:off x="3120" y="3840"/>
                <a:ext cx="240" cy="0"/>
              </a:xfrm>
              <a:prstGeom prst="line">
                <a:avLst/>
              </a:prstGeom>
              <a:noFill/>
              <a:ln w="19050">
                <a:solidFill>
                  <a:srgbClr val="FFFF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181" name="Line 172">
                <a:extLst>
                  <a:ext uri="{FF2B5EF4-FFF2-40B4-BE49-F238E27FC236}">
                    <a16:creationId xmlns:a16="http://schemas.microsoft.com/office/drawing/2014/main" id="{DF71E447-4F12-48BD-8F86-00AE05E7EE6F}"/>
                  </a:ext>
                </a:extLst>
              </p:cNvPr>
              <p:cNvSpPr>
                <a:spLocks noChangeShapeType="1"/>
              </p:cNvSpPr>
              <p:nvPr/>
            </p:nvSpPr>
            <p:spPr bwMode="auto">
              <a:xfrm>
                <a:off x="3600" y="3840"/>
                <a:ext cx="240" cy="0"/>
              </a:xfrm>
              <a:prstGeom prst="line">
                <a:avLst/>
              </a:prstGeom>
              <a:noFill/>
              <a:ln w="19050">
                <a:solidFill>
                  <a:srgbClr val="FFFF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182" name="Text Box 174">
                <a:extLst>
                  <a:ext uri="{FF2B5EF4-FFF2-40B4-BE49-F238E27FC236}">
                    <a16:creationId xmlns:a16="http://schemas.microsoft.com/office/drawing/2014/main" id="{19D8283A-F94F-45FB-BF90-3E696BE104FF}"/>
                  </a:ext>
                </a:extLst>
              </p:cNvPr>
              <p:cNvSpPr txBox="1">
                <a:spLocks noChangeArrowheads="1"/>
              </p:cNvSpPr>
              <p:nvPr/>
            </p:nvSpPr>
            <p:spPr bwMode="auto">
              <a:xfrm>
                <a:off x="3120" y="3792"/>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66"/>
                    </a:solidFill>
                  </a:rPr>
                  <a:t>r</a:t>
                </a:r>
                <a:r>
                  <a:rPr lang="en-US" altLang="en-US" sz="1800" b="1" baseline="-25000">
                    <a:solidFill>
                      <a:srgbClr val="FFFF66"/>
                    </a:solidFill>
                  </a:rPr>
                  <a:t>B</a:t>
                </a:r>
              </a:p>
            </p:txBody>
          </p:sp>
          <p:sp>
            <p:nvSpPr>
              <p:cNvPr id="5183" name="Text Box 176">
                <a:extLst>
                  <a:ext uri="{FF2B5EF4-FFF2-40B4-BE49-F238E27FC236}">
                    <a16:creationId xmlns:a16="http://schemas.microsoft.com/office/drawing/2014/main" id="{D7421958-5D6E-48D2-AB2C-372EE36DE724}"/>
                  </a:ext>
                </a:extLst>
              </p:cNvPr>
              <p:cNvSpPr txBox="1">
                <a:spLocks noChangeArrowheads="1"/>
              </p:cNvSpPr>
              <p:nvPr/>
            </p:nvSpPr>
            <p:spPr bwMode="auto">
              <a:xfrm>
                <a:off x="3600" y="3792"/>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66"/>
                    </a:solidFill>
                  </a:rPr>
                  <a:t>r</a:t>
                </a:r>
                <a:r>
                  <a:rPr lang="en-US" altLang="en-US" sz="1800" b="1" baseline="-25000">
                    <a:solidFill>
                      <a:srgbClr val="FFFF66"/>
                    </a:solidFill>
                  </a:rPr>
                  <a:t>A</a:t>
                </a:r>
              </a:p>
            </p:txBody>
          </p:sp>
        </p:grpSp>
        <p:grpSp>
          <p:nvGrpSpPr>
            <p:cNvPr id="5146" name="Group 180">
              <a:extLst>
                <a:ext uri="{FF2B5EF4-FFF2-40B4-BE49-F238E27FC236}">
                  <a16:creationId xmlns:a16="http://schemas.microsoft.com/office/drawing/2014/main" id="{38F7FC27-2A7E-473B-8A66-38BFBDC76DEB}"/>
                </a:ext>
              </a:extLst>
            </p:cNvPr>
            <p:cNvGrpSpPr>
              <a:grpSpLocks/>
            </p:cNvGrpSpPr>
            <p:nvPr/>
          </p:nvGrpSpPr>
          <p:grpSpPr bwMode="auto">
            <a:xfrm>
              <a:off x="816" y="3408"/>
              <a:ext cx="1680" cy="720"/>
              <a:chOff x="1152" y="720"/>
              <a:chExt cx="1680" cy="720"/>
            </a:xfrm>
          </p:grpSpPr>
          <p:grpSp>
            <p:nvGrpSpPr>
              <p:cNvPr id="5147" name="Group 181">
                <a:extLst>
                  <a:ext uri="{FF2B5EF4-FFF2-40B4-BE49-F238E27FC236}">
                    <a16:creationId xmlns:a16="http://schemas.microsoft.com/office/drawing/2014/main" id="{34FA0297-7CCE-4133-B813-87A65F9B6418}"/>
                  </a:ext>
                </a:extLst>
              </p:cNvPr>
              <p:cNvGrpSpPr>
                <a:grpSpLocks/>
              </p:cNvGrpSpPr>
              <p:nvPr/>
            </p:nvGrpSpPr>
            <p:grpSpPr bwMode="auto">
              <a:xfrm rot="10800000">
                <a:off x="1584" y="912"/>
                <a:ext cx="144" cy="336"/>
                <a:chOff x="2832" y="3312"/>
                <a:chExt cx="192" cy="432"/>
              </a:xfrm>
            </p:grpSpPr>
            <p:sp>
              <p:nvSpPr>
                <p:cNvPr id="5164" name="Line 182">
                  <a:extLst>
                    <a:ext uri="{FF2B5EF4-FFF2-40B4-BE49-F238E27FC236}">
                      <a16:creationId xmlns:a16="http://schemas.microsoft.com/office/drawing/2014/main" id="{DA2820E6-C858-4F19-A3B7-DA45FAD09C25}"/>
                    </a:ext>
                  </a:extLst>
                </p:cNvPr>
                <p:cNvSpPr>
                  <a:spLocks noChangeShapeType="1"/>
                </p:cNvSpPr>
                <p:nvPr/>
              </p:nvSpPr>
              <p:spPr bwMode="auto">
                <a:xfrm>
                  <a:off x="2928" y="3408"/>
                  <a:ext cx="0" cy="240"/>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5165" name="Group 183">
                  <a:extLst>
                    <a:ext uri="{FF2B5EF4-FFF2-40B4-BE49-F238E27FC236}">
                      <a16:creationId xmlns:a16="http://schemas.microsoft.com/office/drawing/2014/main" id="{1E9B4D58-1115-4055-AFB2-548650313509}"/>
                    </a:ext>
                  </a:extLst>
                </p:cNvPr>
                <p:cNvGrpSpPr>
                  <a:grpSpLocks/>
                </p:cNvGrpSpPr>
                <p:nvPr/>
              </p:nvGrpSpPr>
              <p:grpSpPr bwMode="auto">
                <a:xfrm>
                  <a:off x="2928" y="3312"/>
                  <a:ext cx="96" cy="96"/>
                  <a:chOff x="3168" y="3312"/>
                  <a:chExt cx="96" cy="96"/>
                </a:xfrm>
              </p:grpSpPr>
              <p:sp>
                <p:nvSpPr>
                  <p:cNvPr id="5169" name="Arc 184">
                    <a:extLst>
                      <a:ext uri="{FF2B5EF4-FFF2-40B4-BE49-F238E27FC236}">
                        <a16:creationId xmlns:a16="http://schemas.microsoft.com/office/drawing/2014/main" id="{2AB7A394-5CAA-4F3E-A87A-658C50ECA27A}"/>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170" name="Arc 185">
                    <a:extLst>
                      <a:ext uri="{FF2B5EF4-FFF2-40B4-BE49-F238E27FC236}">
                        <a16:creationId xmlns:a16="http://schemas.microsoft.com/office/drawing/2014/main" id="{17EA58B3-1CF6-416C-AED9-DE57BE5D28E6}"/>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5166" name="Group 186">
                  <a:extLst>
                    <a:ext uri="{FF2B5EF4-FFF2-40B4-BE49-F238E27FC236}">
                      <a16:creationId xmlns:a16="http://schemas.microsoft.com/office/drawing/2014/main" id="{0887C08D-BC3A-4D60-A155-65A4635F00FD}"/>
                    </a:ext>
                  </a:extLst>
                </p:cNvPr>
                <p:cNvGrpSpPr>
                  <a:grpSpLocks/>
                </p:cNvGrpSpPr>
                <p:nvPr/>
              </p:nvGrpSpPr>
              <p:grpSpPr bwMode="auto">
                <a:xfrm flipH="1" flipV="1">
                  <a:off x="2832" y="3648"/>
                  <a:ext cx="96" cy="96"/>
                  <a:chOff x="3168" y="3312"/>
                  <a:chExt cx="96" cy="96"/>
                </a:xfrm>
              </p:grpSpPr>
              <p:sp>
                <p:nvSpPr>
                  <p:cNvPr id="5167" name="Arc 187">
                    <a:extLst>
                      <a:ext uri="{FF2B5EF4-FFF2-40B4-BE49-F238E27FC236}">
                        <a16:creationId xmlns:a16="http://schemas.microsoft.com/office/drawing/2014/main" id="{E0E49CFF-FCF0-4917-83B5-9764B6BFCA45}"/>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168" name="Arc 188">
                    <a:extLst>
                      <a:ext uri="{FF2B5EF4-FFF2-40B4-BE49-F238E27FC236}">
                        <a16:creationId xmlns:a16="http://schemas.microsoft.com/office/drawing/2014/main" id="{D2BD7CE3-D0D6-4BAD-8AE5-E6528982ED04}"/>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sp>
            <p:nvSpPr>
              <p:cNvPr id="5148" name="Text Box 189">
                <a:extLst>
                  <a:ext uri="{FF2B5EF4-FFF2-40B4-BE49-F238E27FC236}">
                    <a16:creationId xmlns:a16="http://schemas.microsoft.com/office/drawing/2014/main" id="{8761B44E-BBD8-4E7C-AECF-E03AB997DAFD}"/>
                  </a:ext>
                </a:extLst>
              </p:cNvPr>
              <p:cNvSpPr txBox="1">
                <a:spLocks noChangeArrowheads="1"/>
              </p:cNvSpPr>
              <p:nvPr/>
            </p:nvSpPr>
            <p:spPr bwMode="auto">
              <a:xfrm>
                <a:off x="1152" y="1008"/>
                <a:ext cx="52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CC"/>
                    </a:solidFill>
                  </a:rPr>
                  <a:t>W</a:t>
                </a:r>
                <a:r>
                  <a:rPr lang="en-US" altLang="en-US" sz="1800" b="1" baseline="-25000">
                    <a:solidFill>
                      <a:srgbClr val="FFFFCC"/>
                    </a:solidFill>
                  </a:rPr>
                  <a:t>AB</a:t>
                </a:r>
                <a:r>
                  <a:rPr lang="en-US" altLang="en-US" sz="1800" b="1">
                    <a:solidFill>
                      <a:srgbClr val="FFFFCC"/>
                    </a:solidFill>
                  </a:rPr>
                  <a:t> = </a:t>
                </a:r>
              </a:p>
            </p:txBody>
          </p:sp>
          <p:sp>
            <p:nvSpPr>
              <p:cNvPr id="5149" name="Text Box 190">
                <a:extLst>
                  <a:ext uri="{FF2B5EF4-FFF2-40B4-BE49-F238E27FC236}">
                    <a16:creationId xmlns:a16="http://schemas.microsoft.com/office/drawing/2014/main" id="{6CDAD959-1BF3-46B6-8086-7DD041DBB07D}"/>
                  </a:ext>
                </a:extLst>
              </p:cNvPr>
              <p:cNvSpPr txBox="1">
                <a:spLocks noChangeArrowheads="1"/>
              </p:cNvSpPr>
              <p:nvPr/>
            </p:nvSpPr>
            <p:spPr bwMode="auto">
              <a:xfrm>
                <a:off x="1680" y="1008"/>
                <a:ext cx="57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CC"/>
                    </a:solidFill>
                  </a:rPr>
                  <a:t>dW = - </a:t>
                </a:r>
              </a:p>
            </p:txBody>
          </p:sp>
          <p:grpSp>
            <p:nvGrpSpPr>
              <p:cNvPr id="5150" name="Group 191">
                <a:extLst>
                  <a:ext uri="{FF2B5EF4-FFF2-40B4-BE49-F238E27FC236}">
                    <a16:creationId xmlns:a16="http://schemas.microsoft.com/office/drawing/2014/main" id="{EB81C650-874B-4011-A88B-55A9449D287A}"/>
                  </a:ext>
                </a:extLst>
              </p:cNvPr>
              <p:cNvGrpSpPr>
                <a:grpSpLocks/>
              </p:cNvGrpSpPr>
              <p:nvPr/>
            </p:nvGrpSpPr>
            <p:grpSpPr bwMode="auto">
              <a:xfrm rot="10800000">
                <a:off x="2160" y="912"/>
                <a:ext cx="144" cy="336"/>
                <a:chOff x="2832" y="3312"/>
                <a:chExt cx="192" cy="432"/>
              </a:xfrm>
            </p:grpSpPr>
            <p:sp>
              <p:nvSpPr>
                <p:cNvPr id="5157" name="Line 192">
                  <a:extLst>
                    <a:ext uri="{FF2B5EF4-FFF2-40B4-BE49-F238E27FC236}">
                      <a16:creationId xmlns:a16="http://schemas.microsoft.com/office/drawing/2014/main" id="{3E65A6DE-FCE0-4C60-98D6-43D30A3CA7BB}"/>
                    </a:ext>
                  </a:extLst>
                </p:cNvPr>
                <p:cNvSpPr>
                  <a:spLocks noChangeShapeType="1"/>
                </p:cNvSpPr>
                <p:nvPr/>
              </p:nvSpPr>
              <p:spPr bwMode="auto">
                <a:xfrm>
                  <a:off x="2928" y="3408"/>
                  <a:ext cx="0" cy="240"/>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5158" name="Group 193">
                  <a:extLst>
                    <a:ext uri="{FF2B5EF4-FFF2-40B4-BE49-F238E27FC236}">
                      <a16:creationId xmlns:a16="http://schemas.microsoft.com/office/drawing/2014/main" id="{FFF1A7D0-C2F0-4CFE-9C19-151C73E0D936}"/>
                    </a:ext>
                  </a:extLst>
                </p:cNvPr>
                <p:cNvGrpSpPr>
                  <a:grpSpLocks/>
                </p:cNvGrpSpPr>
                <p:nvPr/>
              </p:nvGrpSpPr>
              <p:grpSpPr bwMode="auto">
                <a:xfrm>
                  <a:off x="2928" y="3312"/>
                  <a:ext cx="96" cy="96"/>
                  <a:chOff x="3168" y="3312"/>
                  <a:chExt cx="96" cy="96"/>
                </a:xfrm>
              </p:grpSpPr>
              <p:sp>
                <p:nvSpPr>
                  <p:cNvPr id="5162" name="Arc 194">
                    <a:extLst>
                      <a:ext uri="{FF2B5EF4-FFF2-40B4-BE49-F238E27FC236}">
                        <a16:creationId xmlns:a16="http://schemas.microsoft.com/office/drawing/2014/main" id="{EA795698-AEDE-4BF9-9B19-A821A327F152}"/>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163" name="Arc 195">
                    <a:extLst>
                      <a:ext uri="{FF2B5EF4-FFF2-40B4-BE49-F238E27FC236}">
                        <a16:creationId xmlns:a16="http://schemas.microsoft.com/office/drawing/2014/main" id="{81E6F48B-8D01-49C9-BBDD-4A0EF8582608}"/>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5159" name="Group 196">
                  <a:extLst>
                    <a:ext uri="{FF2B5EF4-FFF2-40B4-BE49-F238E27FC236}">
                      <a16:creationId xmlns:a16="http://schemas.microsoft.com/office/drawing/2014/main" id="{967B8FEA-C5CE-4962-AC3A-D547B01FA0F6}"/>
                    </a:ext>
                  </a:extLst>
                </p:cNvPr>
                <p:cNvGrpSpPr>
                  <a:grpSpLocks/>
                </p:cNvGrpSpPr>
                <p:nvPr/>
              </p:nvGrpSpPr>
              <p:grpSpPr bwMode="auto">
                <a:xfrm flipH="1" flipV="1">
                  <a:off x="2832" y="3648"/>
                  <a:ext cx="96" cy="96"/>
                  <a:chOff x="3168" y="3312"/>
                  <a:chExt cx="96" cy="96"/>
                </a:xfrm>
              </p:grpSpPr>
              <p:sp>
                <p:nvSpPr>
                  <p:cNvPr id="5160" name="Arc 197">
                    <a:extLst>
                      <a:ext uri="{FF2B5EF4-FFF2-40B4-BE49-F238E27FC236}">
                        <a16:creationId xmlns:a16="http://schemas.microsoft.com/office/drawing/2014/main" id="{E1A02073-7B90-4149-A617-579CFF5C693C}"/>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161" name="Arc 198">
                    <a:extLst>
                      <a:ext uri="{FF2B5EF4-FFF2-40B4-BE49-F238E27FC236}">
                        <a16:creationId xmlns:a16="http://schemas.microsoft.com/office/drawing/2014/main" id="{7B1014DA-380E-4F8E-944F-334F54679202}"/>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grpSp>
            <p:nvGrpSpPr>
              <p:cNvPr id="5151" name="Group 199">
                <a:extLst>
                  <a:ext uri="{FF2B5EF4-FFF2-40B4-BE49-F238E27FC236}">
                    <a16:creationId xmlns:a16="http://schemas.microsoft.com/office/drawing/2014/main" id="{F99A2DA4-84B3-42C2-AC7B-39A5B2CB5688}"/>
                  </a:ext>
                </a:extLst>
              </p:cNvPr>
              <p:cNvGrpSpPr>
                <a:grpSpLocks/>
              </p:cNvGrpSpPr>
              <p:nvPr/>
            </p:nvGrpSpPr>
            <p:grpSpPr bwMode="auto">
              <a:xfrm>
                <a:off x="2256" y="1008"/>
                <a:ext cx="576" cy="231"/>
                <a:chOff x="1536" y="1824"/>
                <a:chExt cx="576" cy="231"/>
              </a:xfrm>
            </p:grpSpPr>
            <p:sp>
              <p:nvSpPr>
                <p:cNvPr id="5154" name="Text Box 200">
                  <a:extLst>
                    <a:ext uri="{FF2B5EF4-FFF2-40B4-BE49-F238E27FC236}">
                      <a16:creationId xmlns:a16="http://schemas.microsoft.com/office/drawing/2014/main" id="{E4594A09-1EC5-4320-B997-82C6480C11B5}"/>
                    </a:ext>
                  </a:extLst>
                </p:cNvPr>
                <p:cNvSpPr txBox="1">
                  <a:spLocks noChangeArrowheads="1"/>
                </p:cNvSpPr>
                <p:nvPr/>
              </p:nvSpPr>
              <p:spPr bwMode="auto">
                <a:xfrm>
                  <a:off x="1536" y="1824"/>
                  <a:ext cx="57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FF00"/>
                      </a:solidFill>
                    </a:rPr>
                    <a:t>E . d</a:t>
                  </a:r>
                  <a:r>
                    <a:rPr lang="en-US" altLang="en-US" sz="1800" b="1">
                      <a:solidFill>
                        <a:srgbClr val="00FF00"/>
                      </a:solidFill>
                      <a:latin typeface="ItalicC" pitchFamily="2" charset="0"/>
                    </a:rPr>
                    <a:t>l</a:t>
                  </a:r>
                </a:p>
              </p:txBody>
            </p:sp>
            <p:sp>
              <p:nvSpPr>
                <p:cNvPr id="5155" name="Line 201">
                  <a:extLst>
                    <a:ext uri="{FF2B5EF4-FFF2-40B4-BE49-F238E27FC236}">
                      <a16:creationId xmlns:a16="http://schemas.microsoft.com/office/drawing/2014/main" id="{4B162C96-F87D-47C5-801B-2D79C312A66C}"/>
                    </a:ext>
                  </a:extLst>
                </p:cNvPr>
                <p:cNvSpPr>
                  <a:spLocks noChangeShapeType="1"/>
                </p:cNvSpPr>
                <p:nvPr/>
              </p:nvSpPr>
              <p:spPr bwMode="auto">
                <a:xfrm>
                  <a:off x="1584" y="1824"/>
                  <a:ext cx="144" cy="0"/>
                </a:xfrm>
                <a:prstGeom prst="line">
                  <a:avLst/>
                </a:prstGeom>
                <a:noFill/>
                <a:ln w="12700">
                  <a:solidFill>
                    <a:srgbClr val="FFFFCC"/>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156" name="Line 202">
                  <a:extLst>
                    <a:ext uri="{FF2B5EF4-FFF2-40B4-BE49-F238E27FC236}">
                      <a16:creationId xmlns:a16="http://schemas.microsoft.com/office/drawing/2014/main" id="{C594769B-2273-4487-8AFB-85D5AE627397}"/>
                    </a:ext>
                  </a:extLst>
                </p:cNvPr>
                <p:cNvSpPr>
                  <a:spLocks noChangeShapeType="1"/>
                </p:cNvSpPr>
                <p:nvPr/>
              </p:nvSpPr>
              <p:spPr bwMode="auto">
                <a:xfrm>
                  <a:off x="1824" y="1824"/>
                  <a:ext cx="144" cy="0"/>
                </a:xfrm>
                <a:prstGeom prst="line">
                  <a:avLst/>
                </a:prstGeom>
                <a:noFill/>
                <a:ln w="12700">
                  <a:solidFill>
                    <a:srgbClr val="FFFFCC"/>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5152" name="Text Box 203">
                <a:extLst>
                  <a:ext uri="{FF2B5EF4-FFF2-40B4-BE49-F238E27FC236}">
                    <a16:creationId xmlns:a16="http://schemas.microsoft.com/office/drawing/2014/main" id="{3D238BD6-7BB4-4B7F-AC9F-D687BBF18724}"/>
                  </a:ext>
                </a:extLst>
              </p:cNvPr>
              <p:cNvSpPr txBox="1">
                <a:spLocks noChangeArrowheads="1"/>
              </p:cNvSpPr>
              <p:nvPr/>
            </p:nvSpPr>
            <p:spPr bwMode="auto">
              <a:xfrm>
                <a:off x="2112" y="1248"/>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00FF00"/>
                    </a:solidFill>
                  </a:rPr>
                  <a:t>A</a:t>
                </a:r>
              </a:p>
            </p:txBody>
          </p:sp>
          <p:sp>
            <p:nvSpPr>
              <p:cNvPr id="5153" name="Text Box 204">
                <a:extLst>
                  <a:ext uri="{FF2B5EF4-FFF2-40B4-BE49-F238E27FC236}">
                    <a16:creationId xmlns:a16="http://schemas.microsoft.com/office/drawing/2014/main" id="{DA5F7EBF-284B-4BCC-B09F-D54342B3C1CD}"/>
                  </a:ext>
                </a:extLst>
              </p:cNvPr>
              <p:cNvSpPr txBox="1">
                <a:spLocks noChangeArrowheads="1"/>
              </p:cNvSpPr>
              <p:nvPr/>
            </p:nvSpPr>
            <p:spPr bwMode="auto">
              <a:xfrm>
                <a:off x="2160" y="720"/>
                <a:ext cx="202"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00FF00"/>
                    </a:solidFill>
                  </a:rPr>
                  <a:t>B</a:t>
                </a:r>
              </a:p>
            </p:txBody>
          </p:sp>
        </p:grpSp>
      </p:grpSp>
      <p:sp>
        <p:nvSpPr>
          <p:cNvPr id="64603" name="Oval 91">
            <a:extLst>
              <a:ext uri="{FF2B5EF4-FFF2-40B4-BE49-F238E27FC236}">
                <a16:creationId xmlns:a16="http://schemas.microsoft.com/office/drawing/2014/main" id="{D8BD78BF-9A21-4A80-895D-EF55A1D9D623}"/>
              </a:ext>
            </a:extLst>
          </p:cNvPr>
          <p:cNvSpPr>
            <a:spLocks noChangeArrowheads="1"/>
          </p:cNvSpPr>
          <p:nvPr/>
        </p:nvSpPr>
        <p:spPr bwMode="auto">
          <a:xfrm>
            <a:off x="7588250" y="2546350"/>
            <a:ext cx="76200" cy="76200"/>
          </a:xfrm>
          <a:prstGeom prst="ellipse">
            <a:avLst/>
          </a:prstGeom>
          <a:solidFill>
            <a:srgbClr val="00FF00"/>
          </a:solidFill>
          <a:ln>
            <a:noFill/>
          </a:ln>
          <a:effectLst/>
          <a:extLst>
            <a:ext uri="{91240B29-F687-4F45-9708-019B960494DF}">
              <a14:hiddenLine xmlns:a14="http://schemas.microsoft.com/office/drawing/2010/main" w="9525">
                <a:solidFill>
                  <a:srgbClr val="FF66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64571"/>
                                        </p:tgtEl>
                                        <p:attrNameLst>
                                          <p:attrName>style.visibility</p:attrName>
                                        </p:attrNameLst>
                                      </p:cBhvr>
                                      <p:to>
                                        <p:strVal val="visible"/>
                                      </p:to>
                                    </p:set>
                                    <p:animEffect transition="in" filter="slide(fromTop)">
                                      <p:cBhvr>
                                        <p:cTn id="7" dur="500"/>
                                        <p:tgtEl>
                                          <p:spTgt spid="6457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64572"/>
                                        </p:tgtEl>
                                        <p:attrNameLst>
                                          <p:attrName>style.visibility</p:attrName>
                                        </p:attrNameLst>
                                      </p:cBhvr>
                                      <p:to>
                                        <p:strVal val="visible"/>
                                      </p:to>
                                    </p:set>
                                    <p:animEffect transition="in" filter="wipe(up)">
                                      <p:cBhvr>
                                        <p:cTn id="12" dur="500"/>
                                        <p:tgtEl>
                                          <p:spTgt spid="6457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64690"/>
                                        </p:tgtEl>
                                        <p:attrNameLst>
                                          <p:attrName>style.visibility</p:attrName>
                                        </p:attrNameLst>
                                      </p:cBhvr>
                                      <p:to>
                                        <p:strVal val="visible"/>
                                      </p:to>
                                    </p:set>
                                    <p:animEffect transition="in" filter="wipe(left)">
                                      <p:cBhvr>
                                        <p:cTn id="17" dur="500"/>
                                        <p:tgtEl>
                                          <p:spTgt spid="6469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3" presetClass="entr" presetSubtype="0" fill="hold" grpId="0" nodeType="clickEffect">
                                  <p:stCondLst>
                                    <p:cond delay="0"/>
                                  </p:stCondLst>
                                  <p:childTnLst>
                                    <p:set>
                                      <p:cBhvr>
                                        <p:cTn id="21" dur="1" fill="hold">
                                          <p:stCondLst>
                                            <p:cond delay="0"/>
                                          </p:stCondLst>
                                        </p:cTn>
                                        <p:tgtEl>
                                          <p:spTgt spid="64590"/>
                                        </p:tgtEl>
                                        <p:attrNameLst>
                                          <p:attrName>style.visibility</p:attrName>
                                        </p:attrNameLst>
                                      </p:cBhvr>
                                      <p:to>
                                        <p:strVal val="visible"/>
                                      </p:to>
                                    </p:set>
                                    <p:anim calcmode="lin" valueType="num">
                                      <p:cBhvr>
                                        <p:cTn id="22" dur="500" fill="hold"/>
                                        <p:tgtEl>
                                          <p:spTgt spid="64590"/>
                                        </p:tgtEl>
                                        <p:attrNameLst>
                                          <p:attrName>ppt_w</p:attrName>
                                        </p:attrNameLst>
                                      </p:cBhvr>
                                      <p:tavLst>
                                        <p:tav tm="0">
                                          <p:val>
                                            <p:fltVal val="0"/>
                                          </p:val>
                                        </p:tav>
                                        <p:tav tm="100000">
                                          <p:val>
                                            <p:strVal val="#ppt_w"/>
                                          </p:val>
                                        </p:tav>
                                      </p:tavLst>
                                    </p:anim>
                                    <p:anim calcmode="lin" valueType="num">
                                      <p:cBhvr>
                                        <p:cTn id="23" dur="500" fill="hold"/>
                                        <p:tgtEl>
                                          <p:spTgt spid="64590"/>
                                        </p:tgtEl>
                                        <p:attrNameLst>
                                          <p:attrName>ppt_h</p:attrName>
                                        </p:attrNameLst>
                                      </p:cBhvr>
                                      <p:tavLst>
                                        <p:tav tm="0">
                                          <p:val>
                                            <p:fltVal val="0"/>
                                          </p:val>
                                        </p:tav>
                                        <p:tav tm="100000">
                                          <p:val>
                                            <p:strVal val="#ppt_h"/>
                                          </p:val>
                                        </p:tav>
                                      </p:tavLst>
                                    </p:anim>
                                    <p:animEffect transition="in" filter="fade">
                                      <p:cBhvr>
                                        <p:cTn id="24" dur="500"/>
                                        <p:tgtEl>
                                          <p:spTgt spid="64590"/>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4" presetClass="entr" presetSubtype="32" fill="hold" nodeType="clickEffect">
                                  <p:stCondLst>
                                    <p:cond delay="0"/>
                                  </p:stCondLst>
                                  <p:childTnLst>
                                    <p:set>
                                      <p:cBhvr>
                                        <p:cTn id="28" dur="1" fill="hold">
                                          <p:stCondLst>
                                            <p:cond delay="0"/>
                                          </p:stCondLst>
                                        </p:cTn>
                                        <p:tgtEl>
                                          <p:spTgt spid="64720"/>
                                        </p:tgtEl>
                                        <p:attrNameLst>
                                          <p:attrName>style.visibility</p:attrName>
                                        </p:attrNameLst>
                                      </p:cBhvr>
                                      <p:to>
                                        <p:strVal val="visible"/>
                                      </p:to>
                                    </p:set>
                                    <p:animEffect transition="in" filter="box(out)">
                                      <p:cBhvr>
                                        <p:cTn id="29" dur="500"/>
                                        <p:tgtEl>
                                          <p:spTgt spid="64720"/>
                                        </p:tgtEl>
                                      </p:cBhvr>
                                    </p:animEffect>
                                  </p:childTnLst>
                                </p:cTn>
                              </p:par>
                            </p:childTnLst>
                          </p:cTn>
                        </p:par>
                        <p:par>
                          <p:cTn id="30" fill="hold" nodeType="afterGroup">
                            <p:stCondLst>
                              <p:cond delay="500"/>
                            </p:stCondLst>
                            <p:childTnLst>
                              <p:par>
                                <p:cTn id="31" presetID="9" presetClass="entr" presetSubtype="0" fill="hold" grpId="0" nodeType="afterEffect">
                                  <p:stCondLst>
                                    <p:cond delay="0"/>
                                  </p:stCondLst>
                                  <p:childTnLst>
                                    <p:set>
                                      <p:cBhvr>
                                        <p:cTn id="32" dur="1" fill="hold">
                                          <p:stCondLst>
                                            <p:cond delay="0"/>
                                          </p:stCondLst>
                                        </p:cTn>
                                        <p:tgtEl>
                                          <p:spTgt spid="64580"/>
                                        </p:tgtEl>
                                        <p:attrNameLst>
                                          <p:attrName>style.visibility</p:attrName>
                                        </p:attrNameLst>
                                      </p:cBhvr>
                                      <p:to>
                                        <p:strVal val="visible"/>
                                      </p:to>
                                    </p:set>
                                    <p:animEffect transition="in" filter="dissolve">
                                      <p:cBhvr>
                                        <p:cTn id="33" dur="500"/>
                                        <p:tgtEl>
                                          <p:spTgt spid="64580"/>
                                        </p:tgtEl>
                                      </p:cBhvr>
                                    </p:animEffect>
                                  </p:childTnLst>
                                </p:cTn>
                              </p:par>
                              <p:par>
                                <p:cTn id="34" presetID="9" presetClass="entr" presetSubtype="0" fill="hold" grpId="0" nodeType="withEffect">
                                  <p:stCondLst>
                                    <p:cond delay="0"/>
                                  </p:stCondLst>
                                  <p:childTnLst>
                                    <p:set>
                                      <p:cBhvr>
                                        <p:cTn id="35" dur="1" fill="hold">
                                          <p:stCondLst>
                                            <p:cond delay="0"/>
                                          </p:stCondLst>
                                        </p:cTn>
                                        <p:tgtEl>
                                          <p:spTgt spid="64579"/>
                                        </p:tgtEl>
                                        <p:attrNameLst>
                                          <p:attrName>style.visibility</p:attrName>
                                        </p:attrNameLst>
                                      </p:cBhvr>
                                      <p:to>
                                        <p:strVal val="visible"/>
                                      </p:to>
                                    </p:set>
                                    <p:animEffect transition="in" filter="dissolve">
                                      <p:cBhvr>
                                        <p:cTn id="36" dur="500"/>
                                        <p:tgtEl>
                                          <p:spTgt spid="64579"/>
                                        </p:tgtEl>
                                      </p:cBhvr>
                                    </p:animEffect>
                                  </p:childTnLst>
                                </p:cTn>
                              </p:par>
                              <p:par>
                                <p:cTn id="37" presetID="9" presetClass="entr" presetSubtype="0" fill="hold" grpId="0" nodeType="withEffect">
                                  <p:stCondLst>
                                    <p:cond delay="0"/>
                                  </p:stCondLst>
                                  <p:childTnLst>
                                    <p:set>
                                      <p:cBhvr>
                                        <p:cTn id="38" dur="1" fill="hold">
                                          <p:stCondLst>
                                            <p:cond delay="0"/>
                                          </p:stCondLst>
                                        </p:cTn>
                                        <p:tgtEl>
                                          <p:spTgt spid="64578"/>
                                        </p:tgtEl>
                                        <p:attrNameLst>
                                          <p:attrName>style.visibility</p:attrName>
                                        </p:attrNameLst>
                                      </p:cBhvr>
                                      <p:to>
                                        <p:strVal val="visible"/>
                                      </p:to>
                                    </p:set>
                                    <p:animEffect transition="in" filter="dissolve">
                                      <p:cBhvr>
                                        <p:cTn id="39" dur="500"/>
                                        <p:tgtEl>
                                          <p:spTgt spid="64578"/>
                                        </p:tgtEl>
                                      </p:cBhvr>
                                    </p:animEffect>
                                  </p:childTnLst>
                                </p:cTn>
                              </p:par>
                            </p:childTnLst>
                          </p:cTn>
                        </p:par>
                        <p:par>
                          <p:cTn id="40" fill="hold" nodeType="afterGroup">
                            <p:stCondLst>
                              <p:cond delay="1000"/>
                            </p:stCondLst>
                            <p:childTnLst>
                              <p:par>
                                <p:cTn id="41" presetID="53" presetClass="entr" presetSubtype="0" fill="hold" grpId="0" nodeType="afterEffect">
                                  <p:stCondLst>
                                    <p:cond delay="0"/>
                                  </p:stCondLst>
                                  <p:childTnLst>
                                    <p:set>
                                      <p:cBhvr>
                                        <p:cTn id="42" dur="1" fill="hold">
                                          <p:stCondLst>
                                            <p:cond delay="0"/>
                                          </p:stCondLst>
                                        </p:cTn>
                                        <p:tgtEl>
                                          <p:spTgt spid="64577"/>
                                        </p:tgtEl>
                                        <p:attrNameLst>
                                          <p:attrName>style.visibility</p:attrName>
                                        </p:attrNameLst>
                                      </p:cBhvr>
                                      <p:to>
                                        <p:strVal val="visible"/>
                                      </p:to>
                                    </p:set>
                                    <p:anim calcmode="lin" valueType="num">
                                      <p:cBhvr>
                                        <p:cTn id="43" dur="500" fill="hold"/>
                                        <p:tgtEl>
                                          <p:spTgt spid="64577"/>
                                        </p:tgtEl>
                                        <p:attrNameLst>
                                          <p:attrName>ppt_w</p:attrName>
                                        </p:attrNameLst>
                                      </p:cBhvr>
                                      <p:tavLst>
                                        <p:tav tm="0">
                                          <p:val>
                                            <p:fltVal val="0"/>
                                          </p:val>
                                        </p:tav>
                                        <p:tav tm="100000">
                                          <p:val>
                                            <p:strVal val="#ppt_w"/>
                                          </p:val>
                                        </p:tav>
                                      </p:tavLst>
                                    </p:anim>
                                    <p:anim calcmode="lin" valueType="num">
                                      <p:cBhvr>
                                        <p:cTn id="44" dur="500" fill="hold"/>
                                        <p:tgtEl>
                                          <p:spTgt spid="64577"/>
                                        </p:tgtEl>
                                        <p:attrNameLst>
                                          <p:attrName>ppt_h</p:attrName>
                                        </p:attrNameLst>
                                      </p:cBhvr>
                                      <p:tavLst>
                                        <p:tav tm="0">
                                          <p:val>
                                            <p:fltVal val="0"/>
                                          </p:val>
                                        </p:tav>
                                        <p:tav tm="100000">
                                          <p:val>
                                            <p:strVal val="#ppt_h"/>
                                          </p:val>
                                        </p:tav>
                                      </p:tavLst>
                                    </p:anim>
                                    <p:animEffect transition="in" filter="fade">
                                      <p:cBhvr>
                                        <p:cTn id="45" dur="500"/>
                                        <p:tgtEl>
                                          <p:spTgt spid="64577"/>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53" presetClass="entr" presetSubtype="0" fill="hold" grpId="0" nodeType="clickEffect">
                                  <p:stCondLst>
                                    <p:cond delay="0"/>
                                  </p:stCondLst>
                                  <p:childTnLst>
                                    <p:set>
                                      <p:cBhvr>
                                        <p:cTn id="49" dur="1" fill="hold">
                                          <p:stCondLst>
                                            <p:cond delay="0"/>
                                          </p:stCondLst>
                                        </p:cTn>
                                        <p:tgtEl>
                                          <p:spTgt spid="64598"/>
                                        </p:tgtEl>
                                        <p:attrNameLst>
                                          <p:attrName>style.visibility</p:attrName>
                                        </p:attrNameLst>
                                      </p:cBhvr>
                                      <p:to>
                                        <p:strVal val="visible"/>
                                      </p:to>
                                    </p:set>
                                    <p:anim calcmode="lin" valueType="num">
                                      <p:cBhvr>
                                        <p:cTn id="50" dur="500" fill="hold"/>
                                        <p:tgtEl>
                                          <p:spTgt spid="64598"/>
                                        </p:tgtEl>
                                        <p:attrNameLst>
                                          <p:attrName>ppt_w</p:attrName>
                                        </p:attrNameLst>
                                      </p:cBhvr>
                                      <p:tavLst>
                                        <p:tav tm="0">
                                          <p:val>
                                            <p:fltVal val="0"/>
                                          </p:val>
                                        </p:tav>
                                        <p:tav tm="100000">
                                          <p:val>
                                            <p:strVal val="#ppt_w"/>
                                          </p:val>
                                        </p:tav>
                                      </p:tavLst>
                                    </p:anim>
                                    <p:anim calcmode="lin" valueType="num">
                                      <p:cBhvr>
                                        <p:cTn id="51" dur="500" fill="hold"/>
                                        <p:tgtEl>
                                          <p:spTgt spid="64598"/>
                                        </p:tgtEl>
                                        <p:attrNameLst>
                                          <p:attrName>ppt_h</p:attrName>
                                        </p:attrNameLst>
                                      </p:cBhvr>
                                      <p:tavLst>
                                        <p:tav tm="0">
                                          <p:val>
                                            <p:fltVal val="0"/>
                                          </p:val>
                                        </p:tav>
                                        <p:tav tm="100000">
                                          <p:val>
                                            <p:strVal val="#ppt_h"/>
                                          </p:val>
                                        </p:tav>
                                      </p:tavLst>
                                    </p:anim>
                                    <p:animEffect transition="in" filter="fade">
                                      <p:cBhvr>
                                        <p:cTn id="52" dur="500"/>
                                        <p:tgtEl>
                                          <p:spTgt spid="64598"/>
                                        </p:tgtEl>
                                      </p:cBhvr>
                                    </p:animEffect>
                                  </p:childTnLst>
                                </p:cTn>
                              </p:par>
                            </p:childTnLst>
                          </p:cTn>
                        </p:par>
                        <p:par>
                          <p:cTn id="53" fill="hold" nodeType="afterGroup">
                            <p:stCondLst>
                              <p:cond delay="500"/>
                            </p:stCondLst>
                            <p:childTnLst>
                              <p:par>
                                <p:cTn id="54" presetID="9" presetClass="entr" presetSubtype="0" fill="hold" grpId="0" nodeType="afterEffect">
                                  <p:stCondLst>
                                    <p:cond delay="0"/>
                                  </p:stCondLst>
                                  <p:childTnLst>
                                    <p:set>
                                      <p:cBhvr>
                                        <p:cTn id="55" dur="1" fill="hold">
                                          <p:stCondLst>
                                            <p:cond delay="0"/>
                                          </p:stCondLst>
                                        </p:cTn>
                                        <p:tgtEl>
                                          <p:spTgt spid="64585"/>
                                        </p:tgtEl>
                                        <p:attrNameLst>
                                          <p:attrName>style.visibility</p:attrName>
                                        </p:attrNameLst>
                                      </p:cBhvr>
                                      <p:to>
                                        <p:strVal val="visible"/>
                                      </p:to>
                                    </p:set>
                                    <p:animEffect transition="in" filter="dissolve">
                                      <p:cBhvr>
                                        <p:cTn id="56" dur="500"/>
                                        <p:tgtEl>
                                          <p:spTgt spid="64585"/>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53" presetClass="entr" presetSubtype="0" fill="hold" nodeType="clickEffect">
                                  <p:stCondLst>
                                    <p:cond delay="0"/>
                                  </p:stCondLst>
                                  <p:childTnLst>
                                    <p:set>
                                      <p:cBhvr>
                                        <p:cTn id="60" dur="1" fill="hold">
                                          <p:stCondLst>
                                            <p:cond delay="0"/>
                                          </p:stCondLst>
                                        </p:cTn>
                                        <p:tgtEl>
                                          <p:spTgt spid="64721"/>
                                        </p:tgtEl>
                                        <p:attrNameLst>
                                          <p:attrName>style.visibility</p:attrName>
                                        </p:attrNameLst>
                                      </p:cBhvr>
                                      <p:to>
                                        <p:strVal val="visible"/>
                                      </p:to>
                                    </p:set>
                                    <p:anim calcmode="lin" valueType="num">
                                      <p:cBhvr>
                                        <p:cTn id="61" dur="500" fill="hold"/>
                                        <p:tgtEl>
                                          <p:spTgt spid="64721"/>
                                        </p:tgtEl>
                                        <p:attrNameLst>
                                          <p:attrName>ppt_w</p:attrName>
                                        </p:attrNameLst>
                                      </p:cBhvr>
                                      <p:tavLst>
                                        <p:tav tm="0">
                                          <p:val>
                                            <p:fltVal val="0"/>
                                          </p:val>
                                        </p:tav>
                                        <p:tav tm="100000">
                                          <p:val>
                                            <p:strVal val="#ppt_w"/>
                                          </p:val>
                                        </p:tav>
                                      </p:tavLst>
                                    </p:anim>
                                    <p:anim calcmode="lin" valueType="num">
                                      <p:cBhvr>
                                        <p:cTn id="62" dur="500" fill="hold"/>
                                        <p:tgtEl>
                                          <p:spTgt spid="64721"/>
                                        </p:tgtEl>
                                        <p:attrNameLst>
                                          <p:attrName>ppt_h</p:attrName>
                                        </p:attrNameLst>
                                      </p:cBhvr>
                                      <p:tavLst>
                                        <p:tav tm="0">
                                          <p:val>
                                            <p:fltVal val="0"/>
                                          </p:val>
                                        </p:tav>
                                        <p:tav tm="100000">
                                          <p:val>
                                            <p:strVal val="#ppt_h"/>
                                          </p:val>
                                        </p:tav>
                                      </p:tavLst>
                                    </p:anim>
                                    <p:animEffect transition="in" filter="fade">
                                      <p:cBhvr>
                                        <p:cTn id="63" dur="500"/>
                                        <p:tgtEl>
                                          <p:spTgt spid="64721"/>
                                        </p:tgtEl>
                                      </p:cBhvr>
                                    </p:animEffect>
                                  </p:childTnLst>
                                </p:cTn>
                              </p:par>
                              <p:par>
                                <p:cTn id="64" presetID="53" presetClass="entr" presetSubtype="0" fill="hold" nodeType="withEffect">
                                  <p:stCondLst>
                                    <p:cond delay="0"/>
                                  </p:stCondLst>
                                  <p:childTnLst>
                                    <p:set>
                                      <p:cBhvr>
                                        <p:cTn id="65" dur="1" fill="hold">
                                          <p:stCondLst>
                                            <p:cond delay="0"/>
                                          </p:stCondLst>
                                        </p:cTn>
                                        <p:tgtEl>
                                          <p:spTgt spid="64722"/>
                                        </p:tgtEl>
                                        <p:attrNameLst>
                                          <p:attrName>style.visibility</p:attrName>
                                        </p:attrNameLst>
                                      </p:cBhvr>
                                      <p:to>
                                        <p:strVal val="visible"/>
                                      </p:to>
                                    </p:set>
                                    <p:anim calcmode="lin" valueType="num">
                                      <p:cBhvr>
                                        <p:cTn id="66" dur="500" fill="hold"/>
                                        <p:tgtEl>
                                          <p:spTgt spid="64722"/>
                                        </p:tgtEl>
                                        <p:attrNameLst>
                                          <p:attrName>ppt_w</p:attrName>
                                        </p:attrNameLst>
                                      </p:cBhvr>
                                      <p:tavLst>
                                        <p:tav tm="0">
                                          <p:val>
                                            <p:fltVal val="0"/>
                                          </p:val>
                                        </p:tav>
                                        <p:tav tm="100000">
                                          <p:val>
                                            <p:strVal val="#ppt_w"/>
                                          </p:val>
                                        </p:tav>
                                      </p:tavLst>
                                    </p:anim>
                                    <p:anim calcmode="lin" valueType="num">
                                      <p:cBhvr>
                                        <p:cTn id="67" dur="500" fill="hold"/>
                                        <p:tgtEl>
                                          <p:spTgt spid="64722"/>
                                        </p:tgtEl>
                                        <p:attrNameLst>
                                          <p:attrName>ppt_h</p:attrName>
                                        </p:attrNameLst>
                                      </p:cBhvr>
                                      <p:tavLst>
                                        <p:tav tm="0">
                                          <p:val>
                                            <p:fltVal val="0"/>
                                          </p:val>
                                        </p:tav>
                                        <p:tav tm="100000">
                                          <p:val>
                                            <p:strVal val="#ppt_h"/>
                                          </p:val>
                                        </p:tav>
                                      </p:tavLst>
                                    </p:anim>
                                    <p:animEffect transition="in" filter="fade">
                                      <p:cBhvr>
                                        <p:cTn id="68" dur="500"/>
                                        <p:tgtEl>
                                          <p:spTgt spid="64722"/>
                                        </p:tgtEl>
                                      </p:cBhvr>
                                    </p:animEffect>
                                  </p:childTnLst>
                                </p:cTn>
                              </p:par>
                            </p:childTnLst>
                          </p:cTn>
                        </p:par>
                      </p:childTnLst>
                    </p:cTn>
                  </p:par>
                  <p:par>
                    <p:cTn id="69" fill="hold" nodeType="clickPar">
                      <p:stCondLst>
                        <p:cond delay="indefinite"/>
                      </p:stCondLst>
                      <p:childTnLst>
                        <p:par>
                          <p:cTn id="70" fill="hold" nodeType="withGroup">
                            <p:stCondLst>
                              <p:cond delay="0"/>
                            </p:stCondLst>
                            <p:childTnLst>
                              <p:par>
                                <p:cTn id="71" presetID="22" presetClass="entr" presetSubtype="4" fill="hold" nodeType="clickEffect">
                                  <p:stCondLst>
                                    <p:cond delay="0"/>
                                  </p:stCondLst>
                                  <p:childTnLst>
                                    <p:set>
                                      <p:cBhvr>
                                        <p:cTn id="72" dur="1" fill="hold">
                                          <p:stCondLst>
                                            <p:cond delay="0"/>
                                          </p:stCondLst>
                                        </p:cTn>
                                        <p:tgtEl>
                                          <p:spTgt spid="64723"/>
                                        </p:tgtEl>
                                        <p:attrNameLst>
                                          <p:attrName>style.visibility</p:attrName>
                                        </p:attrNameLst>
                                      </p:cBhvr>
                                      <p:to>
                                        <p:strVal val="visible"/>
                                      </p:to>
                                    </p:set>
                                    <p:animEffect transition="in" filter="wipe(down)">
                                      <p:cBhvr>
                                        <p:cTn id="73" dur="500"/>
                                        <p:tgtEl>
                                          <p:spTgt spid="64723"/>
                                        </p:tgtEl>
                                      </p:cBhvr>
                                    </p:animEffect>
                                  </p:childTnLst>
                                </p:cTn>
                              </p:par>
                            </p:childTnLst>
                          </p:cTn>
                        </p:par>
                        <p:par>
                          <p:cTn id="74" fill="hold" nodeType="afterGroup">
                            <p:stCondLst>
                              <p:cond delay="500"/>
                            </p:stCondLst>
                            <p:childTnLst>
                              <p:par>
                                <p:cTn id="75" presetID="22" presetClass="entr" presetSubtype="4" fill="hold" nodeType="afterEffect">
                                  <p:stCondLst>
                                    <p:cond delay="0"/>
                                  </p:stCondLst>
                                  <p:childTnLst>
                                    <p:set>
                                      <p:cBhvr>
                                        <p:cTn id="76" dur="1" fill="hold">
                                          <p:stCondLst>
                                            <p:cond delay="0"/>
                                          </p:stCondLst>
                                        </p:cTn>
                                        <p:tgtEl>
                                          <p:spTgt spid="64724"/>
                                        </p:tgtEl>
                                        <p:attrNameLst>
                                          <p:attrName>style.visibility</p:attrName>
                                        </p:attrNameLst>
                                      </p:cBhvr>
                                      <p:to>
                                        <p:strVal val="visible"/>
                                      </p:to>
                                    </p:set>
                                    <p:animEffect transition="in" filter="wipe(down)">
                                      <p:cBhvr>
                                        <p:cTn id="77" dur="500"/>
                                        <p:tgtEl>
                                          <p:spTgt spid="64724"/>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22" presetClass="entr" presetSubtype="8" fill="hold" nodeType="clickEffect">
                                  <p:stCondLst>
                                    <p:cond delay="0"/>
                                  </p:stCondLst>
                                  <p:childTnLst>
                                    <p:set>
                                      <p:cBhvr>
                                        <p:cTn id="81" dur="1" fill="hold">
                                          <p:stCondLst>
                                            <p:cond delay="0"/>
                                          </p:stCondLst>
                                        </p:cTn>
                                        <p:tgtEl>
                                          <p:spTgt spid="64599"/>
                                        </p:tgtEl>
                                        <p:attrNameLst>
                                          <p:attrName>style.visibility</p:attrName>
                                        </p:attrNameLst>
                                      </p:cBhvr>
                                      <p:to>
                                        <p:strVal val="visible"/>
                                      </p:to>
                                    </p:set>
                                    <p:animEffect transition="in" filter="wipe(left)">
                                      <p:cBhvr>
                                        <p:cTn id="82" dur="500"/>
                                        <p:tgtEl>
                                          <p:spTgt spid="64599"/>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53" presetClass="entr" presetSubtype="0" fill="hold" grpId="0" nodeType="clickEffect">
                                  <p:stCondLst>
                                    <p:cond delay="0"/>
                                  </p:stCondLst>
                                  <p:childTnLst>
                                    <p:set>
                                      <p:cBhvr>
                                        <p:cTn id="86" dur="1" fill="hold">
                                          <p:stCondLst>
                                            <p:cond delay="0"/>
                                          </p:stCondLst>
                                        </p:cTn>
                                        <p:tgtEl>
                                          <p:spTgt spid="64603"/>
                                        </p:tgtEl>
                                        <p:attrNameLst>
                                          <p:attrName>style.visibility</p:attrName>
                                        </p:attrNameLst>
                                      </p:cBhvr>
                                      <p:to>
                                        <p:strVal val="visible"/>
                                      </p:to>
                                    </p:set>
                                    <p:anim calcmode="lin" valueType="num">
                                      <p:cBhvr>
                                        <p:cTn id="87" dur="500" fill="hold"/>
                                        <p:tgtEl>
                                          <p:spTgt spid="64603"/>
                                        </p:tgtEl>
                                        <p:attrNameLst>
                                          <p:attrName>ppt_w</p:attrName>
                                        </p:attrNameLst>
                                      </p:cBhvr>
                                      <p:tavLst>
                                        <p:tav tm="0">
                                          <p:val>
                                            <p:fltVal val="0"/>
                                          </p:val>
                                        </p:tav>
                                        <p:tav tm="100000">
                                          <p:val>
                                            <p:strVal val="#ppt_w"/>
                                          </p:val>
                                        </p:tav>
                                      </p:tavLst>
                                    </p:anim>
                                    <p:anim calcmode="lin" valueType="num">
                                      <p:cBhvr>
                                        <p:cTn id="88" dur="500" fill="hold"/>
                                        <p:tgtEl>
                                          <p:spTgt spid="64603"/>
                                        </p:tgtEl>
                                        <p:attrNameLst>
                                          <p:attrName>ppt_h</p:attrName>
                                        </p:attrNameLst>
                                      </p:cBhvr>
                                      <p:tavLst>
                                        <p:tav tm="0">
                                          <p:val>
                                            <p:fltVal val="0"/>
                                          </p:val>
                                        </p:tav>
                                        <p:tav tm="100000">
                                          <p:val>
                                            <p:strVal val="#ppt_h"/>
                                          </p:val>
                                        </p:tav>
                                      </p:tavLst>
                                    </p:anim>
                                    <p:animEffect transition="in" filter="fade">
                                      <p:cBhvr>
                                        <p:cTn id="89" dur="500"/>
                                        <p:tgtEl>
                                          <p:spTgt spid="64603"/>
                                        </p:tgtEl>
                                      </p:cBhvr>
                                    </p:animEffect>
                                  </p:childTnLst>
                                </p:cTn>
                              </p:par>
                            </p:childTnLst>
                          </p:cTn>
                        </p:par>
                        <p:par>
                          <p:cTn id="90" fill="hold" nodeType="afterGroup">
                            <p:stCondLst>
                              <p:cond delay="500"/>
                            </p:stCondLst>
                            <p:childTnLst>
                              <p:par>
                                <p:cTn id="91" presetID="9" presetClass="entr" presetSubtype="0" fill="hold" grpId="0" nodeType="afterEffect">
                                  <p:stCondLst>
                                    <p:cond delay="0"/>
                                  </p:stCondLst>
                                  <p:childTnLst>
                                    <p:set>
                                      <p:cBhvr>
                                        <p:cTn id="92" dur="1" fill="hold">
                                          <p:stCondLst>
                                            <p:cond delay="0"/>
                                          </p:stCondLst>
                                        </p:cTn>
                                        <p:tgtEl>
                                          <p:spTgt spid="64576"/>
                                        </p:tgtEl>
                                        <p:attrNameLst>
                                          <p:attrName>style.visibility</p:attrName>
                                        </p:attrNameLst>
                                      </p:cBhvr>
                                      <p:to>
                                        <p:strVal val="visible"/>
                                      </p:to>
                                    </p:set>
                                    <p:animEffect transition="in" filter="dissolve">
                                      <p:cBhvr>
                                        <p:cTn id="93" dur="500"/>
                                        <p:tgtEl>
                                          <p:spTgt spid="64576"/>
                                        </p:tgtEl>
                                      </p:cBhvr>
                                    </p:animEffect>
                                  </p:childTnLst>
                                </p:cTn>
                              </p:par>
                            </p:childTnLst>
                          </p:cTn>
                        </p:par>
                        <p:par>
                          <p:cTn id="94" fill="hold" nodeType="afterGroup">
                            <p:stCondLst>
                              <p:cond delay="1000"/>
                            </p:stCondLst>
                            <p:childTnLst>
                              <p:par>
                                <p:cTn id="95" presetID="22" presetClass="entr" presetSubtype="4" fill="hold" nodeType="afterEffect">
                                  <p:stCondLst>
                                    <p:cond delay="0"/>
                                  </p:stCondLst>
                                  <p:childTnLst>
                                    <p:set>
                                      <p:cBhvr>
                                        <p:cTn id="96" dur="1" fill="hold">
                                          <p:stCondLst>
                                            <p:cond delay="0"/>
                                          </p:stCondLst>
                                        </p:cTn>
                                        <p:tgtEl>
                                          <p:spTgt spid="64726"/>
                                        </p:tgtEl>
                                        <p:attrNameLst>
                                          <p:attrName>style.visibility</p:attrName>
                                        </p:attrNameLst>
                                      </p:cBhvr>
                                      <p:to>
                                        <p:strVal val="visible"/>
                                      </p:to>
                                    </p:set>
                                    <p:animEffect transition="in" filter="wipe(down)">
                                      <p:cBhvr>
                                        <p:cTn id="97" dur="500"/>
                                        <p:tgtEl>
                                          <p:spTgt spid="64726"/>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22" presetClass="entr" presetSubtype="4" fill="hold" nodeType="clickEffect">
                                  <p:stCondLst>
                                    <p:cond delay="0"/>
                                  </p:stCondLst>
                                  <p:childTnLst>
                                    <p:set>
                                      <p:cBhvr>
                                        <p:cTn id="101" dur="1" fill="hold">
                                          <p:stCondLst>
                                            <p:cond delay="0"/>
                                          </p:stCondLst>
                                        </p:cTn>
                                        <p:tgtEl>
                                          <p:spTgt spid="64725"/>
                                        </p:tgtEl>
                                        <p:attrNameLst>
                                          <p:attrName>style.visibility</p:attrName>
                                        </p:attrNameLst>
                                      </p:cBhvr>
                                      <p:to>
                                        <p:strVal val="visible"/>
                                      </p:to>
                                    </p:set>
                                    <p:animEffect transition="in" filter="wipe(down)">
                                      <p:cBhvr>
                                        <p:cTn id="102" dur="500"/>
                                        <p:tgtEl>
                                          <p:spTgt spid="64725"/>
                                        </p:tgtEl>
                                      </p:cBhvr>
                                    </p:animEffec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22" presetClass="entr" presetSubtype="1" fill="hold" nodeType="clickEffect">
                                  <p:stCondLst>
                                    <p:cond delay="0"/>
                                  </p:stCondLst>
                                  <p:childTnLst>
                                    <p:set>
                                      <p:cBhvr>
                                        <p:cTn id="106" dur="1" fill="hold">
                                          <p:stCondLst>
                                            <p:cond delay="0"/>
                                          </p:stCondLst>
                                        </p:cTn>
                                        <p:tgtEl>
                                          <p:spTgt spid="64719"/>
                                        </p:tgtEl>
                                        <p:attrNameLst>
                                          <p:attrName>style.visibility</p:attrName>
                                        </p:attrNameLst>
                                      </p:cBhvr>
                                      <p:to>
                                        <p:strVal val="visible"/>
                                      </p:to>
                                    </p:set>
                                    <p:animEffect transition="in" filter="wipe(up)">
                                      <p:cBhvr>
                                        <p:cTn id="107" dur="500"/>
                                        <p:tgtEl>
                                          <p:spTgt spid="64719"/>
                                        </p:tgtEl>
                                      </p:cBhvr>
                                    </p:animEffect>
                                  </p:childTnLst>
                                </p:cTn>
                              </p:par>
                            </p:childTnLst>
                          </p:cTn>
                        </p:par>
                      </p:childTnLst>
                    </p:cTn>
                  </p:par>
                  <p:par>
                    <p:cTn id="108" fill="hold" nodeType="clickPar">
                      <p:stCondLst>
                        <p:cond delay="indefinite"/>
                      </p:stCondLst>
                      <p:childTnLst>
                        <p:par>
                          <p:cTn id="109" fill="hold" nodeType="withGroup">
                            <p:stCondLst>
                              <p:cond delay="0"/>
                            </p:stCondLst>
                            <p:childTnLst>
                              <p:par>
                                <p:cTn id="110" presetID="22" presetClass="entr" presetSubtype="1" fill="hold" grpId="0" nodeType="clickEffect">
                                  <p:stCondLst>
                                    <p:cond delay="0"/>
                                  </p:stCondLst>
                                  <p:childTnLst>
                                    <p:set>
                                      <p:cBhvr>
                                        <p:cTn id="111" dur="1" fill="hold">
                                          <p:stCondLst>
                                            <p:cond delay="0"/>
                                          </p:stCondLst>
                                        </p:cTn>
                                        <p:tgtEl>
                                          <p:spTgt spid="64642"/>
                                        </p:tgtEl>
                                        <p:attrNameLst>
                                          <p:attrName>style.visibility</p:attrName>
                                        </p:attrNameLst>
                                      </p:cBhvr>
                                      <p:to>
                                        <p:strVal val="visible"/>
                                      </p:to>
                                    </p:set>
                                    <p:animEffect transition="in" filter="wipe(up)">
                                      <p:cBhvr>
                                        <p:cTn id="112" dur="500"/>
                                        <p:tgtEl>
                                          <p:spTgt spid="64642"/>
                                        </p:tgtEl>
                                      </p:cBhvr>
                                    </p:animEffect>
                                  </p:childTnLst>
                                </p:cTn>
                              </p:par>
                            </p:childTnLst>
                          </p:cTn>
                        </p:par>
                      </p:childTnLst>
                    </p:cTn>
                  </p:par>
                  <p:par>
                    <p:cTn id="113" fill="hold" nodeType="clickPar">
                      <p:stCondLst>
                        <p:cond delay="indefinite"/>
                      </p:stCondLst>
                      <p:childTnLst>
                        <p:par>
                          <p:cTn id="114" fill="hold" nodeType="withGroup">
                            <p:stCondLst>
                              <p:cond delay="0"/>
                            </p:stCondLst>
                            <p:childTnLst>
                              <p:par>
                                <p:cTn id="115" presetID="22" presetClass="entr" presetSubtype="8" fill="hold" nodeType="clickEffect">
                                  <p:stCondLst>
                                    <p:cond delay="0"/>
                                  </p:stCondLst>
                                  <p:childTnLst>
                                    <p:set>
                                      <p:cBhvr>
                                        <p:cTn id="116" dur="1" fill="hold">
                                          <p:stCondLst>
                                            <p:cond delay="0"/>
                                          </p:stCondLst>
                                        </p:cTn>
                                        <p:tgtEl>
                                          <p:spTgt spid="64717"/>
                                        </p:tgtEl>
                                        <p:attrNameLst>
                                          <p:attrName>style.visibility</p:attrName>
                                        </p:attrNameLst>
                                      </p:cBhvr>
                                      <p:to>
                                        <p:strVal val="visible"/>
                                      </p:to>
                                    </p:set>
                                    <p:animEffect transition="in" filter="wipe(left)">
                                      <p:cBhvr>
                                        <p:cTn id="117" dur="500"/>
                                        <p:tgtEl>
                                          <p:spTgt spid="647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71" grpId="0"/>
      <p:bldP spid="64572" grpId="0"/>
      <p:bldP spid="64576" grpId="0"/>
      <p:bldP spid="64577" grpId="0"/>
      <p:bldP spid="64578" grpId="0"/>
      <p:bldP spid="64579" grpId="0"/>
      <p:bldP spid="64580" grpId="0"/>
      <p:bldP spid="64585" grpId="0"/>
      <p:bldP spid="64590" grpId="0" animBg="1"/>
      <p:bldP spid="64598" grpId="0" animBg="1"/>
      <p:bldP spid="64642" grpId="0"/>
      <p:bldP spid="64603"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6" name="Text Box 4">
            <a:extLst>
              <a:ext uri="{FF2B5EF4-FFF2-40B4-BE49-F238E27FC236}">
                <a16:creationId xmlns:a16="http://schemas.microsoft.com/office/drawing/2014/main" id="{8C0E3A11-1A60-4B9B-8AF3-71F275220496}"/>
              </a:ext>
            </a:extLst>
          </p:cNvPr>
          <p:cNvSpPr txBox="1">
            <a:spLocks noChangeArrowheads="1"/>
          </p:cNvSpPr>
          <p:nvPr/>
        </p:nvSpPr>
        <p:spPr bwMode="auto">
          <a:xfrm>
            <a:off x="76200" y="0"/>
            <a:ext cx="48006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200" b="1">
                <a:solidFill>
                  <a:srgbClr val="FFCC99"/>
                </a:solidFill>
              </a:rPr>
              <a:t>Applications of Gauss’s Theorem:</a:t>
            </a:r>
          </a:p>
        </p:txBody>
      </p:sp>
      <p:sp>
        <p:nvSpPr>
          <p:cNvPr id="74757" name="Text Box 5">
            <a:extLst>
              <a:ext uri="{FF2B5EF4-FFF2-40B4-BE49-F238E27FC236}">
                <a16:creationId xmlns:a16="http://schemas.microsoft.com/office/drawing/2014/main" id="{1219AC54-5D15-48F4-9AEF-07AAB25B571A}"/>
              </a:ext>
            </a:extLst>
          </p:cNvPr>
          <p:cNvSpPr txBox="1">
            <a:spLocks noChangeArrowheads="1"/>
          </p:cNvSpPr>
          <p:nvPr/>
        </p:nvSpPr>
        <p:spPr bwMode="auto">
          <a:xfrm>
            <a:off x="76200" y="381000"/>
            <a:ext cx="88392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000" b="1">
                <a:solidFill>
                  <a:srgbClr val="CC99FF"/>
                </a:solidFill>
              </a:rPr>
              <a:t>1.  </a:t>
            </a:r>
            <a:r>
              <a:rPr lang="en-US" altLang="en-US" sz="2000" b="1" u="sng">
                <a:solidFill>
                  <a:srgbClr val="CC99FF"/>
                </a:solidFill>
              </a:rPr>
              <a:t>Electric Field Intensity due to an Infinitely Long Straight Charged Wire:</a:t>
            </a:r>
          </a:p>
        </p:txBody>
      </p:sp>
      <p:sp>
        <p:nvSpPr>
          <p:cNvPr id="74831" name="Text Box 79">
            <a:extLst>
              <a:ext uri="{FF2B5EF4-FFF2-40B4-BE49-F238E27FC236}">
                <a16:creationId xmlns:a16="http://schemas.microsoft.com/office/drawing/2014/main" id="{63E68A65-5944-4B4F-A8D3-4F6B10038A64}"/>
              </a:ext>
            </a:extLst>
          </p:cNvPr>
          <p:cNvSpPr txBox="1">
            <a:spLocks noChangeArrowheads="1"/>
          </p:cNvSpPr>
          <p:nvPr/>
        </p:nvSpPr>
        <p:spPr bwMode="auto">
          <a:xfrm>
            <a:off x="6400800" y="3200400"/>
            <a:ext cx="2590800" cy="2317750"/>
          </a:xfrm>
          <a:prstGeom prst="rect">
            <a:avLst/>
          </a:prstGeom>
          <a:noFill/>
          <a:ln w="28575">
            <a:solidFill>
              <a:srgbClr val="00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chemeClr val="folHlink"/>
                </a:solidFill>
              </a:rPr>
              <a:t>Gaussian surface is a closed surface, around a charge distribution, such that the electric field intensity has a single fixed value at every point on the surface.</a:t>
            </a:r>
          </a:p>
        </p:txBody>
      </p:sp>
      <p:sp>
        <p:nvSpPr>
          <p:cNvPr id="74832" name="Text Box 80">
            <a:extLst>
              <a:ext uri="{FF2B5EF4-FFF2-40B4-BE49-F238E27FC236}">
                <a16:creationId xmlns:a16="http://schemas.microsoft.com/office/drawing/2014/main" id="{D091564D-20DF-4143-B485-1E5FCD7D03FA}"/>
              </a:ext>
            </a:extLst>
          </p:cNvPr>
          <p:cNvSpPr txBox="1">
            <a:spLocks noChangeArrowheads="1"/>
          </p:cNvSpPr>
          <p:nvPr/>
        </p:nvSpPr>
        <p:spPr bwMode="auto">
          <a:xfrm>
            <a:off x="152400" y="3352800"/>
            <a:ext cx="2209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6600"/>
                </a:solidFill>
              </a:rPr>
              <a:t>From Gauss’s law,</a:t>
            </a:r>
          </a:p>
        </p:txBody>
      </p:sp>
      <p:grpSp>
        <p:nvGrpSpPr>
          <p:cNvPr id="74833" name="Group 81">
            <a:extLst>
              <a:ext uri="{FF2B5EF4-FFF2-40B4-BE49-F238E27FC236}">
                <a16:creationId xmlns:a16="http://schemas.microsoft.com/office/drawing/2014/main" id="{A0684A37-DAEE-4DCF-8399-335140B9C8F0}"/>
              </a:ext>
            </a:extLst>
          </p:cNvPr>
          <p:cNvGrpSpPr>
            <a:grpSpLocks/>
          </p:cNvGrpSpPr>
          <p:nvPr/>
        </p:nvGrpSpPr>
        <p:grpSpPr bwMode="auto">
          <a:xfrm>
            <a:off x="152400" y="3687763"/>
            <a:ext cx="2438400" cy="960437"/>
            <a:chOff x="384" y="547"/>
            <a:chExt cx="1536" cy="605"/>
          </a:xfrm>
        </p:grpSpPr>
        <p:sp>
          <p:nvSpPr>
            <p:cNvPr id="42238" name="Line 82">
              <a:extLst>
                <a:ext uri="{FF2B5EF4-FFF2-40B4-BE49-F238E27FC236}">
                  <a16:creationId xmlns:a16="http://schemas.microsoft.com/office/drawing/2014/main" id="{F344E167-99ED-4E3E-9712-B59E7D23A8B9}"/>
                </a:ext>
              </a:extLst>
            </p:cNvPr>
            <p:cNvSpPr>
              <a:spLocks noChangeShapeType="1"/>
            </p:cNvSpPr>
            <p:nvPr/>
          </p:nvSpPr>
          <p:spPr bwMode="auto">
            <a:xfrm rot="10800000">
              <a:off x="888" y="699"/>
              <a:ext cx="0" cy="186"/>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42239" name="Group 83">
              <a:extLst>
                <a:ext uri="{FF2B5EF4-FFF2-40B4-BE49-F238E27FC236}">
                  <a16:creationId xmlns:a16="http://schemas.microsoft.com/office/drawing/2014/main" id="{81C77DBF-6BA7-4D20-8807-B5B7C6E41E1B}"/>
                </a:ext>
              </a:extLst>
            </p:cNvPr>
            <p:cNvGrpSpPr>
              <a:grpSpLocks/>
            </p:cNvGrpSpPr>
            <p:nvPr/>
          </p:nvGrpSpPr>
          <p:grpSpPr bwMode="auto">
            <a:xfrm rot="10800000">
              <a:off x="815" y="884"/>
              <a:ext cx="72" cy="75"/>
              <a:chOff x="3168" y="3312"/>
              <a:chExt cx="96" cy="96"/>
            </a:xfrm>
          </p:grpSpPr>
          <p:sp>
            <p:nvSpPr>
              <p:cNvPr id="42252" name="Arc 84">
                <a:extLst>
                  <a:ext uri="{FF2B5EF4-FFF2-40B4-BE49-F238E27FC236}">
                    <a16:creationId xmlns:a16="http://schemas.microsoft.com/office/drawing/2014/main" id="{C9640B43-DE15-4108-B117-55C2C4550B89}"/>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2253" name="Arc 85">
                <a:extLst>
                  <a:ext uri="{FF2B5EF4-FFF2-40B4-BE49-F238E27FC236}">
                    <a16:creationId xmlns:a16="http://schemas.microsoft.com/office/drawing/2014/main" id="{744568A1-871E-4CC4-A94F-D0574A0B87BA}"/>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42240" name="Group 86">
              <a:extLst>
                <a:ext uri="{FF2B5EF4-FFF2-40B4-BE49-F238E27FC236}">
                  <a16:creationId xmlns:a16="http://schemas.microsoft.com/office/drawing/2014/main" id="{4B3D82E7-F60B-409E-AFD7-08CD17B48D00}"/>
                </a:ext>
              </a:extLst>
            </p:cNvPr>
            <p:cNvGrpSpPr>
              <a:grpSpLocks/>
            </p:cNvGrpSpPr>
            <p:nvPr/>
          </p:nvGrpSpPr>
          <p:grpSpPr bwMode="auto">
            <a:xfrm rot="10800000" flipH="1" flipV="1">
              <a:off x="887" y="623"/>
              <a:ext cx="72" cy="75"/>
              <a:chOff x="3168" y="3312"/>
              <a:chExt cx="96" cy="96"/>
            </a:xfrm>
          </p:grpSpPr>
          <p:sp>
            <p:nvSpPr>
              <p:cNvPr id="42250" name="Arc 87">
                <a:extLst>
                  <a:ext uri="{FF2B5EF4-FFF2-40B4-BE49-F238E27FC236}">
                    <a16:creationId xmlns:a16="http://schemas.microsoft.com/office/drawing/2014/main" id="{C4788272-9C34-44A2-BEBA-560A2EC72506}"/>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2251" name="Arc 88">
                <a:extLst>
                  <a:ext uri="{FF2B5EF4-FFF2-40B4-BE49-F238E27FC236}">
                    <a16:creationId xmlns:a16="http://schemas.microsoft.com/office/drawing/2014/main" id="{4B02B407-8131-4A74-834F-9D5A526F0B57}"/>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42241" name="Text Box 89">
              <a:extLst>
                <a:ext uri="{FF2B5EF4-FFF2-40B4-BE49-F238E27FC236}">
                  <a16:creationId xmlns:a16="http://schemas.microsoft.com/office/drawing/2014/main" id="{EF11393F-F7FE-4AC7-83FA-4A1A8E372812}"/>
                </a:ext>
              </a:extLst>
            </p:cNvPr>
            <p:cNvSpPr txBox="1">
              <a:spLocks noChangeArrowheads="1"/>
            </p:cNvSpPr>
            <p:nvPr/>
          </p:nvSpPr>
          <p:spPr bwMode="auto">
            <a:xfrm>
              <a:off x="960" y="720"/>
              <a:ext cx="81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CC"/>
                  </a:solidFill>
                </a:rPr>
                <a:t>E . dS</a:t>
              </a:r>
              <a:r>
                <a:rPr lang="en-US" altLang="en-US" sz="1800" b="1">
                  <a:solidFill>
                    <a:srgbClr val="FFFFCC"/>
                  </a:solidFill>
                  <a:latin typeface="ItalicC" pitchFamily="2" charset="0"/>
                </a:rPr>
                <a:t> </a:t>
              </a:r>
              <a:r>
                <a:rPr lang="en-US" altLang="en-US" sz="1800" b="1">
                  <a:solidFill>
                    <a:srgbClr val="FFFFCC"/>
                  </a:solidFill>
                </a:rPr>
                <a:t>=</a:t>
              </a:r>
            </a:p>
          </p:txBody>
        </p:sp>
        <p:sp>
          <p:nvSpPr>
            <p:cNvPr id="42242" name="Line 90">
              <a:extLst>
                <a:ext uri="{FF2B5EF4-FFF2-40B4-BE49-F238E27FC236}">
                  <a16:creationId xmlns:a16="http://schemas.microsoft.com/office/drawing/2014/main" id="{EC0D0A55-DBA3-41E4-86B3-31AE7C5E4992}"/>
                </a:ext>
              </a:extLst>
            </p:cNvPr>
            <p:cNvSpPr>
              <a:spLocks noChangeShapeType="1"/>
            </p:cNvSpPr>
            <p:nvPr/>
          </p:nvSpPr>
          <p:spPr bwMode="auto">
            <a:xfrm>
              <a:off x="1008" y="720"/>
              <a:ext cx="144" cy="0"/>
            </a:xfrm>
            <a:prstGeom prst="line">
              <a:avLst/>
            </a:prstGeom>
            <a:noFill/>
            <a:ln w="12700">
              <a:solidFill>
                <a:srgbClr val="FFFFCC"/>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243" name="Line 91">
              <a:extLst>
                <a:ext uri="{FF2B5EF4-FFF2-40B4-BE49-F238E27FC236}">
                  <a16:creationId xmlns:a16="http://schemas.microsoft.com/office/drawing/2014/main" id="{16A131AE-977E-42BD-869A-CC10DBE2644A}"/>
                </a:ext>
              </a:extLst>
            </p:cNvPr>
            <p:cNvSpPr>
              <a:spLocks noChangeShapeType="1"/>
            </p:cNvSpPr>
            <p:nvPr/>
          </p:nvSpPr>
          <p:spPr bwMode="auto">
            <a:xfrm>
              <a:off x="1248" y="720"/>
              <a:ext cx="144" cy="0"/>
            </a:xfrm>
            <a:prstGeom prst="line">
              <a:avLst/>
            </a:prstGeom>
            <a:noFill/>
            <a:ln w="12700">
              <a:solidFill>
                <a:srgbClr val="FFFFCC"/>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244" name="Text Box 92">
              <a:extLst>
                <a:ext uri="{FF2B5EF4-FFF2-40B4-BE49-F238E27FC236}">
                  <a16:creationId xmlns:a16="http://schemas.microsoft.com/office/drawing/2014/main" id="{B90B57E3-FB20-47AA-9D97-6181C205568E}"/>
                </a:ext>
              </a:extLst>
            </p:cNvPr>
            <p:cNvSpPr txBox="1">
              <a:spLocks noChangeArrowheads="1"/>
            </p:cNvSpPr>
            <p:nvPr/>
          </p:nvSpPr>
          <p:spPr bwMode="auto">
            <a:xfrm>
              <a:off x="768" y="960"/>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FFFFCC"/>
                  </a:solidFill>
                </a:rPr>
                <a:t>S</a:t>
              </a:r>
            </a:p>
          </p:txBody>
        </p:sp>
        <p:sp>
          <p:nvSpPr>
            <p:cNvPr id="42245" name="Oval 93">
              <a:extLst>
                <a:ext uri="{FF2B5EF4-FFF2-40B4-BE49-F238E27FC236}">
                  <a16:creationId xmlns:a16="http://schemas.microsoft.com/office/drawing/2014/main" id="{6A958F7A-F94A-450D-85BA-FF0E3721E845}"/>
                </a:ext>
              </a:extLst>
            </p:cNvPr>
            <p:cNvSpPr>
              <a:spLocks noChangeArrowheads="1"/>
            </p:cNvSpPr>
            <p:nvPr/>
          </p:nvSpPr>
          <p:spPr bwMode="auto">
            <a:xfrm>
              <a:off x="816" y="768"/>
              <a:ext cx="144" cy="48"/>
            </a:xfrm>
            <a:prstGeom prst="ellipse">
              <a:avLst/>
            </a:prstGeom>
            <a:noFill/>
            <a:ln w="190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2246" name="Rectangle 94">
              <a:extLst>
                <a:ext uri="{FF2B5EF4-FFF2-40B4-BE49-F238E27FC236}">
                  <a16:creationId xmlns:a16="http://schemas.microsoft.com/office/drawing/2014/main" id="{3E45F58F-1B23-49AA-B0C7-D3F3C78BCD98}"/>
                </a:ext>
              </a:extLst>
            </p:cNvPr>
            <p:cNvSpPr>
              <a:spLocks noChangeArrowheads="1"/>
            </p:cNvSpPr>
            <p:nvPr/>
          </p:nvSpPr>
          <p:spPr bwMode="auto">
            <a:xfrm>
              <a:off x="384" y="672"/>
              <a:ext cx="42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FFFFCC"/>
                  </a:solidFill>
                </a:rPr>
                <a:t>Φ</a:t>
              </a:r>
              <a:r>
                <a:rPr lang="en-US" altLang="en-US" sz="1800" b="1" baseline="-25000">
                  <a:solidFill>
                    <a:srgbClr val="FFFFCC"/>
                  </a:solidFill>
                </a:rPr>
                <a:t>E</a:t>
              </a:r>
              <a:r>
                <a:rPr lang="en-US" altLang="en-US" sz="1800" b="1">
                  <a:solidFill>
                    <a:srgbClr val="FFFFCC"/>
                  </a:solidFill>
                </a:rPr>
                <a:t> =</a:t>
              </a:r>
            </a:p>
          </p:txBody>
        </p:sp>
        <p:sp>
          <p:nvSpPr>
            <p:cNvPr id="42247" name="Rectangle 95">
              <a:extLst>
                <a:ext uri="{FF2B5EF4-FFF2-40B4-BE49-F238E27FC236}">
                  <a16:creationId xmlns:a16="http://schemas.microsoft.com/office/drawing/2014/main" id="{276A7217-DA18-40AE-A3A1-308FE712CE62}"/>
                </a:ext>
              </a:extLst>
            </p:cNvPr>
            <p:cNvSpPr>
              <a:spLocks noChangeArrowheads="1"/>
            </p:cNvSpPr>
            <p:nvPr/>
          </p:nvSpPr>
          <p:spPr bwMode="auto">
            <a:xfrm>
              <a:off x="1680" y="547"/>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CC"/>
                  </a:solidFill>
                </a:rPr>
                <a:t>q</a:t>
              </a:r>
              <a:endParaRPr lang="en-US" altLang="en-US" sz="1800">
                <a:solidFill>
                  <a:srgbClr val="FFFFCC"/>
                </a:solidFill>
              </a:endParaRPr>
            </a:p>
          </p:txBody>
        </p:sp>
        <p:sp>
          <p:nvSpPr>
            <p:cNvPr id="42248" name="Rectangle 96">
              <a:extLst>
                <a:ext uri="{FF2B5EF4-FFF2-40B4-BE49-F238E27FC236}">
                  <a16:creationId xmlns:a16="http://schemas.microsoft.com/office/drawing/2014/main" id="{D7028A37-5A82-4596-859F-6630FD8BE900}"/>
                </a:ext>
              </a:extLst>
            </p:cNvPr>
            <p:cNvSpPr>
              <a:spLocks noChangeArrowheads="1"/>
            </p:cNvSpPr>
            <p:nvPr/>
          </p:nvSpPr>
          <p:spPr bwMode="auto">
            <a:xfrm>
              <a:off x="1683" y="778"/>
              <a:ext cx="23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FFFFCC"/>
                  </a:solidFill>
                  <a:cs typeface="Arial" panose="020B0604020202020204" pitchFamily="34" charset="0"/>
                </a:rPr>
                <a:t>ε</a:t>
              </a:r>
              <a:r>
                <a:rPr lang="en-US" altLang="en-US" sz="1800" b="1" baseline="-25000">
                  <a:solidFill>
                    <a:srgbClr val="FFFFCC"/>
                  </a:solidFill>
                  <a:cs typeface="Arial" panose="020B0604020202020204" pitchFamily="34" charset="0"/>
                </a:rPr>
                <a:t>0</a:t>
              </a:r>
              <a:endParaRPr lang="el-GR" altLang="en-US" sz="1800" b="1" baseline="-25000">
                <a:solidFill>
                  <a:srgbClr val="FFFFCC"/>
                </a:solidFill>
                <a:cs typeface="Arial" panose="020B0604020202020204" pitchFamily="34" charset="0"/>
              </a:endParaRPr>
            </a:p>
          </p:txBody>
        </p:sp>
        <p:sp>
          <p:nvSpPr>
            <p:cNvPr id="42249" name="Line 97">
              <a:extLst>
                <a:ext uri="{FF2B5EF4-FFF2-40B4-BE49-F238E27FC236}">
                  <a16:creationId xmlns:a16="http://schemas.microsoft.com/office/drawing/2014/main" id="{A47C3E73-5474-4A5A-8753-AD84BE4F68C7}"/>
                </a:ext>
              </a:extLst>
            </p:cNvPr>
            <p:cNvSpPr>
              <a:spLocks noChangeShapeType="1"/>
            </p:cNvSpPr>
            <p:nvPr/>
          </p:nvSpPr>
          <p:spPr bwMode="auto">
            <a:xfrm>
              <a:off x="1680" y="816"/>
              <a:ext cx="240" cy="0"/>
            </a:xfrm>
            <a:prstGeom prst="line">
              <a:avLst/>
            </a:prstGeom>
            <a:noFill/>
            <a:ln w="9525">
              <a:solidFill>
                <a:srgbClr val="CC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4867" name="Group 115">
            <a:extLst>
              <a:ext uri="{FF2B5EF4-FFF2-40B4-BE49-F238E27FC236}">
                <a16:creationId xmlns:a16="http://schemas.microsoft.com/office/drawing/2014/main" id="{C5B97462-75CA-48FB-B36A-56AFD7271C5E}"/>
              </a:ext>
            </a:extLst>
          </p:cNvPr>
          <p:cNvGrpSpPr>
            <a:grpSpLocks/>
          </p:cNvGrpSpPr>
          <p:nvPr/>
        </p:nvGrpSpPr>
        <p:grpSpPr bwMode="auto">
          <a:xfrm>
            <a:off x="152400" y="4797425"/>
            <a:ext cx="1447800" cy="839788"/>
            <a:chOff x="768" y="3263"/>
            <a:chExt cx="912" cy="529"/>
          </a:xfrm>
        </p:grpSpPr>
        <p:sp>
          <p:nvSpPr>
            <p:cNvPr id="42226" name="Line 99">
              <a:extLst>
                <a:ext uri="{FF2B5EF4-FFF2-40B4-BE49-F238E27FC236}">
                  <a16:creationId xmlns:a16="http://schemas.microsoft.com/office/drawing/2014/main" id="{0E0EBB1D-F56C-4E63-B1AD-A7C22CF73D84}"/>
                </a:ext>
              </a:extLst>
            </p:cNvPr>
            <p:cNvSpPr>
              <a:spLocks noChangeShapeType="1"/>
            </p:cNvSpPr>
            <p:nvPr/>
          </p:nvSpPr>
          <p:spPr bwMode="auto">
            <a:xfrm rot="10800000">
              <a:off x="888" y="3339"/>
              <a:ext cx="0" cy="186"/>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42227" name="Group 100">
              <a:extLst>
                <a:ext uri="{FF2B5EF4-FFF2-40B4-BE49-F238E27FC236}">
                  <a16:creationId xmlns:a16="http://schemas.microsoft.com/office/drawing/2014/main" id="{3D5A5B62-B5AB-46C4-873E-2244D408B576}"/>
                </a:ext>
              </a:extLst>
            </p:cNvPr>
            <p:cNvGrpSpPr>
              <a:grpSpLocks/>
            </p:cNvGrpSpPr>
            <p:nvPr/>
          </p:nvGrpSpPr>
          <p:grpSpPr bwMode="auto">
            <a:xfrm rot="10800000">
              <a:off x="815" y="3524"/>
              <a:ext cx="72" cy="75"/>
              <a:chOff x="3168" y="3312"/>
              <a:chExt cx="96" cy="96"/>
            </a:xfrm>
          </p:grpSpPr>
          <p:sp>
            <p:nvSpPr>
              <p:cNvPr id="42236" name="Arc 101">
                <a:extLst>
                  <a:ext uri="{FF2B5EF4-FFF2-40B4-BE49-F238E27FC236}">
                    <a16:creationId xmlns:a16="http://schemas.microsoft.com/office/drawing/2014/main" id="{125D8CB8-6860-4D84-A6E0-5E36C6A79B52}"/>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2237" name="Arc 102">
                <a:extLst>
                  <a:ext uri="{FF2B5EF4-FFF2-40B4-BE49-F238E27FC236}">
                    <a16:creationId xmlns:a16="http://schemas.microsoft.com/office/drawing/2014/main" id="{78126477-BB87-40AA-8224-9CBD7CF4602A}"/>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42228" name="Group 103">
              <a:extLst>
                <a:ext uri="{FF2B5EF4-FFF2-40B4-BE49-F238E27FC236}">
                  <a16:creationId xmlns:a16="http://schemas.microsoft.com/office/drawing/2014/main" id="{88D69E30-6307-4965-881E-2926E51CE277}"/>
                </a:ext>
              </a:extLst>
            </p:cNvPr>
            <p:cNvGrpSpPr>
              <a:grpSpLocks/>
            </p:cNvGrpSpPr>
            <p:nvPr/>
          </p:nvGrpSpPr>
          <p:grpSpPr bwMode="auto">
            <a:xfrm rot="10800000" flipH="1" flipV="1">
              <a:off x="887" y="3263"/>
              <a:ext cx="72" cy="75"/>
              <a:chOff x="3168" y="3312"/>
              <a:chExt cx="96" cy="96"/>
            </a:xfrm>
          </p:grpSpPr>
          <p:sp>
            <p:nvSpPr>
              <p:cNvPr id="42234" name="Arc 104">
                <a:extLst>
                  <a:ext uri="{FF2B5EF4-FFF2-40B4-BE49-F238E27FC236}">
                    <a16:creationId xmlns:a16="http://schemas.microsoft.com/office/drawing/2014/main" id="{6832E172-0739-4D0A-A13E-F5E76C02FDC9}"/>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2235" name="Arc 105">
                <a:extLst>
                  <a:ext uri="{FF2B5EF4-FFF2-40B4-BE49-F238E27FC236}">
                    <a16:creationId xmlns:a16="http://schemas.microsoft.com/office/drawing/2014/main" id="{5DE75CC7-F8CB-4CED-8877-73D88C28812B}"/>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42229" name="Text Box 106">
              <a:extLst>
                <a:ext uri="{FF2B5EF4-FFF2-40B4-BE49-F238E27FC236}">
                  <a16:creationId xmlns:a16="http://schemas.microsoft.com/office/drawing/2014/main" id="{659FE0D0-2485-439A-AF0B-3D9EB364DCB0}"/>
                </a:ext>
              </a:extLst>
            </p:cNvPr>
            <p:cNvSpPr txBox="1">
              <a:spLocks noChangeArrowheads="1"/>
            </p:cNvSpPr>
            <p:nvPr/>
          </p:nvSpPr>
          <p:spPr bwMode="auto">
            <a:xfrm>
              <a:off x="960" y="3360"/>
              <a:ext cx="7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CCFF"/>
                  </a:solidFill>
                </a:rPr>
                <a:t>E . dS</a:t>
              </a:r>
              <a:r>
                <a:rPr lang="en-US" altLang="en-US" sz="1800" b="1">
                  <a:solidFill>
                    <a:srgbClr val="FFCCFF"/>
                  </a:solidFill>
                  <a:latin typeface="ItalicC" pitchFamily="2" charset="0"/>
                </a:rPr>
                <a:t> </a:t>
              </a:r>
              <a:r>
                <a:rPr lang="en-US" altLang="en-US" sz="1800" b="1">
                  <a:solidFill>
                    <a:srgbClr val="FFCCFF"/>
                  </a:solidFill>
                </a:rPr>
                <a:t>=</a:t>
              </a:r>
            </a:p>
          </p:txBody>
        </p:sp>
        <p:sp>
          <p:nvSpPr>
            <p:cNvPr id="42230" name="Line 107">
              <a:extLst>
                <a:ext uri="{FF2B5EF4-FFF2-40B4-BE49-F238E27FC236}">
                  <a16:creationId xmlns:a16="http://schemas.microsoft.com/office/drawing/2014/main" id="{7E2BAC2B-E008-42A4-9953-9CD2FFFE0F1A}"/>
                </a:ext>
              </a:extLst>
            </p:cNvPr>
            <p:cNvSpPr>
              <a:spLocks noChangeShapeType="1"/>
            </p:cNvSpPr>
            <p:nvPr/>
          </p:nvSpPr>
          <p:spPr bwMode="auto">
            <a:xfrm>
              <a:off x="1008" y="3360"/>
              <a:ext cx="144" cy="0"/>
            </a:xfrm>
            <a:prstGeom prst="line">
              <a:avLst/>
            </a:prstGeom>
            <a:noFill/>
            <a:ln w="12700">
              <a:solidFill>
                <a:srgbClr val="FFCC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231" name="Line 108">
              <a:extLst>
                <a:ext uri="{FF2B5EF4-FFF2-40B4-BE49-F238E27FC236}">
                  <a16:creationId xmlns:a16="http://schemas.microsoft.com/office/drawing/2014/main" id="{D8AE5C88-984C-4C3B-BF8A-C1E57FEFDEBD}"/>
                </a:ext>
              </a:extLst>
            </p:cNvPr>
            <p:cNvSpPr>
              <a:spLocks noChangeShapeType="1"/>
            </p:cNvSpPr>
            <p:nvPr/>
          </p:nvSpPr>
          <p:spPr bwMode="auto">
            <a:xfrm>
              <a:off x="1248" y="3360"/>
              <a:ext cx="144" cy="0"/>
            </a:xfrm>
            <a:prstGeom prst="line">
              <a:avLst/>
            </a:prstGeom>
            <a:noFill/>
            <a:ln w="12700">
              <a:solidFill>
                <a:srgbClr val="FFCC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232" name="Text Box 109">
              <a:extLst>
                <a:ext uri="{FF2B5EF4-FFF2-40B4-BE49-F238E27FC236}">
                  <a16:creationId xmlns:a16="http://schemas.microsoft.com/office/drawing/2014/main" id="{4D436392-420D-40FB-B87A-41A169D459EA}"/>
                </a:ext>
              </a:extLst>
            </p:cNvPr>
            <p:cNvSpPr txBox="1">
              <a:spLocks noChangeArrowheads="1"/>
            </p:cNvSpPr>
            <p:nvPr/>
          </p:nvSpPr>
          <p:spPr bwMode="auto">
            <a:xfrm>
              <a:off x="768" y="3600"/>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FFCCFF"/>
                  </a:solidFill>
                </a:rPr>
                <a:t>S</a:t>
              </a:r>
            </a:p>
          </p:txBody>
        </p:sp>
        <p:sp>
          <p:nvSpPr>
            <p:cNvPr id="42233" name="Oval 110">
              <a:extLst>
                <a:ext uri="{FF2B5EF4-FFF2-40B4-BE49-F238E27FC236}">
                  <a16:creationId xmlns:a16="http://schemas.microsoft.com/office/drawing/2014/main" id="{B1BD9A3A-43D0-46D3-9D6C-FFF31EB9A9D7}"/>
                </a:ext>
              </a:extLst>
            </p:cNvPr>
            <p:cNvSpPr>
              <a:spLocks noChangeArrowheads="1"/>
            </p:cNvSpPr>
            <p:nvPr/>
          </p:nvSpPr>
          <p:spPr bwMode="auto">
            <a:xfrm>
              <a:off x="816" y="3408"/>
              <a:ext cx="144" cy="48"/>
            </a:xfrm>
            <a:prstGeom prst="ellipse">
              <a:avLst/>
            </a:prstGeom>
            <a:noFill/>
            <a:ln w="190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grpSp>
        <p:nvGrpSpPr>
          <p:cNvPr id="74881" name="Group 129">
            <a:extLst>
              <a:ext uri="{FF2B5EF4-FFF2-40B4-BE49-F238E27FC236}">
                <a16:creationId xmlns:a16="http://schemas.microsoft.com/office/drawing/2014/main" id="{71EBD51B-B9FD-439A-9CF4-ED454B3614C0}"/>
              </a:ext>
            </a:extLst>
          </p:cNvPr>
          <p:cNvGrpSpPr>
            <a:grpSpLocks/>
          </p:cNvGrpSpPr>
          <p:nvPr/>
        </p:nvGrpSpPr>
        <p:grpSpPr bwMode="auto">
          <a:xfrm>
            <a:off x="1524000" y="4799013"/>
            <a:ext cx="1447800" cy="839787"/>
            <a:chOff x="1008" y="3264"/>
            <a:chExt cx="912" cy="529"/>
          </a:xfrm>
        </p:grpSpPr>
        <p:sp>
          <p:nvSpPr>
            <p:cNvPr id="42215" name="Line 117">
              <a:extLst>
                <a:ext uri="{FF2B5EF4-FFF2-40B4-BE49-F238E27FC236}">
                  <a16:creationId xmlns:a16="http://schemas.microsoft.com/office/drawing/2014/main" id="{79875762-560B-42FB-BCD4-488542E6F9D2}"/>
                </a:ext>
              </a:extLst>
            </p:cNvPr>
            <p:cNvSpPr>
              <a:spLocks noChangeShapeType="1"/>
            </p:cNvSpPr>
            <p:nvPr/>
          </p:nvSpPr>
          <p:spPr bwMode="auto">
            <a:xfrm rot="10800000">
              <a:off x="1128" y="3340"/>
              <a:ext cx="0" cy="186"/>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42216" name="Group 118">
              <a:extLst>
                <a:ext uri="{FF2B5EF4-FFF2-40B4-BE49-F238E27FC236}">
                  <a16:creationId xmlns:a16="http://schemas.microsoft.com/office/drawing/2014/main" id="{68DFC35F-A535-4403-98A9-2A21236237F4}"/>
                </a:ext>
              </a:extLst>
            </p:cNvPr>
            <p:cNvGrpSpPr>
              <a:grpSpLocks/>
            </p:cNvGrpSpPr>
            <p:nvPr/>
          </p:nvGrpSpPr>
          <p:grpSpPr bwMode="auto">
            <a:xfrm rot="10800000">
              <a:off x="1055" y="3525"/>
              <a:ext cx="72" cy="75"/>
              <a:chOff x="3168" y="3312"/>
              <a:chExt cx="96" cy="96"/>
            </a:xfrm>
          </p:grpSpPr>
          <p:sp>
            <p:nvSpPr>
              <p:cNvPr id="42224" name="Arc 119">
                <a:extLst>
                  <a:ext uri="{FF2B5EF4-FFF2-40B4-BE49-F238E27FC236}">
                    <a16:creationId xmlns:a16="http://schemas.microsoft.com/office/drawing/2014/main" id="{8A33683A-A7A4-4347-8996-4AA201EB4133}"/>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2225" name="Arc 120">
                <a:extLst>
                  <a:ext uri="{FF2B5EF4-FFF2-40B4-BE49-F238E27FC236}">
                    <a16:creationId xmlns:a16="http://schemas.microsoft.com/office/drawing/2014/main" id="{B8B8200D-A161-4988-843D-D9D69BA5D8CB}"/>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42217" name="Group 121">
              <a:extLst>
                <a:ext uri="{FF2B5EF4-FFF2-40B4-BE49-F238E27FC236}">
                  <a16:creationId xmlns:a16="http://schemas.microsoft.com/office/drawing/2014/main" id="{0D4DA951-1FBF-46E3-8DB0-10F735AF6E3C}"/>
                </a:ext>
              </a:extLst>
            </p:cNvPr>
            <p:cNvGrpSpPr>
              <a:grpSpLocks/>
            </p:cNvGrpSpPr>
            <p:nvPr/>
          </p:nvGrpSpPr>
          <p:grpSpPr bwMode="auto">
            <a:xfrm rot="10800000" flipH="1" flipV="1">
              <a:off x="1127" y="3264"/>
              <a:ext cx="72" cy="75"/>
              <a:chOff x="3168" y="3312"/>
              <a:chExt cx="96" cy="96"/>
            </a:xfrm>
          </p:grpSpPr>
          <p:sp>
            <p:nvSpPr>
              <p:cNvPr id="42222" name="Arc 122">
                <a:extLst>
                  <a:ext uri="{FF2B5EF4-FFF2-40B4-BE49-F238E27FC236}">
                    <a16:creationId xmlns:a16="http://schemas.microsoft.com/office/drawing/2014/main" id="{48E1C829-A434-4B2D-A800-F521D2A6FE66}"/>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2223" name="Arc 123">
                <a:extLst>
                  <a:ext uri="{FF2B5EF4-FFF2-40B4-BE49-F238E27FC236}">
                    <a16:creationId xmlns:a16="http://schemas.microsoft.com/office/drawing/2014/main" id="{AB6B536E-E845-401D-B5D6-096870DBF602}"/>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42218" name="Text Box 124">
              <a:extLst>
                <a:ext uri="{FF2B5EF4-FFF2-40B4-BE49-F238E27FC236}">
                  <a16:creationId xmlns:a16="http://schemas.microsoft.com/office/drawing/2014/main" id="{0B9040E6-3217-4F22-B04D-180AEAA34BC1}"/>
                </a:ext>
              </a:extLst>
            </p:cNvPr>
            <p:cNvSpPr txBox="1">
              <a:spLocks noChangeArrowheads="1"/>
            </p:cNvSpPr>
            <p:nvPr/>
          </p:nvSpPr>
          <p:spPr bwMode="auto">
            <a:xfrm>
              <a:off x="1200" y="3361"/>
              <a:ext cx="7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CCFF"/>
                  </a:solidFill>
                </a:rPr>
                <a:t>E . dS</a:t>
              </a:r>
              <a:r>
                <a:rPr lang="en-US" altLang="en-US" sz="1800" b="1">
                  <a:solidFill>
                    <a:srgbClr val="FFCCFF"/>
                  </a:solidFill>
                  <a:latin typeface="ItalicC" pitchFamily="2" charset="0"/>
                </a:rPr>
                <a:t> </a:t>
              </a:r>
              <a:r>
                <a:rPr lang="en-US" altLang="en-US" sz="1800" b="1">
                  <a:solidFill>
                    <a:srgbClr val="FFCCFF"/>
                  </a:solidFill>
                </a:rPr>
                <a:t>+</a:t>
              </a:r>
            </a:p>
          </p:txBody>
        </p:sp>
        <p:sp>
          <p:nvSpPr>
            <p:cNvPr id="42219" name="Line 125">
              <a:extLst>
                <a:ext uri="{FF2B5EF4-FFF2-40B4-BE49-F238E27FC236}">
                  <a16:creationId xmlns:a16="http://schemas.microsoft.com/office/drawing/2014/main" id="{4EC97931-A876-4CB0-826F-D0E58A3247E7}"/>
                </a:ext>
              </a:extLst>
            </p:cNvPr>
            <p:cNvSpPr>
              <a:spLocks noChangeShapeType="1"/>
            </p:cNvSpPr>
            <p:nvPr/>
          </p:nvSpPr>
          <p:spPr bwMode="auto">
            <a:xfrm>
              <a:off x="1248" y="3361"/>
              <a:ext cx="144" cy="0"/>
            </a:xfrm>
            <a:prstGeom prst="line">
              <a:avLst/>
            </a:prstGeom>
            <a:noFill/>
            <a:ln w="12700">
              <a:solidFill>
                <a:srgbClr val="FFCC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220" name="Line 126">
              <a:extLst>
                <a:ext uri="{FF2B5EF4-FFF2-40B4-BE49-F238E27FC236}">
                  <a16:creationId xmlns:a16="http://schemas.microsoft.com/office/drawing/2014/main" id="{FD61595C-02F2-4E13-88FA-ADB90EB82A29}"/>
                </a:ext>
              </a:extLst>
            </p:cNvPr>
            <p:cNvSpPr>
              <a:spLocks noChangeShapeType="1"/>
            </p:cNvSpPr>
            <p:nvPr/>
          </p:nvSpPr>
          <p:spPr bwMode="auto">
            <a:xfrm>
              <a:off x="1488" y="3361"/>
              <a:ext cx="144" cy="0"/>
            </a:xfrm>
            <a:prstGeom prst="line">
              <a:avLst/>
            </a:prstGeom>
            <a:noFill/>
            <a:ln w="12700">
              <a:solidFill>
                <a:srgbClr val="FFCC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221" name="Text Box 127">
              <a:extLst>
                <a:ext uri="{FF2B5EF4-FFF2-40B4-BE49-F238E27FC236}">
                  <a16:creationId xmlns:a16="http://schemas.microsoft.com/office/drawing/2014/main" id="{B4BB4060-FFA3-486F-8E4E-3DAAB383972A}"/>
                </a:ext>
              </a:extLst>
            </p:cNvPr>
            <p:cNvSpPr txBox="1">
              <a:spLocks noChangeArrowheads="1"/>
            </p:cNvSpPr>
            <p:nvPr/>
          </p:nvSpPr>
          <p:spPr bwMode="auto">
            <a:xfrm>
              <a:off x="1008" y="3601"/>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FFCCFF"/>
                  </a:solidFill>
                </a:rPr>
                <a:t>A</a:t>
              </a:r>
            </a:p>
          </p:txBody>
        </p:sp>
      </p:grpSp>
      <p:grpSp>
        <p:nvGrpSpPr>
          <p:cNvPr id="74882" name="Group 130">
            <a:extLst>
              <a:ext uri="{FF2B5EF4-FFF2-40B4-BE49-F238E27FC236}">
                <a16:creationId xmlns:a16="http://schemas.microsoft.com/office/drawing/2014/main" id="{AC0EAA86-525C-4A36-8516-D3D4C13F4293}"/>
              </a:ext>
            </a:extLst>
          </p:cNvPr>
          <p:cNvGrpSpPr>
            <a:grpSpLocks/>
          </p:cNvGrpSpPr>
          <p:nvPr/>
        </p:nvGrpSpPr>
        <p:grpSpPr bwMode="auto">
          <a:xfrm>
            <a:off x="2819400" y="4799013"/>
            <a:ext cx="1447800" cy="839787"/>
            <a:chOff x="1008" y="3264"/>
            <a:chExt cx="912" cy="529"/>
          </a:xfrm>
        </p:grpSpPr>
        <p:sp>
          <p:nvSpPr>
            <p:cNvPr id="42204" name="Line 131">
              <a:extLst>
                <a:ext uri="{FF2B5EF4-FFF2-40B4-BE49-F238E27FC236}">
                  <a16:creationId xmlns:a16="http://schemas.microsoft.com/office/drawing/2014/main" id="{92788C3B-054B-42E2-96F2-CF7EC970DF73}"/>
                </a:ext>
              </a:extLst>
            </p:cNvPr>
            <p:cNvSpPr>
              <a:spLocks noChangeShapeType="1"/>
            </p:cNvSpPr>
            <p:nvPr/>
          </p:nvSpPr>
          <p:spPr bwMode="auto">
            <a:xfrm rot="10800000">
              <a:off x="1128" y="3340"/>
              <a:ext cx="0" cy="186"/>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42205" name="Group 132">
              <a:extLst>
                <a:ext uri="{FF2B5EF4-FFF2-40B4-BE49-F238E27FC236}">
                  <a16:creationId xmlns:a16="http://schemas.microsoft.com/office/drawing/2014/main" id="{99D69869-00CB-4B7F-92DD-ADFD7D740A14}"/>
                </a:ext>
              </a:extLst>
            </p:cNvPr>
            <p:cNvGrpSpPr>
              <a:grpSpLocks/>
            </p:cNvGrpSpPr>
            <p:nvPr/>
          </p:nvGrpSpPr>
          <p:grpSpPr bwMode="auto">
            <a:xfrm rot="10800000">
              <a:off x="1055" y="3525"/>
              <a:ext cx="72" cy="75"/>
              <a:chOff x="3168" y="3312"/>
              <a:chExt cx="96" cy="96"/>
            </a:xfrm>
          </p:grpSpPr>
          <p:sp>
            <p:nvSpPr>
              <p:cNvPr id="42213" name="Arc 133">
                <a:extLst>
                  <a:ext uri="{FF2B5EF4-FFF2-40B4-BE49-F238E27FC236}">
                    <a16:creationId xmlns:a16="http://schemas.microsoft.com/office/drawing/2014/main" id="{3BED3FE1-48AE-45E7-9CC9-46D426506764}"/>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2214" name="Arc 134">
                <a:extLst>
                  <a:ext uri="{FF2B5EF4-FFF2-40B4-BE49-F238E27FC236}">
                    <a16:creationId xmlns:a16="http://schemas.microsoft.com/office/drawing/2014/main" id="{03BEEC1F-68A1-49A3-8EA1-CF1F6C291C27}"/>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42206" name="Group 135">
              <a:extLst>
                <a:ext uri="{FF2B5EF4-FFF2-40B4-BE49-F238E27FC236}">
                  <a16:creationId xmlns:a16="http://schemas.microsoft.com/office/drawing/2014/main" id="{A690CCB0-12DE-42C3-ADB9-968452FABB29}"/>
                </a:ext>
              </a:extLst>
            </p:cNvPr>
            <p:cNvGrpSpPr>
              <a:grpSpLocks/>
            </p:cNvGrpSpPr>
            <p:nvPr/>
          </p:nvGrpSpPr>
          <p:grpSpPr bwMode="auto">
            <a:xfrm rot="10800000" flipH="1" flipV="1">
              <a:off x="1127" y="3264"/>
              <a:ext cx="72" cy="75"/>
              <a:chOff x="3168" y="3312"/>
              <a:chExt cx="96" cy="96"/>
            </a:xfrm>
          </p:grpSpPr>
          <p:sp>
            <p:nvSpPr>
              <p:cNvPr id="42211" name="Arc 136">
                <a:extLst>
                  <a:ext uri="{FF2B5EF4-FFF2-40B4-BE49-F238E27FC236}">
                    <a16:creationId xmlns:a16="http://schemas.microsoft.com/office/drawing/2014/main" id="{733F52BE-8E51-4480-BE11-B791AED5BC50}"/>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2212" name="Arc 137">
                <a:extLst>
                  <a:ext uri="{FF2B5EF4-FFF2-40B4-BE49-F238E27FC236}">
                    <a16:creationId xmlns:a16="http://schemas.microsoft.com/office/drawing/2014/main" id="{C48EB2E6-7FE6-4E4A-9137-B9476ADEA4AC}"/>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42207" name="Text Box 138">
              <a:extLst>
                <a:ext uri="{FF2B5EF4-FFF2-40B4-BE49-F238E27FC236}">
                  <a16:creationId xmlns:a16="http://schemas.microsoft.com/office/drawing/2014/main" id="{BB21E857-0D1F-4D73-9239-D8D33233D86C}"/>
                </a:ext>
              </a:extLst>
            </p:cNvPr>
            <p:cNvSpPr txBox="1">
              <a:spLocks noChangeArrowheads="1"/>
            </p:cNvSpPr>
            <p:nvPr/>
          </p:nvSpPr>
          <p:spPr bwMode="auto">
            <a:xfrm>
              <a:off x="1200" y="3361"/>
              <a:ext cx="7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CCFF"/>
                  </a:solidFill>
                </a:rPr>
                <a:t>E . dS</a:t>
              </a:r>
              <a:r>
                <a:rPr lang="en-US" altLang="en-US" sz="1800" b="1">
                  <a:solidFill>
                    <a:srgbClr val="FFCCFF"/>
                  </a:solidFill>
                  <a:latin typeface="ItalicC" pitchFamily="2" charset="0"/>
                </a:rPr>
                <a:t> </a:t>
              </a:r>
              <a:r>
                <a:rPr lang="en-US" altLang="en-US" sz="1800" b="1">
                  <a:solidFill>
                    <a:srgbClr val="FFCCFF"/>
                  </a:solidFill>
                </a:rPr>
                <a:t>+</a:t>
              </a:r>
            </a:p>
          </p:txBody>
        </p:sp>
        <p:sp>
          <p:nvSpPr>
            <p:cNvPr id="42208" name="Line 139">
              <a:extLst>
                <a:ext uri="{FF2B5EF4-FFF2-40B4-BE49-F238E27FC236}">
                  <a16:creationId xmlns:a16="http://schemas.microsoft.com/office/drawing/2014/main" id="{6F449F51-053F-46B3-8CA4-1A8A9208BC3B}"/>
                </a:ext>
              </a:extLst>
            </p:cNvPr>
            <p:cNvSpPr>
              <a:spLocks noChangeShapeType="1"/>
            </p:cNvSpPr>
            <p:nvPr/>
          </p:nvSpPr>
          <p:spPr bwMode="auto">
            <a:xfrm>
              <a:off x="1248" y="3361"/>
              <a:ext cx="144" cy="0"/>
            </a:xfrm>
            <a:prstGeom prst="line">
              <a:avLst/>
            </a:prstGeom>
            <a:noFill/>
            <a:ln w="12700">
              <a:solidFill>
                <a:srgbClr val="FFCC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209" name="Line 140">
              <a:extLst>
                <a:ext uri="{FF2B5EF4-FFF2-40B4-BE49-F238E27FC236}">
                  <a16:creationId xmlns:a16="http://schemas.microsoft.com/office/drawing/2014/main" id="{7EA2F45D-90F7-420C-9BF7-2A7C50D3F0C1}"/>
                </a:ext>
              </a:extLst>
            </p:cNvPr>
            <p:cNvSpPr>
              <a:spLocks noChangeShapeType="1"/>
            </p:cNvSpPr>
            <p:nvPr/>
          </p:nvSpPr>
          <p:spPr bwMode="auto">
            <a:xfrm>
              <a:off x="1488" y="3361"/>
              <a:ext cx="144" cy="0"/>
            </a:xfrm>
            <a:prstGeom prst="line">
              <a:avLst/>
            </a:prstGeom>
            <a:noFill/>
            <a:ln w="12700">
              <a:solidFill>
                <a:srgbClr val="FFCC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210" name="Text Box 141">
              <a:extLst>
                <a:ext uri="{FF2B5EF4-FFF2-40B4-BE49-F238E27FC236}">
                  <a16:creationId xmlns:a16="http://schemas.microsoft.com/office/drawing/2014/main" id="{D7175A51-E32D-489F-8465-D4DFA677912E}"/>
                </a:ext>
              </a:extLst>
            </p:cNvPr>
            <p:cNvSpPr txBox="1">
              <a:spLocks noChangeArrowheads="1"/>
            </p:cNvSpPr>
            <p:nvPr/>
          </p:nvSpPr>
          <p:spPr bwMode="auto">
            <a:xfrm>
              <a:off x="1008" y="3601"/>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FFCCFF"/>
                  </a:solidFill>
                </a:rPr>
                <a:t>B</a:t>
              </a:r>
            </a:p>
          </p:txBody>
        </p:sp>
      </p:grpSp>
      <p:grpSp>
        <p:nvGrpSpPr>
          <p:cNvPr id="74894" name="Group 142">
            <a:extLst>
              <a:ext uri="{FF2B5EF4-FFF2-40B4-BE49-F238E27FC236}">
                <a16:creationId xmlns:a16="http://schemas.microsoft.com/office/drawing/2014/main" id="{61585817-551F-470E-B47C-5AC040B4AD3C}"/>
              </a:ext>
            </a:extLst>
          </p:cNvPr>
          <p:cNvGrpSpPr>
            <a:grpSpLocks/>
          </p:cNvGrpSpPr>
          <p:nvPr/>
        </p:nvGrpSpPr>
        <p:grpSpPr bwMode="auto">
          <a:xfrm>
            <a:off x="4114800" y="4799013"/>
            <a:ext cx="1447800" cy="839787"/>
            <a:chOff x="1008" y="3264"/>
            <a:chExt cx="912" cy="529"/>
          </a:xfrm>
        </p:grpSpPr>
        <p:sp>
          <p:nvSpPr>
            <p:cNvPr id="42193" name="Line 143">
              <a:extLst>
                <a:ext uri="{FF2B5EF4-FFF2-40B4-BE49-F238E27FC236}">
                  <a16:creationId xmlns:a16="http://schemas.microsoft.com/office/drawing/2014/main" id="{81C9A347-87AD-4CA0-8EBB-53473F43D72C}"/>
                </a:ext>
              </a:extLst>
            </p:cNvPr>
            <p:cNvSpPr>
              <a:spLocks noChangeShapeType="1"/>
            </p:cNvSpPr>
            <p:nvPr/>
          </p:nvSpPr>
          <p:spPr bwMode="auto">
            <a:xfrm rot="10800000">
              <a:off x="1128" y="3340"/>
              <a:ext cx="0" cy="186"/>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42194" name="Group 144">
              <a:extLst>
                <a:ext uri="{FF2B5EF4-FFF2-40B4-BE49-F238E27FC236}">
                  <a16:creationId xmlns:a16="http://schemas.microsoft.com/office/drawing/2014/main" id="{53FD1941-5840-4EC6-B7C5-5516C0C60D5E}"/>
                </a:ext>
              </a:extLst>
            </p:cNvPr>
            <p:cNvGrpSpPr>
              <a:grpSpLocks/>
            </p:cNvGrpSpPr>
            <p:nvPr/>
          </p:nvGrpSpPr>
          <p:grpSpPr bwMode="auto">
            <a:xfrm rot="10800000">
              <a:off x="1055" y="3525"/>
              <a:ext cx="72" cy="75"/>
              <a:chOff x="3168" y="3312"/>
              <a:chExt cx="96" cy="96"/>
            </a:xfrm>
          </p:grpSpPr>
          <p:sp>
            <p:nvSpPr>
              <p:cNvPr id="42202" name="Arc 145">
                <a:extLst>
                  <a:ext uri="{FF2B5EF4-FFF2-40B4-BE49-F238E27FC236}">
                    <a16:creationId xmlns:a16="http://schemas.microsoft.com/office/drawing/2014/main" id="{F35C0173-0C00-449C-B938-70321BD75D18}"/>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2203" name="Arc 146">
                <a:extLst>
                  <a:ext uri="{FF2B5EF4-FFF2-40B4-BE49-F238E27FC236}">
                    <a16:creationId xmlns:a16="http://schemas.microsoft.com/office/drawing/2014/main" id="{496D931E-FB5A-42A2-AD1B-03A43CE8F9B2}"/>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42195" name="Group 147">
              <a:extLst>
                <a:ext uri="{FF2B5EF4-FFF2-40B4-BE49-F238E27FC236}">
                  <a16:creationId xmlns:a16="http://schemas.microsoft.com/office/drawing/2014/main" id="{B2655DAD-049D-41AE-99B9-8A28A6A9CA67}"/>
                </a:ext>
              </a:extLst>
            </p:cNvPr>
            <p:cNvGrpSpPr>
              <a:grpSpLocks/>
            </p:cNvGrpSpPr>
            <p:nvPr/>
          </p:nvGrpSpPr>
          <p:grpSpPr bwMode="auto">
            <a:xfrm rot="10800000" flipH="1" flipV="1">
              <a:off x="1127" y="3264"/>
              <a:ext cx="72" cy="75"/>
              <a:chOff x="3168" y="3312"/>
              <a:chExt cx="96" cy="96"/>
            </a:xfrm>
          </p:grpSpPr>
          <p:sp>
            <p:nvSpPr>
              <p:cNvPr id="42200" name="Arc 148">
                <a:extLst>
                  <a:ext uri="{FF2B5EF4-FFF2-40B4-BE49-F238E27FC236}">
                    <a16:creationId xmlns:a16="http://schemas.microsoft.com/office/drawing/2014/main" id="{72E4593B-C29A-4D24-843D-448D5BD9490A}"/>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2201" name="Arc 149">
                <a:extLst>
                  <a:ext uri="{FF2B5EF4-FFF2-40B4-BE49-F238E27FC236}">
                    <a16:creationId xmlns:a16="http://schemas.microsoft.com/office/drawing/2014/main" id="{81B77ED2-85BE-48AC-B746-6F746478188E}"/>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42196" name="Text Box 150">
              <a:extLst>
                <a:ext uri="{FF2B5EF4-FFF2-40B4-BE49-F238E27FC236}">
                  <a16:creationId xmlns:a16="http://schemas.microsoft.com/office/drawing/2014/main" id="{18805D30-44E5-4EF0-B0B4-CD4A3C341D7B}"/>
                </a:ext>
              </a:extLst>
            </p:cNvPr>
            <p:cNvSpPr txBox="1">
              <a:spLocks noChangeArrowheads="1"/>
            </p:cNvSpPr>
            <p:nvPr/>
          </p:nvSpPr>
          <p:spPr bwMode="auto">
            <a:xfrm>
              <a:off x="1200" y="3361"/>
              <a:ext cx="7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CCFF"/>
                  </a:solidFill>
                </a:rPr>
                <a:t>E . dS</a:t>
              </a:r>
            </a:p>
          </p:txBody>
        </p:sp>
        <p:sp>
          <p:nvSpPr>
            <p:cNvPr id="42197" name="Line 151">
              <a:extLst>
                <a:ext uri="{FF2B5EF4-FFF2-40B4-BE49-F238E27FC236}">
                  <a16:creationId xmlns:a16="http://schemas.microsoft.com/office/drawing/2014/main" id="{371A7486-01BA-47A0-AF43-39021FF1EE83}"/>
                </a:ext>
              </a:extLst>
            </p:cNvPr>
            <p:cNvSpPr>
              <a:spLocks noChangeShapeType="1"/>
            </p:cNvSpPr>
            <p:nvPr/>
          </p:nvSpPr>
          <p:spPr bwMode="auto">
            <a:xfrm>
              <a:off x="1248" y="3361"/>
              <a:ext cx="144" cy="0"/>
            </a:xfrm>
            <a:prstGeom prst="line">
              <a:avLst/>
            </a:prstGeom>
            <a:noFill/>
            <a:ln w="12700">
              <a:solidFill>
                <a:srgbClr val="FFCC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198" name="Line 152">
              <a:extLst>
                <a:ext uri="{FF2B5EF4-FFF2-40B4-BE49-F238E27FC236}">
                  <a16:creationId xmlns:a16="http://schemas.microsoft.com/office/drawing/2014/main" id="{F67CD70B-90EB-49C9-B964-D49E7CA5EF04}"/>
                </a:ext>
              </a:extLst>
            </p:cNvPr>
            <p:cNvSpPr>
              <a:spLocks noChangeShapeType="1"/>
            </p:cNvSpPr>
            <p:nvPr/>
          </p:nvSpPr>
          <p:spPr bwMode="auto">
            <a:xfrm>
              <a:off x="1488" y="3361"/>
              <a:ext cx="144" cy="0"/>
            </a:xfrm>
            <a:prstGeom prst="line">
              <a:avLst/>
            </a:prstGeom>
            <a:noFill/>
            <a:ln w="12700">
              <a:solidFill>
                <a:srgbClr val="FFCC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199" name="Text Box 153">
              <a:extLst>
                <a:ext uri="{FF2B5EF4-FFF2-40B4-BE49-F238E27FC236}">
                  <a16:creationId xmlns:a16="http://schemas.microsoft.com/office/drawing/2014/main" id="{6059092F-F211-4AE1-8ADD-389D65F85F69}"/>
                </a:ext>
              </a:extLst>
            </p:cNvPr>
            <p:cNvSpPr txBox="1">
              <a:spLocks noChangeArrowheads="1"/>
            </p:cNvSpPr>
            <p:nvPr/>
          </p:nvSpPr>
          <p:spPr bwMode="auto">
            <a:xfrm>
              <a:off x="1008" y="3601"/>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FFCCFF"/>
                  </a:solidFill>
                </a:rPr>
                <a:t>C</a:t>
              </a:r>
            </a:p>
          </p:txBody>
        </p:sp>
      </p:grpSp>
      <p:grpSp>
        <p:nvGrpSpPr>
          <p:cNvPr id="75122" name="Group 370">
            <a:extLst>
              <a:ext uri="{FF2B5EF4-FFF2-40B4-BE49-F238E27FC236}">
                <a16:creationId xmlns:a16="http://schemas.microsoft.com/office/drawing/2014/main" id="{560439C3-4D85-432C-9882-E1D774E9E788}"/>
              </a:ext>
            </a:extLst>
          </p:cNvPr>
          <p:cNvGrpSpPr>
            <a:grpSpLocks/>
          </p:cNvGrpSpPr>
          <p:nvPr/>
        </p:nvGrpSpPr>
        <p:grpSpPr bwMode="auto">
          <a:xfrm>
            <a:off x="76200" y="5789613"/>
            <a:ext cx="1447800" cy="836612"/>
            <a:chOff x="48" y="3647"/>
            <a:chExt cx="912" cy="527"/>
          </a:xfrm>
        </p:grpSpPr>
        <p:sp>
          <p:nvSpPr>
            <p:cNvPr id="42180" name="Text Box 162">
              <a:extLst>
                <a:ext uri="{FF2B5EF4-FFF2-40B4-BE49-F238E27FC236}">
                  <a16:creationId xmlns:a16="http://schemas.microsoft.com/office/drawing/2014/main" id="{C820802E-9482-495E-A497-89B4E7192320}"/>
                </a:ext>
              </a:extLst>
            </p:cNvPr>
            <p:cNvSpPr txBox="1">
              <a:spLocks noChangeArrowheads="1"/>
            </p:cNvSpPr>
            <p:nvPr/>
          </p:nvSpPr>
          <p:spPr bwMode="auto">
            <a:xfrm>
              <a:off x="240" y="3742"/>
              <a:ext cx="7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FF"/>
                  </a:solidFill>
                </a:rPr>
                <a:t>E . dS</a:t>
              </a:r>
              <a:r>
                <a:rPr lang="en-US" altLang="en-US" sz="1800" b="1">
                  <a:solidFill>
                    <a:srgbClr val="66FFFF"/>
                  </a:solidFill>
                  <a:latin typeface="ItalicC" pitchFamily="2" charset="0"/>
                </a:rPr>
                <a:t> </a:t>
              </a:r>
              <a:r>
                <a:rPr lang="en-US" altLang="en-US" sz="1800" b="1">
                  <a:solidFill>
                    <a:srgbClr val="66FFFF"/>
                  </a:solidFill>
                </a:rPr>
                <a:t>=</a:t>
              </a:r>
            </a:p>
          </p:txBody>
        </p:sp>
        <p:sp>
          <p:nvSpPr>
            <p:cNvPr id="42181" name="Line 163">
              <a:extLst>
                <a:ext uri="{FF2B5EF4-FFF2-40B4-BE49-F238E27FC236}">
                  <a16:creationId xmlns:a16="http://schemas.microsoft.com/office/drawing/2014/main" id="{D64CDD5F-A727-4AC9-AD9B-1969B5CF1A62}"/>
                </a:ext>
              </a:extLst>
            </p:cNvPr>
            <p:cNvSpPr>
              <a:spLocks noChangeShapeType="1"/>
            </p:cNvSpPr>
            <p:nvPr/>
          </p:nvSpPr>
          <p:spPr bwMode="auto">
            <a:xfrm>
              <a:off x="288" y="3742"/>
              <a:ext cx="144" cy="0"/>
            </a:xfrm>
            <a:prstGeom prst="line">
              <a:avLst/>
            </a:prstGeom>
            <a:noFill/>
            <a:ln w="12700">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182" name="Line 164">
              <a:extLst>
                <a:ext uri="{FF2B5EF4-FFF2-40B4-BE49-F238E27FC236}">
                  <a16:creationId xmlns:a16="http://schemas.microsoft.com/office/drawing/2014/main" id="{FAC3858E-0DA5-4A07-8A60-A4B1FCF285F5}"/>
                </a:ext>
              </a:extLst>
            </p:cNvPr>
            <p:cNvSpPr>
              <a:spLocks noChangeShapeType="1"/>
            </p:cNvSpPr>
            <p:nvPr/>
          </p:nvSpPr>
          <p:spPr bwMode="auto">
            <a:xfrm>
              <a:off x="528" y="3742"/>
              <a:ext cx="144" cy="0"/>
            </a:xfrm>
            <a:prstGeom prst="line">
              <a:avLst/>
            </a:prstGeom>
            <a:noFill/>
            <a:ln w="12700">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42183" name="Group 221">
              <a:extLst>
                <a:ext uri="{FF2B5EF4-FFF2-40B4-BE49-F238E27FC236}">
                  <a16:creationId xmlns:a16="http://schemas.microsoft.com/office/drawing/2014/main" id="{F3978174-2CDC-40AB-9518-2CEE4CD92365}"/>
                </a:ext>
              </a:extLst>
            </p:cNvPr>
            <p:cNvGrpSpPr>
              <a:grpSpLocks/>
            </p:cNvGrpSpPr>
            <p:nvPr/>
          </p:nvGrpSpPr>
          <p:grpSpPr bwMode="auto">
            <a:xfrm>
              <a:off x="48" y="3647"/>
              <a:ext cx="192" cy="527"/>
              <a:chOff x="192" y="3600"/>
              <a:chExt cx="192" cy="527"/>
            </a:xfrm>
          </p:grpSpPr>
          <p:sp>
            <p:nvSpPr>
              <p:cNvPr id="42184" name="Line 155">
                <a:extLst>
                  <a:ext uri="{FF2B5EF4-FFF2-40B4-BE49-F238E27FC236}">
                    <a16:creationId xmlns:a16="http://schemas.microsoft.com/office/drawing/2014/main" id="{ACB4A762-D823-4398-9C90-CB617AB6423A}"/>
                  </a:ext>
                </a:extLst>
              </p:cNvPr>
              <p:cNvSpPr>
                <a:spLocks noChangeShapeType="1"/>
              </p:cNvSpPr>
              <p:nvPr/>
            </p:nvSpPr>
            <p:spPr bwMode="auto">
              <a:xfrm rot="10800000">
                <a:off x="312" y="3674"/>
                <a:ext cx="0" cy="186"/>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42185" name="Group 156">
                <a:extLst>
                  <a:ext uri="{FF2B5EF4-FFF2-40B4-BE49-F238E27FC236}">
                    <a16:creationId xmlns:a16="http://schemas.microsoft.com/office/drawing/2014/main" id="{EC4086D6-2F96-49C7-9B12-F7AFB3396271}"/>
                  </a:ext>
                </a:extLst>
              </p:cNvPr>
              <p:cNvGrpSpPr>
                <a:grpSpLocks/>
              </p:cNvGrpSpPr>
              <p:nvPr/>
            </p:nvGrpSpPr>
            <p:grpSpPr bwMode="auto">
              <a:xfrm rot="10800000">
                <a:off x="239" y="3859"/>
                <a:ext cx="72" cy="75"/>
                <a:chOff x="3168" y="3312"/>
                <a:chExt cx="96" cy="96"/>
              </a:xfrm>
            </p:grpSpPr>
            <p:sp>
              <p:nvSpPr>
                <p:cNvPr id="42191" name="Arc 157">
                  <a:extLst>
                    <a:ext uri="{FF2B5EF4-FFF2-40B4-BE49-F238E27FC236}">
                      <a16:creationId xmlns:a16="http://schemas.microsoft.com/office/drawing/2014/main" id="{1F653BD1-9781-4218-A2F1-0A6B615C6069}"/>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2192" name="Arc 158">
                  <a:extLst>
                    <a:ext uri="{FF2B5EF4-FFF2-40B4-BE49-F238E27FC236}">
                      <a16:creationId xmlns:a16="http://schemas.microsoft.com/office/drawing/2014/main" id="{1B54009B-5D29-49AA-9379-819776EBD304}"/>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42186" name="Group 159">
                <a:extLst>
                  <a:ext uri="{FF2B5EF4-FFF2-40B4-BE49-F238E27FC236}">
                    <a16:creationId xmlns:a16="http://schemas.microsoft.com/office/drawing/2014/main" id="{1FAAECFF-AF9B-4914-9634-4CB4D444CBEE}"/>
                  </a:ext>
                </a:extLst>
              </p:cNvPr>
              <p:cNvGrpSpPr>
                <a:grpSpLocks/>
              </p:cNvGrpSpPr>
              <p:nvPr/>
            </p:nvGrpSpPr>
            <p:grpSpPr bwMode="auto">
              <a:xfrm rot="10800000" flipH="1" flipV="1">
                <a:off x="312" y="3600"/>
                <a:ext cx="72" cy="75"/>
                <a:chOff x="3168" y="3312"/>
                <a:chExt cx="96" cy="96"/>
              </a:xfrm>
            </p:grpSpPr>
            <p:sp>
              <p:nvSpPr>
                <p:cNvPr id="42189" name="Arc 160">
                  <a:extLst>
                    <a:ext uri="{FF2B5EF4-FFF2-40B4-BE49-F238E27FC236}">
                      <a16:creationId xmlns:a16="http://schemas.microsoft.com/office/drawing/2014/main" id="{F1552281-76A6-411F-BE21-E4E6A76C8655}"/>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2190" name="Arc 161">
                  <a:extLst>
                    <a:ext uri="{FF2B5EF4-FFF2-40B4-BE49-F238E27FC236}">
                      <a16:creationId xmlns:a16="http://schemas.microsoft.com/office/drawing/2014/main" id="{AD42B362-6AB3-41F0-B7FE-5C63DD1D4FC8}"/>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42187" name="Text Box 165">
                <a:extLst>
                  <a:ext uri="{FF2B5EF4-FFF2-40B4-BE49-F238E27FC236}">
                    <a16:creationId xmlns:a16="http://schemas.microsoft.com/office/drawing/2014/main" id="{DC664924-A1A6-4AD8-9BD6-B3D440DEDDBA}"/>
                  </a:ext>
                </a:extLst>
              </p:cNvPr>
              <p:cNvSpPr txBox="1">
                <a:spLocks noChangeArrowheads="1"/>
              </p:cNvSpPr>
              <p:nvPr/>
            </p:nvSpPr>
            <p:spPr bwMode="auto">
              <a:xfrm>
                <a:off x="192" y="3935"/>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66FFFF"/>
                    </a:solidFill>
                  </a:rPr>
                  <a:t>S</a:t>
                </a:r>
              </a:p>
            </p:txBody>
          </p:sp>
          <p:sp>
            <p:nvSpPr>
              <p:cNvPr id="42188" name="Oval 166">
                <a:extLst>
                  <a:ext uri="{FF2B5EF4-FFF2-40B4-BE49-F238E27FC236}">
                    <a16:creationId xmlns:a16="http://schemas.microsoft.com/office/drawing/2014/main" id="{AF04B00C-6D51-4D17-B789-6FB3AE0E30B3}"/>
                  </a:ext>
                </a:extLst>
              </p:cNvPr>
              <p:cNvSpPr>
                <a:spLocks noChangeArrowheads="1"/>
              </p:cNvSpPr>
              <p:nvPr/>
            </p:nvSpPr>
            <p:spPr bwMode="auto">
              <a:xfrm>
                <a:off x="240" y="3743"/>
                <a:ext cx="144" cy="48"/>
              </a:xfrm>
              <a:prstGeom prst="ellipse">
                <a:avLst/>
              </a:prstGeom>
              <a:noFill/>
              <a:ln w="190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grpSp>
      <p:grpSp>
        <p:nvGrpSpPr>
          <p:cNvPr id="75123" name="Group 371">
            <a:extLst>
              <a:ext uri="{FF2B5EF4-FFF2-40B4-BE49-F238E27FC236}">
                <a16:creationId xmlns:a16="http://schemas.microsoft.com/office/drawing/2014/main" id="{11147F41-032F-4588-992F-4E458C893BE5}"/>
              </a:ext>
            </a:extLst>
          </p:cNvPr>
          <p:cNvGrpSpPr>
            <a:grpSpLocks/>
          </p:cNvGrpSpPr>
          <p:nvPr/>
        </p:nvGrpSpPr>
        <p:grpSpPr bwMode="auto">
          <a:xfrm>
            <a:off x="1371600" y="5788025"/>
            <a:ext cx="2057400" cy="839788"/>
            <a:chOff x="864" y="3646"/>
            <a:chExt cx="1296" cy="529"/>
          </a:xfrm>
        </p:grpSpPr>
        <p:sp>
          <p:nvSpPr>
            <p:cNvPr id="42169" name="Text Box 175">
              <a:extLst>
                <a:ext uri="{FF2B5EF4-FFF2-40B4-BE49-F238E27FC236}">
                  <a16:creationId xmlns:a16="http://schemas.microsoft.com/office/drawing/2014/main" id="{17D4E440-63BF-46C9-80D1-6B143C17B11A}"/>
                </a:ext>
              </a:extLst>
            </p:cNvPr>
            <p:cNvSpPr txBox="1">
              <a:spLocks noChangeArrowheads="1"/>
            </p:cNvSpPr>
            <p:nvPr/>
          </p:nvSpPr>
          <p:spPr bwMode="auto">
            <a:xfrm>
              <a:off x="1008" y="3743"/>
              <a:ext cx="115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FF"/>
                  </a:solidFill>
                </a:rPr>
                <a:t>E dS cos 90</a:t>
              </a:r>
              <a:r>
                <a:rPr lang="en-US" altLang="en-US" sz="1800" b="1">
                  <a:solidFill>
                    <a:srgbClr val="66FFFF"/>
                  </a:solidFill>
                  <a:cs typeface="Arial" panose="020B0604020202020204" pitchFamily="34" charset="0"/>
                </a:rPr>
                <a:t>° </a:t>
              </a:r>
              <a:r>
                <a:rPr lang="en-US" altLang="en-US" sz="1800" b="1">
                  <a:solidFill>
                    <a:srgbClr val="66FFFF"/>
                  </a:solidFill>
                </a:rPr>
                <a:t>+</a:t>
              </a:r>
            </a:p>
          </p:txBody>
        </p:sp>
        <p:grpSp>
          <p:nvGrpSpPr>
            <p:cNvPr id="42170" name="Group 206">
              <a:extLst>
                <a:ext uri="{FF2B5EF4-FFF2-40B4-BE49-F238E27FC236}">
                  <a16:creationId xmlns:a16="http://schemas.microsoft.com/office/drawing/2014/main" id="{053B1626-E362-4A3F-89D7-8A18751225EC}"/>
                </a:ext>
              </a:extLst>
            </p:cNvPr>
            <p:cNvGrpSpPr>
              <a:grpSpLocks/>
            </p:cNvGrpSpPr>
            <p:nvPr/>
          </p:nvGrpSpPr>
          <p:grpSpPr bwMode="auto">
            <a:xfrm>
              <a:off x="864" y="3646"/>
              <a:ext cx="191" cy="529"/>
              <a:chOff x="1008" y="3599"/>
              <a:chExt cx="191" cy="529"/>
            </a:xfrm>
          </p:grpSpPr>
          <p:grpSp>
            <p:nvGrpSpPr>
              <p:cNvPr id="42171" name="Group 203">
                <a:extLst>
                  <a:ext uri="{FF2B5EF4-FFF2-40B4-BE49-F238E27FC236}">
                    <a16:creationId xmlns:a16="http://schemas.microsoft.com/office/drawing/2014/main" id="{C8CF9D2E-25AE-45D4-9E22-9DE691721E01}"/>
                  </a:ext>
                </a:extLst>
              </p:cNvPr>
              <p:cNvGrpSpPr>
                <a:grpSpLocks/>
              </p:cNvGrpSpPr>
              <p:nvPr/>
            </p:nvGrpSpPr>
            <p:grpSpPr bwMode="auto">
              <a:xfrm>
                <a:off x="1055" y="3599"/>
                <a:ext cx="144" cy="336"/>
                <a:chOff x="1103" y="3599"/>
                <a:chExt cx="144" cy="336"/>
              </a:xfrm>
            </p:grpSpPr>
            <p:sp>
              <p:nvSpPr>
                <p:cNvPr id="42173" name="Line 168">
                  <a:extLst>
                    <a:ext uri="{FF2B5EF4-FFF2-40B4-BE49-F238E27FC236}">
                      <a16:creationId xmlns:a16="http://schemas.microsoft.com/office/drawing/2014/main" id="{C9653C72-5CC7-43EE-AA43-7B260398C8B8}"/>
                    </a:ext>
                  </a:extLst>
                </p:cNvPr>
                <p:cNvSpPr>
                  <a:spLocks noChangeShapeType="1"/>
                </p:cNvSpPr>
                <p:nvPr/>
              </p:nvSpPr>
              <p:spPr bwMode="auto">
                <a:xfrm rot="10800000">
                  <a:off x="1176" y="3675"/>
                  <a:ext cx="0" cy="186"/>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42174" name="Group 169">
                  <a:extLst>
                    <a:ext uri="{FF2B5EF4-FFF2-40B4-BE49-F238E27FC236}">
                      <a16:creationId xmlns:a16="http://schemas.microsoft.com/office/drawing/2014/main" id="{0E6B7A0B-C6B2-4D8E-B399-AD96D1453B49}"/>
                    </a:ext>
                  </a:extLst>
                </p:cNvPr>
                <p:cNvGrpSpPr>
                  <a:grpSpLocks/>
                </p:cNvGrpSpPr>
                <p:nvPr/>
              </p:nvGrpSpPr>
              <p:grpSpPr bwMode="auto">
                <a:xfrm rot="10800000">
                  <a:off x="1103" y="3860"/>
                  <a:ext cx="72" cy="75"/>
                  <a:chOff x="3168" y="3312"/>
                  <a:chExt cx="96" cy="96"/>
                </a:xfrm>
              </p:grpSpPr>
              <p:sp>
                <p:nvSpPr>
                  <p:cNvPr id="42178" name="Arc 170">
                    <a:extLst>
                      <a:ext uri="{FF2B5EF4-FFF2-40B4-BE49-F238E27FC236}">
                        <a16:creationId xmlns:a16="http://schemas.microsoft.com/office/drawing/2014/main" id="{326F73CD-701C-494F-8F8F-9C8A396F097F}"/>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2179" name="Arc 171">
                    <a:extLst>
                      <a:ext uri="{FF2B5EF4-FFF2-40B4-BE49-F238E27FC236}">
                        <a16:creationId xmlns:a16="http://schemas.microsoft.com/office/drawing/2014/main" id="{AD6C0229-3EC0-408F-82CC-0CA14B25B199}"/>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42175" name="Group 172">
                  <a:extLst>
                    <a:ext uri="{FF2B5EF4-FFF2-40B4-BE49-F238E27FC236}">
                      <a16:creationId xmlns:a16="http://schemas.microsoft.com/office/drawing/2014/main" id="{4684B5DC-32AE-4248-B7CA-EB19933DE9BB}"/>
                    </a:ext>
                  </a:extLst>
                </p:cNvPr>
                <p:cNvGrpSpPr>
                  <a:grpSpLocks/>
                </p:cNvGrpSpPr>
                <p:nvPr/>
              </p:nvGrpSpPr>
              <p:grpSpPr bwMode="auto">
                <a:xfrm rot="10800000" flipH="1" flipV="1">
                  <a:off x="1175" y="3599"/>
                  <a:ext cx="72" cy="75"/>
                  <a:chOff x="3168" y="3312"/>
                  <a:chExt cx="96" cy="96"/>
                </a:xfrm>
              </p:grpSpPr>
              <p:sp>
                <p:nvSpPr>
                  <p:cNvPr id="42176" name="Arc 173">
                    <a:extLst>
                      <a:ext uri="{FF2B5EF4-FFF2-40B4-BE49-F238E27FC236}">
                        <a16:creationId xmlns:a16="http://schemas.microsoft.com/office/drawing/2014/main" id="{17B2668D-A34C-4618-AAF7-19CB7F561441}"/>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2177" name="Arc 174">
                    <a:extLst>
                      <a:ext uri="{FF2B5EF4-FFF2-40B4-BE49-F238E27FC236}">
                        <a16:creationId xmlns:a16="http://schemas.microsoft.com/office/drawing/2014/main" id="{A0BF7168-02CB-49E4-97FF-A45BF3A5DA04}"/>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sp>
            <p:nvSpPr>
              <p:cNvPr id="42172" name="Text Box 178">
                <a:extLst>
                  <a:ext uri="{FF2B5EF4-FFF2-40B4-BE49-F238E27FC236}">
                    <a16:creationId xmlns:a16="http://schemas.microsoft.com/office/drawing/2014/main" id="{CCE7AF8D-3612-4211-B241-640CAA50D768}"/>
                  </a:ext>
                </a:extLst>
              </p:cNvPr>
              <p:cNvSpPr txBox="1">
                <a:spLocks noChangeArrowheads="1"/>
              </p:cNvSpPr>
              <p:nvPr/>
            </p:nvSpPr>
            <p:spPr bwMode="auto">
              <a:xfrm>
                <a:off x="1008" y="3936"/>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66FFFF"/>
                    </a:solidFill>
                  </a:rPr>
                  <a:t>A</a:t>
                </a:r>
              </a:p>
            </p:txBody>
          </p:sp>
        </p:grpSp>
      </p:grpSp>
      <p:grpSp>
        <p:nvGrpSpPr>
          <p:cNvPr id="75124" name="Group 372">
            <a:extLst>
              <a:ext uri="{FF2B5EF4-FFF2-40B4-BE49-F238E27FC236}">
                <a16:creationId xmlns:a16="http://schemas.microsoft.com/office/drawing/2014/main" id="{0F815D18-1E21-4FAE-AC43-52E440783BDB}"/>
              </a:ext>
            </a:extLst>
          </p:cNvPr>
          <p:cNvGrpSpPr>
            <a:grpSpLocks/>
          </p:cNvGrpSpPr>
          <p:nvPr/>
        </p:nvGrpSpPr>
        <p:grpSpPr bwMode="auto">
          <a:xfrm>
            <a:off x="3201988" y="5788025"/>
            <a:ext cx="2055812" cy="839788"/>
            <a:chOff x="2017" y="3646"/>
            <a:chExt cx="1295" cy="529"/>
          </a:xfrm>
        </p:grpSpPr>
        <p:grpSp>
          <p:nvGrpSpPr>
            <p:cNvPr id="42159" name="Group 204">
              <a:extLst>
                <a:ext uri="{FF2B5EF4-FFF2-40B4-BE49-F238E27FC236}">
                  <a16:creationId xmlns:a16="http://schemas.microsoft.com/office/drawing/2014/main" id="{C932B588-72A1-46CA-B1AC-5FE79CD2C4AF}"/>
                </a:ext>
              </a:extLst>
            </p:cNvPr>
            <p:cNvGrpSpPr>
              <a:grpSpLocks/>
            </p:cNvGrpSpPr>
            <p:nvPr/>
          </p:nvGrpSpPr>
          <p:grpSpPr bwMode="auto">
            <a:xfrm>
              <a:off x="2017" y="3646"/>
              <a:ext cx="191" cy="529"/>
              <a:chOff x="1872" y="3599"/>
              <a:chExt cx="191" cy="529"/>
            </a:xfrm>
          </p:grpSpPr>
          <p:sp>
            <p:nvSpPr>
              <p:cNvPr id="42161" name="Line 180">
                <a:extLst>
                  <a:ext uri="{FF2B5EF4-FFF2-40B4-BE49-F238E27FC236}">
                    <a16:creationId xmlns:a16="http://schemas.microsoft.com/office/drawing/2014/main" id="{4FC6F8AF-9C47-4CD3-A931-93A6336FABEA}"/>
                  </a:ext>
                </a:extLst>
              </p:cNvPr>
              <p:cNvSpPr>
                <a:spLocks noChangeShapeType="1"/>
              </p:cNvSpPr>
              <p:nvPr/>
            </p:nvSpPr>
            <p:spPr bwMode="auto">
              <a:xfrm rot="10800000">
                <a:off x="1992" y="3675"/>
                <a:ext cx="0" cy="186"/>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42162" name="Group 181">
                <a:extLst>
                  <a:ext uri="{FF2B5EF4-FFF2-40B4-BE49-F238E27FC236}">
                    <a16:creationId xmlns:a16="http://schemas.microsoft.com/office/drawing/2014/main" id="{5274F0CF-2EF9-4D74-B2C0-89CE2EA03BEF}"/>
                  </a:ext>
                </a:extLst>
              </p:cNvPr>
              <p:cNvGrpSpPr>
                <a:grpSpLocks/>
              </p:cNvGrpSpPr>
              <p:nvPr/>
            </p:nvGrpSpPr>
            <p:grpSpPr bwMode="auto">
              <a:xfrm rot="10800000">
                <a:off x="1919" y="3860"/>
                <a:ext cx="72" cy="75"/>
                <a:chOff x="3168" y="3312"/>
                <a:chExt cx="96" cy="96"/>
              </a:xfrm>
            </p:grpSpPr>
            <p:sp>
              <p:nvSpPr>
                <p:cNvPr id="42167" name="Arc 182">
                  <a:extLst>
                    <a:ext uri="{FF2B5EF4-FFF2-40B4-BE49-F238E27FC236}">
                      <a16:creationId xmlns:a16="http://schemas.microsoft.com/office/drawing/2014/main" id="{57CA362D-784A-476C-B908-A2C3BBD4C19A}"/>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2168" name="Arc 183">
                  <a:extLst>
                    <a:ext uri="{FF2B5EF4-FFF2-40B4-BE49-F238E27FC236}">
                      <a16:creationId xmlns:a16="http://schemas.microsoft.com/office/drawing/2014/main" id="{93F582FA-0992-4C01-8EC8-F16413294016}"/>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42163" name="Group 184">
                <a:extLst>
                  <a:ext uri="{FF2B5EF4-FFF2-40B4-BE49-F238E27FC236}">
                    <a16:creationId xmlns:a16="http://schemas.microsoft.com/office/drawing/2014/main" id="{4401523A-2221-443D-8DB6-ADD576273353}"/>
                  </a:ext>
                </a:extLst>
              </p:cNvPr>
              <p:cNvGrpSpPr>
                <a:grpSpLocks/>
              </p:cNvGrpSpPr>
              <p:nvPr/>
            </p:nvGrpSpPr>
            <p:grpSpPr bwMode="auto">
              <a:xfrm rot="10800000" flipH="1" flipV="1">
                <a:off x="1991" y="3599"/>
                <a:ext cx="72" cy="75"/>
                <a:chOff x="3168" y="3312"/>
                <a:chExt cx="96" cy="96"/>
              </a:xfrm>
            </p:grpSpPr>
            <p:sp>
              <p:nvSpPr>
                <p:cNvPr id="42165" name="Arc 185">
                  <a:extLst>
                    <a:ext uri="{FF2B5EF4-FFF2-40B4-BE49-F238E27FC236}">
                      <a16:creationId xmlns:a16="http://schemas.microsoft.com/office/drawing/2014/main" id="{D9B9896B-324C-4AA4-AA20-BE8957151D11}"/>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2166" name="Arc 186">
                  <a:extLst>
                    <a:ext uri="{FF2B5EF4-FFF2-40B4-BE49-F238E27FC236}">
                      <a16:creationId xmlns:a16="http://schemas.microsoft.com/office/drawing/2014/main" id="{46F5F41A-68EF-476C-9864-A891504017D8}"/>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42164" name="Text Box 190">
                <a:extLst>
                  <a:ext uri="{FF2B5EF4-FFF2-40B4-BE49-F238E27FC236}">
                    <a16:creationId xmlns:a16="http://schemas.microsoft.com/office/drawing/2014/main" id="{AC75BD5D-9D5F-4DF8-8D6A-D1222D4AE6F7}"/>
                  </a:ext>
                </a:extLst>
              </p:cNvPr>
              <p:cNvSpPr txBox="1">
                <a:spLocks noChangeArrowheads="1"/>
              </p:cNvSpPr>
              <p:nvPr/>
            </p:nvSpPr>
            <p:spPr bwMode="auto">
              <a:xfrm>
                <a:off x="1872" y="3936"/>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66FFFF"/>
                    </a:solidFill>
                  </a:rPr>
                  <a:t>B</a:t>
                </a:r>
              </a:p>
            </p:txBody>
          </p:sp>
        </p:grpSp>
        <p:sp>
          <p:nvSpPr>
            <p:cNvPr id="42160" name="Text Box 207">
              <a:extLst>
                <a:ext uri="{FF2B5EF4-FFF2-40B4-BE49-F238E27FC236}">
                  <a16:creationId xmlns:a16="http://schemas.microsoft.com/office/drawing/2014/main" id="{1EA5BB22-E527-4776-828B-48A634A8FD28}"/>
                </a:ext>
              </a:extLst>
            </p:cNvPr>
            <p:cNvSpPr txBox="1">
              <a:spLocks noChangeArrowheads="1"/>
            </p:cNvSpPr>
            <p:nvPr/>
          </p:nvSpPr>
          <p:spPr bwMode="auto">
            <a:xfrm>
              <a:off x="2160" y="3743"/>
              <a:ext cx="115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FF"/>
                  </a:solidFill>
                </a:rPr>
                <a:t>E dS cos 90</a:t>
              </a:r>
              <a:r>
                <a:rPr lang="en-US" altLang="en-US" sz="1800" b="1">
                  <a:solidFill>
                    <a:srgbClr val="66FFFF"/>
                  </a:solidFill>
                  <a:cs typeface="Arial" panose="020B0604020202020204" pitchFamily="34" charset="0"/>
                </a:rPr>
                <a:t>° </a:t>
              </a:r>
              <a:r>
                <a:rPr lang="en-US" altLang="en-US" sz="1800" b="1">
                  <a:solidFill>
                    <a:srgbClr val="66FFFF"/>
                  </a:solidFill>
                </a:rPr>
                <a:t>+</a:t>
              </a:r>
            </a:p>
          </p:txBody>
        </p:sp>
      </p:grpSp>
      <p:grpSp>
        <p:nvGrpSpPr>
          <p:cNvPr id="75125" name="Group 373">
            <a:extLst>
              <a:ext uri="{FF2B5EF4-FFF2-40B4-BE49-F238E27FC236}">
                <a16:creationId xmlns:a16="http://schemas.microsoft.com/office/drawing/2014/main" id="{7605044A-52AB-4C7A-9FDF-C4C8B4C54CFF}"/>
              </a:ext>
            </a:extLst>
          </p:cNvPr>
          <p:cNvGrpSpPr>
            <a:grpSpLocks/>
          </p:cNvGrpSpPr>
          <p:nvPr/>
        </p:nvGrpSpPr>
        <p:grpSpPr bwMode="auto">
          <a:xfrm>
            <a:off x="5030788" y="5788025"/>
            <a:ext cx="2589212" cy="841375"/>
            <a:chOff x="3169" y="3646"/>
            <a:chExt cx="1631" cy="530"/>
          </a:xfrm>
        </p:grpSpPr>
        <p:grpSp>
          <p:nvGrpSpPr>
            <p:cNvPr id="42139" name="Group 205">
              <a:extLst>
                <a:ext uri="{FF2B5EF4-FFF2-40B4-BE49-F238E27FC236}">
                  <a16:creationId xmlns:a16="http://schemas.microsoft.com/office/drawing/2014/main" id="{1DA09C11-B927-4864-B35C-E89BB95F5A36}"/>
                </a:ext>
              </a:extLst>
            </p:cNvPr>
            <p:cNvGrpSpPr>
              <a:grpSpLocks/>
            </p:cNvGrpSpPr>
            <p:nvPr/>
          </p:nvGrpSpPr>
          <p:grpSpPr bwMode="auto">
            <a:xfrm>
              <a:off x="3169" y="3646"/>
              <a:ext cx="191" cy="529"/>
              <a:chOff x="2688" y="3599"/>
              <a:chExt cx="191" cy="529"/>
            </a:xfrm>
          </p:grpSpPr>
          <p:sp>
            <p:nvSpPr>
              <p:cNvPr id="42151" name="Line 192">
                <a:extLst>
                  <a:ext uri="{FF2B5EF4-FFF2-40B4-BE49-F238E27FC236}">
                    <a16:creationId xmlns:a16="http://schemas.microsoft.com/office/drawing/2014/main" id="{6DD16953-BE4B-45F6-BA37-A9B9152D72B3}"/>
                  </a:ext>
                </a:extLst>
              </p:cNvPr>
              <p:cNvSpPr>
                <a:spLocks noChangeShapeType="1"/>
              </p:cNvSpPr>
              <p:nvPr/>
            </p:nvSpPr>
            <p:spPr bwMode="auto">
              <a:xfrm rot="10800000">
                <a:off x="2808" y="3675"/>
                <a:ext cx="0" cy="186"/>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42152" name="Group 193">
                <a:extLst>
                  <a:ext uri="{FF2B5EF4-FFF2-40B4-BE49-F238E27FC236}">
                    <a16:creationId xmlns:a16="http://schemas.microsoft.com/office/drawing/2014/main" id="{FD1FE434-6605-4A4A-9BD7-8B4F717D3E52}"/>
                  </a:ext>
                </a:extLst>
              </p:cNvPr>
              <p:cNvGrpSpPr>
                <a:grpSpLocks/>
              </p:cNvGrpSpPr>
              <p:nvPr/>
            </p:nvGrpSpPr>
            <p:grpSpPr bwMode="auto">
              <a:xfrm rot="10800000">
                <a:off x="2735" y="3860"/>
                <a:ext cx="72" cy="75"/>
                <a:chOff x="3168" y="3312"/>
                <a:chExt cx="96" cy="96"/>
              </a:xfrm>
            </p:grpSpPr>
            <p:sp>
              <p:nvSpPr>
                <p:cNvPr id="42157" name="Arc 194">
                  <a:extLst>
                    <a:ext uri="{FF2B5EF4-FFF2-40B4-BE49-F238E27FC236}">
                      <a16:creationId xmlns:a16="http://schemas.microsoft.com/office/drawing/2014/main" id="{C757FBC9-8B58-4DB3-ACAB-79D3BCEC1F3F}"/>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2158" name="Arc 195">
                  <a:extLst>
                    <a:ext uri="{FF2B5EF4-FFF2-40B4-BE49-F238E27FC236}">
                      <a16:creationId xmlns:a16="http://schemas.microsoft.com/office/drawing/2014/main" id="{35C21EFE-AB04-4B61-AD76-6DDACEFD5277}"/>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42153" name="Group 196">
                <a:extLst>
                  <a:ext uri="{FF2B5EF4-FFF2-40B4-BE49-F238E27FC236}">
                    <a16:creationId xmlns:a16="http://schemas.microsoft.com/office/drawing/2014/main" id="{FF461442-4CA8-40F4-A703-7E2359A9E271}"/>
                  </a:ext>
                </a:extLst>
              </p:cNvPr>
              <p:cNvGrpSpPr>
                <a:grpSpLocks/>
              </p:cNvGrpSpPr>
              <p:nvPr/>
            </p:nvGrpSpPr>
            <p:grpSpPr bwMode="auto">
              <a:xfrm rot="10800000" flipH="1" flipV="1">
                <a:off x="2807" y="3599"/>
                <a:ext cx="72" cy="75"/>
                <a:chOff x="3168" y="3312"/>
                <a:chExt cx="96" cy="96"/>
              </a:xfrm>
            </p:grpSpPr>
            <p:sp>
              <p:nvSpPr>
                <p:cNvPr id="42155" name="Arc 197">
                  <a:extLst>
                    <a:ext uri="{FF2B5EF4-FFF2-40B4-BE49-F238E27FC236}">
                      <a16:creationId xmlns:a16="http://schemas.microsoft.com/office/drawing/2014/main" id="{6C2BA822-624F-4BDF-8BB6-D82D4EB35DDA}"/>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2156" name="Arc 198">
                  <a:extLst>
                    <a:ext uri="{FF2B5EF4-FFF2-40B4-BE49-F238E27FC236}">
                      <a16:creationId xmlns:a16="http://schemas.microsoft.com/office/drawing/2014/main" id="{F0CFA270-3F9E-49DB-BAC4-68206B42E538}"/>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42154" name="Text Box 202">
                <a:extLst>
                  <a:ext uri="{FF2B5EF4-FFF2-40B4-BE49-F238E27FC236}">
                    <a16:creationId xmlns:a16="http://schemas.microsoft.com/office/drawing/2014/main" id="{EF143D8C-53F2-4AA7-9D80-5BC2B42C6080}"/>
                  </a:ext>
                </a:extLst>
              </p:cNvPr>
              <p:cNvSpPr txBox="1">
                <a:spLocks noChangeArrowheads="1"/>
              </p:cNvSpPr>
              <p:nvPr/>
            </p:nvSpPr>
            <p:spPr bwMode="auto">
              <a:xfrm>
                <a:off x="2688" y="3936"/>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66FFFF"/>
                    </a:solidFill>
                  </a:rPr>
                  <a:t>C</a:t>
                </a:r>
              </a:p>
            </p:txBody>
          </p:sp>
        </p:grpSp>
        <p:sp>
          <p:nvSpPr>
            <p:cNvPr id="42140" name="Text Box 208">
              <a:extLst>
                <a:ext uri="{FF2B5EF4-FFF2-40B4-BE49-F238E27FC236}">
                  <a16:creationId xmlns:a16="http://schemas.microsoft.com/office/drawing/2014/main" id="{31F74B43-3E8C-4355-B2EB-493B4967D362}"/>
                </a:ext>
              </a:extLst>
            </p:cNvPr>
            <p:cNvSpPr txBox="1">
              <a:spLocks noChangeArrowheads="1"/>
            </p:cNvSpPr>
            <p:nvPr/>
          </p:nvSpPr>
          <p:spPr bwMode="auto">
            <a:xfrm>
              <a:off x="3312" y="3743"/>
              <a:ext cx="110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FF"/>
                  </a:solidFill>
                </a:rPr>
                <a:t>E dS cos 0</a:t>
              </a:r>
              <a:r>
                <a:rPr lang="en-US" altLang="en-US" sz="1800" b="1">
                  <a:solidFill>
                    <a:srgbClr val="66FFFF"/>
                  </a:solidFill>
                  <a:cs typeface="Arial" panose="020B0604020202020204" pitchFamily="34" charset="0"/>
                </a:rPr>
                <a:t>° =</a:t>
              </a:r>
              <a:endParaRPr lang="en-US" altLang="en-US" sz="1800" b="1">
                <a:solidFill>
                  <a:srgbClr val="66FFFF"/>
                </a:solidFill>
              </a:endParaRPr>
            </a:p>
          </p:txBody>
        </p:sp>
        <p:grpSp>
          <p:nvGrpSpPr>
            <p:cNvPr id="42141" name="Group 210">
              <a:extLst>
                <a:ext uri="{FF2B5EF4-FFF2-40B4-BE49-F238E27FC236}">
                  <a16:creationId xmlns:a16="http://schemas.microsoft.com/office/drawing/2014/main" id="{8345FF2E-48C8-432D-A412-122CBC0ED9EC}"/>
                </a:ext>
              </a:extLst>
            </p:cNvPr>
            <p:cNvGrpSpPr>
              <a:grpSpLocks/>
            </p:cNvGrpSpPr>
            <p:nvPr/>
          </p:nvGrpSpPr>
          <p:grpSpPr bwMode="auto">
            <a:xfrm>
              <a:off x="4369" y="3647"/>
              <a:ext cx="191" cy="529"/>
              <a:chOff x="2688" y="3599"/>
              <a:chExt cx="191" cy="529"/>
            </a:xfrm>
          </p:grpSpPr>
          <p:sp>
            <p:nvSpPr>
              <p:cNvPr id="42143" name="Line 211">
                <a:extLst>
                  <a:ext uri="{FF2B5EF4-FFF2-40B4-BE49-F238E27FC236}">
                    <a16:creationId xmlns:a16="http://schemas.microsoft.com/office/drawing/2014/main" id="{89EEDD3C-782E-4CAD-9251-FA6EEB9756EE}"/>
                  </a:ext>
                </a:extLst>
              </p:cNvPr>
              <p:cNvSpPr>
                <a:spLocks noChangeShapeType="1"/>
              </p:cNvSpPr>
              <p:nvPr/>
            </p:nvSpPr>
            <p:spPr bwMode="auto">
              <a:xfrm rot="10800000">
                <a:off x="2808" y="3675"/>
                <a:ext cx="0" cy="186"/>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42144" name="Group 212">
                <a:extLst>
                  <a:ext uri="{FF2B5EF4-FFF2-40B4-BE49-F238E27FC236}">
                    <a16:creationId xmlns:a16="http://schemas.microsoft.com/office/drawing/2014/main" id="{50954422-1E08-4819-811C-69F978A26D34}"/>
                  </a:ext>
                </a:extLst>
              </p:cNvPr>
              <p:cNvGrpSpPr>
                <a:grpSpLocks/>
              </p:cNvGrpSpPr>
              <p:nvPr/>
            </p:nvGrpSpPr>
            <p:grpSpPr bwMode="auto">
              <a:xfrm rot="10800000">
                <a:off x="2735" y="3860"/>
                <a:ext cx="72" cy="75"/>
                <a:chOff x="3168" y="3312"/>
                <a:chExt cx="96" cy="96"/>
              </a:xfrm>
            </p:grpSpPr>
            <p:sp>
              <p:nvSpPr>
                <p:cNvPr id="42149" name="Arc 213">
                  <a:extLst>
                    <a:ext uri="{FF2B5EF4-FFF2-40B4-BE49-F238E27FC236}">
                      <a16:creationId xmlns:a16="http://schemas.microsoft.com/office/drawing/2014/main" id="{509C9C2A-E411-462F-A2B8-16DFE942B636}"/>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2150" name="Arc 214">
                  <a:extLst>
                    <a:ext uri="{FF2B5EF4-FFF2-40B4-BE49-F238E27FC236}">
                      <a16:creationId xmlns:a16="http://schemas.microsoft.com/office/drawing/2014/main" id="{7CAEA4AB-1102-4886-B835-AEC291AB23C5}"/>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42145" name="Group 215">
                <a:extLst>
                  <a:ext uri="{FF2B5EF4-FFF2-40B4-BE49-F238E27FC236}">
                    <a16:creationId xmlns:a16="http://schemas.microsoft.com/office/drawing/2014/main" id="{518AEA11-83A8-447C-86D7-22416F8B2081}"/>
                  </a:ext>
                </a:extLst>
              </p:cNvPr>
              <p:cNvGrpSpPr>
                <a:grpSpLocks/>
              </p:cNvGrpSpPr>
              <p:nvPr/>
            </p:nvGrpSpPr>
            <p:grpSpPr bwMode="auto">
              <a:xfrm rot="10800000" flipH="1" flipV="1">
                <a:off x="2807" y="3599"/>
                <a:ext cx="72" cy="75"/>
                <a:chOff x="3168" y="3312"/>
                <a:chExt cx="96" cy="96"/>
              </a:xfrm>
            </p:grpSpPr>
            <p:sp>
              <p:nvSpPr>
                <p:cNvPr id="42147" name="Arc 216">
                  <a:extLst>
                    <a:ext uri="{FF2B5EF4-FFF2-40B4-BE49-F238E27FC236}">
                      <a16:creationId xmlns:a16="http://schemas.microsoft.com/office/drawing/2014/main" id="{D683A00B-1D17-4A6E-B8BF-182F586A581C}"/>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2148" name="Arc 217">
                  <a:extLst>
                    <a:ext uri="{FF2B5EF4-FFF2-40B4-BE49-F238E27FC236}">
                      <a16:creationId xmlns:a16="http://schemas.microsoft.com/office/drawing/2014/main" id="{8C087719-C6A5-46B7-971D-E094F9E3410F}"/>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42146" name="Text Box 218">
                <a:extLst>
                  <a:ext uri="{FF2B5EF4-FFF2-40B4-BE49-F238E27FC236}">
                    <a16:creationId xmlns:a16="http://schemas.microsoft.com/office/drawing/2014/main" id="{851AADC0-E01D-45F3-9F55-5750BF9FA9B1}"/>
                  </a:ext>
                </a:extLst>
              </p:cNvPr>
              <p:cNvSpPr txBox="1">
                <a:spLocks noChangeArrowheads="1"/>
              </p:cNvSpPr>
              <p:nvPr/>
            </p:nvSpPr>
            <p:spPr bwMode="auto">
              <a:xfrm>
                <a:off x="2688" y="3936"/>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66FFFF"/>
                    </a:solidFill>
                  </a:rPr>
                  <a:t>C</a:t>
                </a:r>
              </a:p>
            </p:txBody>
          </p:sp>
        </p:grpSp>
        <p:sp>
          <p:nvSpPr>
            <p:cNvPr id="42142" name="Text Box 219">
              <a:extLst>
                <a:ext uri="{FF2B5EF4-FFF2-40B4-BE49-F238E27FC236}">
                  <a16:creationId xmlns:a16="http://schemas.microsoft.com/office/drawing/2014/main" id="{A7A8B9D9-CAC3-41B2-BFB8-031405636DEE}"/>
                </a:ext>
              </a:extLst>
            </p:cNvPr>
            <p:cNvSpPr txBox="1">
              <a:spLocks noChangeArrowheads="1"/>
            </p:cNvSpPr>
            <p:nvPr/>
          </p:nvSpPr>
          <p:spPr bwMode="auto">
            <a:xfrm>
              <a:off x="4271" y="3744"/>
              <a:ext cx="529"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FF"/>
                  </a:solidFill>
                </a:rPr>
                <a:t>E   dS </a:t>
              </a:r>
            </a:p>
          </p:txBody>
        </p:sp>
      </p:grpSp>
      <p:sp>
        <p:nvSpPr>
          <p:cNvPr id="74972" name="Text Box 220">
            <a:extLst>
              <a:ext uri="{FF2B5EF4-FFF2-40B4-BE49-F238E27FC236}">
                <a16:creationId xmlns:a16="http://schemas.microsoft.com/office/drawing/2014/main" id="{09D9BF11-6175-49B8-926A-B90D374EE4D2}"/>
              </a:ext>
            </a:extLst>
          </p:cNvPr>
          <p:cNvSpPr txBox="1">
            <a:spLocks noChangeArrowheads="1"/>
          </p:cNvSpPr>
          <p:nvPr/>
        </p:nvSpPr>
        <p:spPr bwMode="auto">
          <a:xfrm>
            <a:off x="7543800" y="5940425"/>
            <a:ext cx="1600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 E x 2 </a:t>
            </a:r>
            <a:r>
              <a:rPr lang="el-GR" altLang="en-US" sz="1800" b="1">
                <a:solidFill>
                  <a:srgbClr val="66FF33"/>
                </a:solidFill>
                <a:cs typeface="Arial" panose="020B0604020202020204" pitchFamily="34" charset="0"/>
              </a:rPr>
              <a:t>π</a:t>
            </a:r>
            <a:r>
              <a:rPr lang="en-US" altLang="en-US" sz="1800" b="1">
                <a:solidFill>
                  <a:srgbClr val="66FF33"/>
                </a:solidFill>
                <a:cs typeface="Arial" panose="020B0604020202020204" pitchFamily="34" charset="0"/>
              </a:rPr>
              <a:t> r </a:t>
            </a:r>
            <a:r>
              <a:rPr lang="en-US" altLang="en-US" sz="1800" b="1">
                <a:solidFill>
                  <a:srgbClr val="66FF33"/>
                </a:solidFill>
                <a:latin typeface="ItalicC" pitchFamily="2" charset="0"/>
                <a:cs typeface="Arial" panose="020B0604020202020204" pitchFamily="34" charset="0"/>
              </a:rPr>
              <a:t>l</a:t>
            </a:r>
            <a:r>
              <a:rPr lang="en-US" altLang="en-US" sz="1800" b="1">
                <a:solidFill>
                  <a:srgbClr val="66FF33"/>
                </a:solidFill>
                <a:latin typeface="ItalicC" pitchFamily="2" charset="0"/>
              </a:rPr>
              <a:t> </a:t>
            </a:r>
          </a:p>
        </p:txBody>
      </p:sp>
      <p:grpSp>
        <p:nvGrpSpPr>
          <p:cNvPr id="74983" name="Group 231">
            <a:extLst>
              <a:ext uri="{FF2B5EF4-FFF2-40B4-BE49-F238E27FC236}">
                <a16:creationId xmlns:a16="http://schemas.microsoft.com/office/drawing/2014/main" id="{4965CB5B-E902-41F8-85DA-E93DEDF6EEE5}"/>
              </a:ext>
            </a:extLst>
          </p:cNvPr>
          <p:cNvGrpSpPr>
            <a:grpSpLocks/>
          </p:cNvGrpSpPr>
          <p:nvPr/>
        </p:nvGrpSpPr>
        <p:grpSpPr bwMode="auto">
          <a:xfrm>
            <a:off x="3124200" y="2438400"/>
            <a:ext cx="2667000" cy="152400"/>
            <a:chOff x="2112" y="1104"/>
            <a:chExt cx="1680" cy="96"/>
          </a:xfrm>
        </p:grpSpPr>
        <p:sp>
          <p:nvSpPr>
            <p:cNvPr id="42105" name="AutoShape 232">
              <a:extLst>
                <a:ext uri="{FF2B5EF4-FFF2-40B4-BE49-F238E27FC236}">
                  <a16:creationId xmlns:a16="http://schemas.microsoft.com/office/drawing/2014/main" id="{18F06205-5CC3-4BD1-8180-ABCEAC01B867}"/>
                </a:ext>
              </a:extLst>
            </p:cNvPr>
            <p:cNvSpPr>
              <a:spLocks noChangeArrowheads="1"/>
            </p:cNvSpPr>
            <p:nvPr/>
          </p:nvSpPr>
          <p:spPr bwMode="auto">
            <a:xfrm rot="5400000" flipH="1">
              <a:off x="2904" y="312"/>
              <a:ext cx="96" cy="1680"/>
            </a:xfrm>
            <a:prstGeom prst="can">
              <a:avLst>
                <a:gd name="adj" fmla="val 34109"/>
              </a:avLst>
            </a:prstGeom>
            <a:solidFill>
              <a:srgbClr val="FF6600"/>
            </a:solidFill>
            <a:ln>
              <a:noFill/>
            </a:ln>
            <a:effectLst/>
            <a:extLst>
              <a:ext uri="{91240B29-F687-4F45-9708-019B960494DF}">
                <a14:hiddenLine xmlns:a14="http://schemas.microsoft.com/office/drawing/2010/main" w="9525">
                  <a:solidFill>
                    <a:srgbClr val="FFFFCC"/>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nvGrpSpPr>
            <p:cNvPr id="42106" name="Group 233">
              <a:extLst>
                <a:ext uri="{FF2B5EF4-FFF2-40B4-BE49-F238E27FC236}">
                  <a16:creationId xmlns:a16="http://schemas.microsoft.com/office/drawing/2014/main" id="{9075D9BC-D8FE-43BE-AC7E-04706E9478E9}"/>
                </a:ext>
              </a:extLst>
            </p:cNvPr>
            <p:cNvGrpSpPr>
              <a:grpSpLocks/>
            </p:cNvGrpSpPr>
            <p:nvPr/>
          </p:nvGrpSpPr>
          <p:grpSpPr bwMode="auto">
            <a:xfrm flipH="1" flipV="1">
              <a:off x="2160" y="1104"/>
              <a:ext cx="96" cy="96"/>
              <a:chOff x="672" y="1248"/>
              <a:chExt cx="96" cy="96"/>
            </a:xfrm>
          </p:grpSpPr>
          <p:sp>
            <p:nvSpPr>
              <p:cNvPr id="42137" name="Line 234">
                <a:extLst>
                  <a:ext uri="{FF2B5EF4-FFF2-40B4-BE49-F238E27FC236}">
                    <a16:creationId xmlns:a16="http://schemas.microsoft.com/office/drawing/2014/main" id="{0E4D9679-F818-446E-9D78-25D2A0BD72D8}"/>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138" name="Line 235">
                <a:extLst>
                  <a:ext uri="{FF2B5EF4-FFF2-40B4-BE49-F238E27FC236}">
                    <a16:creationId xmlns:a16="http://schemas.microsoft.com/office/drawing/2014/main" id="{15FFD647-0B40-463A-8BFD-D17192B55510}"/>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2107" name="Group 236">
              <a:extLst>
                <a:ext uri="{FF2B5EF4-FFF2-40B4-BE49-F238E27FC236}">
                  <a16:creationId xmlns:a16="http://schemas.microsoft.com/office/drawing/2014/main" id="{C06EF8D3-6AFF-4F9B-BBD8-E213EA8B6AF7}"/>
                </a:ext>
              </a:extLst>
            </p:cNvPr>
            <p:cNvGrpSpPr>
              <a:grpSpLocks/>
            </p:cNvGrpSpPr>
            <p:nvPr/>
          </p:nvGrpSpPr>
          <p:grpSpPr bwMode="auto">
            <a:xfrm flipH="1" flipV="1">
              <a:off x="2304" y="1104"/>
              <a:ext cx="96" cy="96"/>
              <a:chOff x="672" y="1248"/>
              <a:chExt cx="96" cy="96"/>
            </a:xfrm>
          </p:grpSpPr>
          <p:sp>
            <p:nvSpPr>
              <p:cNvPr id="42135" name="Line 237">
                <a:extLst>
                  <a:ext uri="{FF2B5EF4-FFF2-40B4-BE49-F238E27FC236}">
                    <a16:creationId xmlns:a16="http://schemas.microsoft.com/office/drawing/2014/main" id="{BD632244-0B2C-4D0D-A52F-5ABF166237F3}"/>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136" name="Line 238">
                <a:extLst>
                  <a:ext uri="{FF2B5EF4-FFF2-40B4-BE49-F238E27FC236}">
                    <a16:creationId xmlns:a16="http://schemas.microsoft.com/office/drawing/2014/main" id="{FED5AA80-1360-4162-A5A8-5E262A830D04}"/>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2108" name="Group 239">
              <a:extLst>
                <a:ext uri="{FF2B5EF4-FFF2-40B4-BE49-F238E27FC236}">
                  <a16:creationId xmlns:a16="http://schemas.microsoft.com/office/drawing/2014/main" id="{EE12D2D2-8A06-4A28-92B7-670AC6928FBD}"/>
                </a:ext>
              </a:extLst>
            </p:cNvPr>
            <p:cNvGrpSpPr>
              <a:grpSpLocks/>
            </p:cNvGrpSpPr>
            <p:nvPr/>
          </p:nvGrpSpPr>
          <p:grpSpPr bwMode="auto">
            <a:xfrm flipH="1" flipV="1">
              <a:off x="2448" y="1104"/>
              <a:ext cx="96" cy="96"/>
              <a:chOff x="672" y="1248"/>
              <a:chExt cx="96" cy="96"/>
            </a:xfrm>
          </p:grpSpPr>
          <p:sp>
            <p:nvSpPr>
              <p:cNvPr id="42133" name="Line 240">
                <a:extLst>
                  <a:ext uri="{FF2B5EF4-FFF2-40B4-BE49-F238E27FC236}">
                    <a16:creationId xmlns:a16="http://schemas.microsoft.com/office/drawing/2014/main" id="{E2AB8526-524B-40BF-A2E9-F6825B4F450F}"/>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134" name="Line 241">
                <a:extLst>
                  <a:ext uri="{FF2B5EF4-FFF2-40B4-BE49-F238E27FC236}">
                    <a16:creationId xmlns:a16="http://schemas.microsoft.com/office/drawing/2014/main" id="{4A226ECF-5433-4BF3-9763-A05A11C7F61F}"/>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2109" name="Group 242">
              <a:extLst>
                <a:ext uri="{FF2B5EF4-FFF2-40B4-BE49-F238E27FC236}">
                  <a16:creationId xmlns:a16="http://schemas.microsoft.com/office/drawing/2014/main" id="{5DF795A5-5B63-40DE-8DAA-F1769F1E7EA6}"/>
                </a:ext>
              </a:extLst>
            </p:cNvPr>
            <p:cNvGrpSpPr>
              <a:grpSpLocks/>
            </p:cNvGrpSpPr>
            <p:nvPr/>
          </p:nvGrpSpPr>
          <p:grpSpPr bwMode="auto">
            <a:xfrm flipH="1" flipV="1">
              <a:off x="2592" y="1104"/>
              <a:ext cx="96" cy="96"/>
              <a:chOff x="672" y="1248"/>
              <a:chExt cx="96" cy="96"/>
            </a:xfrm>
          </p:grpSpPr>
          <p:sp>
            <p:nvSpPr>
              <p:cNvPr id="42131" name="Line 243">
                <a:extLst>
                  <a:ext uri="{FF2B5EF4-FFF2-40B4-BE49-F238E27FC236}">
                    <a16:creationId xmlns:a16="http://schemas.microsoft.com/office/drawing/2014/main" id="{370E1B41-51CF-4A5C-AC8C-7C5316540287}"/>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132" name="Line 244">
                <a:extLst>
                  <a:ext uri="{FF2B5EF4-FFF2-40B4-BE49-F238E27FC236}">
                    <a16:creationId xmlns:a16="http://schemas.microsoft.com/office/drawing/2014/main" id="{CF341556-56CD-45F0-91B3-42E8C84AED36}"/>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2110" name="Group 245">
              <a:extLst>
                <a:ext uri="{FF2B5EF4-FFF2-40B4-BE49-F238E27FC236}">
                  <a16:creationId xmlns:a16="http://schemas.microsoft.com/office/drawing/2014/main" id="{A05FF03B-B839-49AD-BDF8-B6A3885B3011}"/>
                </a:ext>
              </a:extLst>
            </p:cNvPr>
            <p:cNvGrpSpPr>
              <a:grpSpLocks/>
            </p:cNvGrpSpPr>
            <p:nvPr/>
          </p:nvGrpSpPr>
          <p:grpSpPr bwMode="auto">
            <a:xfrm flipH="1" flipV="1">
              <a:off x="2736" y="1104"/>
              <a:ext cx="96" cy="96"/>
              <a:chOff x="672" y="1248"/>
              <a:chExt cx="96" cy="96"/>
            </a:xfrm>
          </p:grpSpPr>
          <p:sp>
            <p:nvSpPr>
              <p:cNvPr id="42129" name="Line 246">
                <a:extLst>
                  <a:ext uri="{FF2B5EF4-FFF2-40B4-BE49-F238E27FC236}">
                    <a16:creationId xmlns:a16="http://schemas.microsoft.com/office/drawing/2014/main" id="{0A0F4054-B912-45BB-B734-607B7DDEDBDB}"/>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130" name="Line 247">
                <a:extLst>
                  <a:ext uri="{FF2B5EF4-FFF2-40B4-BE49-F238E27FC236}">
                    <a16:creationId xmlns:a16="http://schemas.microsoft.com/office/drawing/2014/main" id="{43029CEA-6AC2-43BD-A89C-C539EBB463F5}"/>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2111" name="Group 248">
              <a:extLst>
                <a:ext uri="{FF2B5EF4-FFF2-40B4-BE49-F238E27FC236}">
                  <a16:creationId xmlns:a16="http://schemas.microsoft.com/office/drawing/2014/main" id="{4A205EB4-9BF3-4257-A0D0-3E92170B1331}"/>
                </a:ext>
              </a:extLst>
            </p:cNvPr>
            <p:cNvGrpSpPr>
              <a:grpSpLocks/>
            </p:cNvGrpSpPr>
            <p:nvPr/>
          </p:nvGrpSpPr>
          <p:grpSpPr bwMode="auto">
            <a:xfrm flipH="1" flipV="1">
              <a:off x="2880" y="1104"/>
              <a:ext cx="96" cy="96"/>
              <a:chOff x="672" y="1248"/>
              <a:chExt cx="96" cy="96"/>
            </a:xfrm>
          </p:grpSpPr>
          <p:sp>
            <p:nvSpPr>
              <p:cNvPr id="42127" name="Line 249">
                <a:extLst>
                  <a:ext uri="{FF2B5EF4-FFF2-40B4-BE49-F238E27FC236}">
                    <a16:creationId xmlns:a16="http://schemas.microsoft.com/office/drawing/2014/main" id="{B0930B8A-9CDE-44C3-A890-A7F4982954AA}"/>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128" name="Line 250">
                <a:extLst>
                  <a:ext uri="{FF2B5EF4-FFF2-40B4-BE49-F238E27FC236}">
                    <a16:creationId xmlns:a16="http://schemas.microsoft.com/office/drawing/2014/main" id="{A2729693-0682-4F95-AD7C-0108DE1D7FCA}"/>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2112" name="Group 251">
              <a:extLst>
                <a:ext uri="{FF2B5EF4-FFF2-40B4-BE49-F238E27FC236}">
                  <a16:creationId xmlns:a16="http://schemas.microsoft.com/office/drawing/2014/main" id="{2CF759A9-CE38-4012-9ED3-71C7CDE7E64E}"/>
                </a:ext>
              </a:extLst>
            </p:cNvPr>
            <p:cNvGrpSpPr>
              <a:grpSpLocks/>
            </p:cNvGrpSpPr>
            <p:nvPr/>
          </p:nvGrpSpPr>
          <p:grpSpPr bwMode="auto">
            <a:xfrm flipH="1" flipV="1">
              <a:off x="3024" y="1104"/>
              <a:ext cx="96" cy="96"/>
              <a:chOff x="672" y="1248"/>
              <a:chExt cx="96" cy="96"/>
            </a:xfrm>
          </p:grpSpPr>
          <p:sp>
            <p:nvSpPr>
              <p:cNvPr id="42125" name="Line 252">
                <a:extLst>
                  <a:ext uri="{FF2B5EF4-FFF2-40B4-BE49-F238E27FC236}">
                    <a16:creationId xmlns:a16="http://schemas.microsoft.com/office/drawing/2014/main" id="{8C40F2FF-60D4-429E-849B-2721DE086485}"/>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126" name="Line 253">
                <a:extLst>
                  <a:ext uri="{FF2B5EF4-FFF2-40B4-BE49-F238E27FC236}">
                    <a16:creationId xmlns:a16="http://schemas.microsoft.com/office/drawing/2014/main" id="{B5FFB9F1-5383-4615-8975-A53146447A11}"/>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2113" name="Group 254">
              <a:extLst>
                <a:ext uri="{FF2B5EF4-FFF2-40B4-BE49-F238E27FC236}">
                  <a16:creationId xmlns:a16="http://schemas.microsoft.com/office/drawing/2014/main" id="{5A9573FB-F9F7-44F3-B362-8C3BCA8A7C3E}"/>
                </a:ext>
              </a:extLst>
            </p:cNvPr>
            <p:cNvGrpSpPr>
              <a:grpSpLocks/>
            </p:cNvGrpSpPr>
            <p:nvPr/>
          </p:nvGrpSpPr>
          <p:grpSpPr bwMode="auto">
            <a:xfrm flipH="1" flipV="1">
              <a:off x="3168" y="1104"/>
              <a:ext cx="96" cy="96"/>
              <a:chOff x="672" y="1248"/>
              <a:chExt cx="96" cy="96"/>
            </a:xfrm>
          </p:grpSpPr>
          <p:sp>
            <p:nvSpPr>
              <p:cNvPr id="42123" name="Line 255">
                <a:extLst>
                  <a:ext uri="{FF2B5EF4-FFF2-40B4-BE49-F238E27FC236}">
                    <a16:creationId xmlns:a16="http://schemas.microsoft.com/office/drawing/2014/main" id="{43650EA7-C9AD-4486-B698-405F00B47D21}"/>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124" name="Line 256">
                <a:extLst>
                  <a:ext uri="{FF2B5EF4-FFF2-40B4-BE49-F238E27FC236}">
                    <a16:creationId xmlns:a16="http://schemas.microsoft.com/office/drawing/2014/main" id="{92554F3F-4FFB-4612-8363-489D711AB55C}"/>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2114" name="Group 257">
              <a:extLst>
                <a:ext uri="{FF2B5EF4-FFF2-40B4-BE49-F238E27FC236}">
                  <a16:creationId xmlns:a16="http://schemas.microsoft.com/office/drawing/2014/main" id="{42723040-4C5E-4EAD-B804-B3C61228A9C9}"/>
                </a:ext>
              </a:extLst>
            </p:cNvPr>
            <p:cNvGrpSpPr>
              <a:grpSpLocks/>
            </p:cNvGrpSpPr>
            <p:nvPr/>
          </p:nvGrpSpPr>
          <p:grpSpPr bwMode="auto">
            <a:xfrm flipH="1" flipV="1">
              <a:off x="3312" y="1104"/>
              <a:ext cx="96" cy="96"/>
              <a:chOff x="672" y="1248"/>
              <a:chExt cx="96" cy="96"/>
            </a:xfrm>
          </p:grpSpPr>
          <p:sp>
            <p:nvSpPr>
              <p:cNvPr id="42121" name="Line 258">
                <a:extLst>
                  <a:ext uri="{FF2B5EF4-FFF2-40B4-BE49-F238E27FC236}">
                    <a16:creationId xmlns:a16="http://schemas.microsoft.com/office/drawing/2014/main" id="{2046F8AD-198A-47C8-898A-FA58918B6F85}"/>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122" name="Line 259">
                <a:extLst>
                  <a:ext uri="{FF2B5EF4-FFF2-40B4-BE49-F238E27FC236}">
                    <a16:creationId xmlns:a16="http://schemas.microsoft.com/office/drawing/2014/main" id="{97D743C3-48D5-44CB-92CA-608CB7A1DDAC}"/>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2115" name="Group 260">
              <a:extLst>
                <a:ext uri="{FF2B5EF4-FFF2-40B4-BE49-F238E27FC236}">
                  <a16:creationId xmlns:a16="http://schemas.microsoft.com/office/drawing/2014/main" id="{E5C708C8-6803-41BA-AE2C-F7B83CE24FE1}"/>
                </a:ext>
              </a:extLst>
            </p:cNvPr>
            <p:cNvGrpSpPr>
              <a:grpSpLocks/>
            </p:cNvGrpSpPr>
            <p:nvPr/>
          </p:nvGrpSpPr>
          <p:grpSpPr bwMode="auto">
            <a:xfrm flipH="1" flipV="1">
              <a:off x="3456" y="1104"/>
              <a:ext cx="96" cy="96"/>
              <a:chOff x="672" y="1248"/>
              <a:chExt cx="96" cy="96"/>
            </a:xfrm>
          </p:grpSpPr>
          <p:sp>
            <p:nvSpPr>
              <p:cNvPr id="42119" name="Line 261">
                <a:extLst>
                  <a:ext uri="{FF2B5EF4-FFF2-40B4-BE49-F238E27FC236}">
                    <a16:creationId xmlns:a16="http://schemas.microsoft.com/office/drawing/2014/main" id="{CDFA7351-A6CB-4852-AED0-D99C40CF56A0}"/>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120" name="Line 262">
                <a:extLst>
                  <a:ext uri="{FF2B5EF4-FFF2-40B4-BE49-F238E27FC236}">
                    <a16:creationId xmlns:a16="http://schemas.microsoft.com/office/drawing/2014/main" id="{EC99E83D-8BF1-4D26-86B0-632A8D516D94}"/>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2116" name="Group 263">
              <a:extLst>
                <a:ext uri="{FF2B5EF4-FFF2-40B4-BE49-F238E27FC236}">
                  <a16:creationId xmlns:a16="http://schemas.microsoft.com/office/drawing/2014/main" id="{87429C4F-EBC5-4685-A281-6DE3C19FA288}"/>
                </a:ext>
              </a:extLst>
            </p:cNvPr>
            <p:cNvGrpSpPr>
              <a:grpSpLocks/>
            </p:cNvGrpSpPr>
            <p:nvPr/>
          </p:nvGrpSpPr>
          <p:grpSpPr bwMode="auto">
            <a:xfrm flipH="1" flipV="1">
              <a:off x="3600" y="1104"/>
              <a:ext cx="96" cy="96"/>
              <a:chOff x="672" y="1248"/>
              <a:chExt cx="96" cy="96"/>
            </a:xfrm>
          </p:grpSpPr>
          <p:sp>
            <p:nvSpPr>
              <p:cNvPr id="42117" name="Line 264">
                <a:extLst>
                  <a:ext uri="{FF2B5EF4-FFF2-40B4-BE49-F238E27FC236}">
                    <a16:creationId xmlns:a16="http://schemas.microsoft.com/office/drawing/2014/main" id="{17306D1E-C737-4100-86BD-FC82DECD8CAD}"/>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118" name="Line 265">
                <a:extLst>
                  <a:ext uri="{FF2B5EF4-FFF2-40B4-BE49-F238E27FC236}">
                    <a16:creationId xmlns:a16="http://schemas.microsoft.com/office/drawing/2014/main" id="{6F06D3D3-D4EC-462E-BE66-56BD44070611}"/>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75018" name="Group 266">
            <a:extLst>
              <a:ext uri="{FF2B5EF4-FFF2-40B4-BE49-F238E27FC236}">
                <a16:creationId xmlns:a16="http://schemas.microsoft.com/office/drawing/2014/main" id="{59537592-EA80-4FF8-8547-2A7C2889F578}"/>
              </a:ext>
            </a:extLst>
          </p:cNvPr>
          <p:cNvGrpSpPr>
            <a:grpSpLocks/>
          </p:cNvGrpSpPr>
          <p:nvPr/>
        </p:nvGrpSpPr>
        <p:grpSpPr bwMode="auto">
          <a:xfrm>
            <a:off x="2819400" y="1728788"/>
            <a:ext cx="2895600" cy="1624012"/>
            <a:chOff x="1920" y="1089"/>
            <a:chExt cx="1824" cy="1023"/>
          </a:xfrm>
        </p:grpSpPr>
        <p:sp>
          <p:nvSpPr>
            <p:cNvPr id="42103" name="Oval 267">
              <a:extLst>
                <a:ext uri="{FF2B5EF4-FFF2-40B4-BE49-F238E27FC236}">
                  <a16:creationId xmlns:a16="http://schemas.microsoft.com/office/drawing/2014/main" id="{F296BC0E-746F-4F55-A960-B4E52EEB7E14}"/>
                </a:ext>
              </a:extLst>
            </p:cNvPr>
            <p:cNvSpPr>
              <a:spLocks noChangeArrowheads="1"/>
            </p:cNvSpPr>
            <p:nvPr/>
          </p:nvSpPr>
          <p:spPr bwMode="auto">
            <a:xfrm rot="-952196">
              <a:off x="1920" y="1089"/>
              <a:ext cx="432" cy="1008"/>
            </a:xfrm>
            <a:prstGeom prst="ellipse">
              <a:avLst/>
            </a:prstGeom>
            <a:solidFill>
              <a:srgbClr val="66FF33"/>
            </a:solidFill>
            <a:ln w="9525">
              <a:round/>
              <a:headEnd/>
              <a:tailEnd/>
            </a:ln>
            <a:effectLst/>
            <a:scene3d>
              <a:camera prst="legacyObliqueTopRight">
                <a:rot lat="20399988" lon="2700000" rev="0"/>
              </a:camera>
              <a:lightRig rig="legacyFlat3" dir="t"/>
            </a:scene3d>
            <a:sp3d extrusionH="2513000" prstMaterial="legacyMatte">
              <a:bevelT w="13500" h="13500" prst="angle"/>
              <a:bevelB w="13500" h="13500" prst="angle"/>
              <a:extrusionClr>
                <a:srgbClr val="66FF33"/>
              </a:extrusionClr>
              <a:contourClr>
                <a:srgbClr val="66FF33"/>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2104" name="Oval 268">
              <a:extLst>
                <a:ext uri="{FF2B5EF4-FFF2-40B4-BE49-F238E27FC236}">
                  <a16:creationId xmlns:a16="http://schemas.microsoft.com/office/drawing/2014/main" id="{8FCFEFEA-00A9-4611-89F9-77E9618CCA90}"/>
                </a:ext>
              </a:extLst>
            </p:cNvPr>
            <p:cNvSpPr>
              <a:spLocks noChangeArrowheads="1"/>
            </p:cNvSpPr>
            <p:nvPr/>
          </p:nvSpPr>
          <p:spPr bwMode="auto">
            <a:xfrm>
              <a:off x="3553" y="1104"/>
              <a:ext cx="191" cy="1008"/>
            </a:xfrm>
            <a:prstGeom prst="ellipse">
              <a:avLst/>
            </a:prstGeom>
            <a:solidFill>
              <a:srgbClr val="3BB13B"/>
            </a:solidFill>
            <a:ln>
              <a:noFill/>
            </a:ln>
            <a:effectLst/>
            <a:extLst>
              <a:ext uri="{91240B29-F687-4F45-9708-019B960494DF}">
                <a14:hiddenLine xmlns:a14="http://schemas.microsoft.com/office/drawing/2010/main" w="28575">
                  <a:solidFill>
                    <a:srgbClr val="6600FF"/>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75021" name="Line 269">
            <a:extLst>
              <a:ext uri="{FF2B5EF4-FFF2-40B4-BE49-F238E27FC236}">
                <a16:creationId xmlns:a16="http://schemas.microsoft.com/office/drawing/2014/main" id="{074CFAEF-F523-4E72-931A-E0E024CC18C5}"/>
              </a:ext>
            </a:extLst>
          </p:cNvPr>
          <p:cNvSpPr>
            <a:spLocks noChangeShapeType="1"/>
          </p:cNvSpPr>
          <p:nvPr/>
        </p:nvSpPr>
        <p:spPr bwMode="auto">
          <a:xfrm flipH="1">
            <a:off x="8305800" y="2514600"/>
            <a:ext cx="457200" cy="0"/>
          </a:xfrm>
          <a:prstGeom prst="line">
            <a:avLst/>
          </a:prstGeom>
          <a:noFill/>
          <a:ln w="28575">
            <a:solidFill>
              <a:srgbClr val="FF6600"/>
            </a:solidFill>
            <a:prstDash val="dash"/>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022" name="Text Box 270">
            <a:extLst>
              <a:ext uri="{FF2B5EF4-FFF2-40B4-BE49-F238E27FC236}">
                <a16:creationId xmlns:a16="http://schemas.microsoft.com/office/drawing/2014/main" id="{94170540-7A9D-4B77-AC0D-C0F123D19862}"/>
              </a:ext>
            </a:extLst>
          </p:cNvPr>
          <p:cNvSpPr txBox="1">
            <a:spLocks noChangeArrowheads="1"/>
          </p:cNvSpPr>
          <p:nvPr/>
        </p:nvSpPr>
        <p:spPr bwMode="auto">
          <a:xfrm>
            <a:off x="228600" y="2514600"/>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FFFF"/>
                </a:solidFill>
                <a:cs typeface="Arial" panose="020B0604020202020204" pitchFamily="34" charset="0"/>
              </a:rPr>
              <a:t>- ∞</a:t>
            </a:r>
          </a:p>
        </p:txBody>
      </p:sp>
      <p:sp>
        <p:nvSpPr>
          <p:cNvPr id="75023" name="Text Box 271">
            <a:extLst>
              <a:ext uri="{FF2B5EF4-FFF2-40B4-BE49-F238E27FC236}">
                <a16:creationId xmlns:a16="http://schemas.microsoft.com/office/drawing/2014/main" id="{75E61877-BAC9-4B03-88D5-C8C1F1D14C50}"/>
              </a:ext>
            </a:extLst>
          </p:cNvPr>
          <p:cNvSpPr txBox="1">
            <a:spLocks noChangeArrowheads="1"/>
          </p:cNvSpPr>
          <p:nvPr/>
        </p:nvSpPr>
        <p:spPr bwMode="auto">
          <a:xfrm>
            <a:off x="8305800" y="2528888"/>
            <a:ext cx="6858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FFFF"/>
                </a:solidFill>
                <a:cs typeface="Arial" panose="020B0604020202020204" pitchFamily="34" charset="0"/>
              </a:rPr>
              <a:t> + ∞</a:t>
            </a:r>
          </a:p>
        </p:txBody>
      </p:sp>
      <p:sp>
        <p:nvSpPr>
          <p:cNvPr id="75024" name="AutoShape 272">
            <a:extLst>
              <a:ext uri="{FF2B5EF4-FFF2-40B4-BE49-F238E27FC236}">
                <a16:creationId xmlns:a16="http://schemas.microsoft.com/office/drawing/2014/main" id="{A8BE9CB7-4861-45BC-9F4E-ADABED11AD8E}"/>
              </a:ext>
            </a:extLst>
          </p:cNvPr>
          <p:cNvSpPr>
            <a:spLocks noChangeArrowheads="1"/>
          </p:cNvSpPr>
          <p:nvPr/>
        </p:nvSpPr>
        <p:spPr bwMode="auto">
          <a:xfrm rot="5400000">
            <a:off x="2981325" y="2828925"/>
            <a:ext cx="304800" cy="133350"/>
          </a:xfrm>
          <a:prstGeom prst="parallelogram">
            <a:avLst>
              <a:gd name="adj" fmla="val 62582"/>
            </a:avLst>
          </a:prstGeom>
          <a:solidFill>
            <a:srgbClr val="0000FF"/>
          </a:solidFill>
          <a:ln w="19050">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75025" name="Line 273">
            <a:extLst>
              <a:ext uri="{FF2B5EF4-FFF2-40B4-BE49-F238E27FC236}">
                <a16:creationId xmlns:a16="http://schemas.microsoft.com/office/drawing/2014/main" id="{DE6E74E0-50D0-496D-8FE4-A6BBF6E02C67}"/>
              </a:ext>
            </a:extLst>
          </p:cNvPr>
          <p:cNvSpPr>
            <a:spLocks noChangeShapeType="1"/>
          </p:cNvSpPr>
          <p:nvPr/>
        </p:nvSpPr>
        <p:spPr bwMode="auto">
          <a:xfrm flipH="1">
            <a:off x="2590800" y="2895600"/>
            <a:ext cx="533400" cy="0"/>
          </a:xfrm>
          <a:prstGeom prst="line">
            <a:avLst/>
          </a:prstGeom>
          <a:noFill/>
          <a:ln w="28575">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026" name="AutoShape 274">
            <a:extLst>
              <a:ext uri="{FF2B5EF4-FFF2-40B4-BE49-F238E27FC236}">
                <a16:creationId xmlns:a16="http://schemas.microsoft.com/office/drawing/2014/main" id="{FF40181B-A17E-4DA3-9678-AEBECD0A75A8}"/>
              </a:ext>
            </a:extLst>
          </p:cNvPr>
          <p:cNvSpPr>
            <a:spLocks noChangeArrowheads="1"/>
          </p:cNvSpPr>
          <p:nvPr/>
        </p:nvSpPr>
        <p:spPr bwMode="auto">
          <a:xfrm rot="16200000" flipH="1">
            <a:off x="5410200" y="2819400"/>
            <a:ext cx="304800" cy="152400"/>
          </a:xfrm>
          <a:prstGeom prst="parallelogram">
            <a:avLst>
              <a:gd name="adj" fmla="val 54759"/>
            </a:avLst>
          </a:prstGeom>
          <a:solidFill>
            <a:srgbClr val="0000FF"/>
          </a:solidFill>
          <a:ln w="19050">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75027" name="Line 275">
            <a:extLst>
              <a:ext uri="{FF2B5EF4-FFF2-40B4-BE49-F238E27FC236}">
                <a16:creationId xmlns:a16="http://schemas.microsoft.com/office/drawing/2014/main" id="{B05C3999-B33B-45E0-B62E-645E8E49F705}"/>
              </a:ext>
            </a:extLst>
          </p:cNvPr>
          <p:cNvSpPr>
            <a:spLocks noChangeShapeType="1"/>
          </p:cNvSpPr>
          <p:nvPr/>
        </p:nvSpPr>
        <p:spPr bwMode="auto">
          <a:xfrm>
            <a:off x="5562600" y="2895600"/>
            <a:ext cx="533400" cy="0"/>
          </a:xfrm>
          <a:prstGeom prst="line">
            <a:avLst/>
          </a:prstGeom>
          <a:noFill/>
          <a:ln w="28575">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028" name="AutoShape 276">
            <a:extLst>
              <a:ext uri="{FF2B5EF4-FFF2-40B4-BE49-F238E27FC236}">
                <a16:creationId xmlns:a16="http://schemas.microsoft.com/office/drawing/2014/main" id="{9A826047-1BE8-4273-BE17-93C7CD8AC796}"/>
              </a:ext>
            </a:extLst>
          </p:cNvPr>
          <p:cNvSpPr>
            <a:spLocks noChangeArrowheads="1"/>
          </p:cNvSpPr>
          <p:nvPr/>
        </p:nvSpPr>
        <p:spPr bwMode="auto">
          <a:xfrm rot="10800000">
            <a:off x="4114800" y="1752600"/>
            <a:ext cx="381000" cy="152400"/>
          </a:xfrm>
          <a:prstGeom prst="parallelogram">
            <a:avLst>
              <a:gd name="adj" fmla="val 68449"/>
            </a:avLst>
          </a:prstGeom>
          <a:solidFill>
            <a:srgbClr val="0000FF"/>
          </a:solidFill>
          <a:ln w="19050">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75029" name="Text Box 277">
            <a:extLst>
              <a:ext uri="{FF2B5EF4-FFF2-40B4-BE49-F238E27FC236}">
                <a16:creationId xmlns:a16="http://schemas.microsoft.com/office/drawing/2014/main" id="{9A4DEBAC-EF55-43F4-A935-D0D3D338AD31}"/>
              </a:ext>
            </a:extLst>
          </p:cNvPr>
          <p:cNvSpPr txBox="1">
            <a:spLocks noChangeArrowheads="1"/>
          </p:cNvSpPr>
          <p:nvPr/>
        </p:nvSpPr>
        <p:spPr bwMode="auto">
          <a:xfrm>
            <a:off x="3048000" y="2514600"/>
            <a:ext cx="3048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600" b="1">
                <a:solidFill>
                  <a:srgbClr val="0000FF"/>
                </a:solidFill>
              </a:rPr>
              <a:t>B</a:t>
            </a:r>
          </a:p>
        </p:txBody>
      </p:sp>
      <p:sp>
        <p:nvSpPr>
          <p:cNvPr id="75030" name="Text Box 278">
            <a:extLst>
              <a:ext uri="{FF2B5EF4-FFF2-40B4-BE49-F238E27FC236}">
                <a16:creationId xmlns:a16="http://schemas.microsoft.com/office/drawing/2014/main" id="{3CB9E396-EE21-4988-9012-4203355DC782}"/>
              </a:ext>
            </a:extLst>
          </p:cNvPr>
          <p:cNvSpPr txBox="1">
            <a:spLocks noChangeArrowheads="1"/>
          </p:cNvSpPr>
          <p:nvPr/>
        </p:nvSpPr>
        <p:spPr bwMode="auto">
          <a:xfrm>
            <a:off x="5334000" y="2514600"/>
            <a:ext cx="3048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600" b="1">
                <a:solidFill>
                  <a:srgbClr val="0000FF"/>
                </a:solidFill>
              </a:rPr>
              <a:t>A</a:t>
            </a:r>
          </a:p>
        </p:txBody>
      </p:sp>
      <p:sp>
        <p:nvSpPr>
          <p:cNvPr id="75031" name="Text Box 279">
            <a:extLst>
              <a:ext uri="{FF2B5EF4-FFF2-40B4-BE49-F238E27FC236}">
                <a16:creationId xmlns:a16="http://schemas.microsoft.com/office/drawing/2014/main" id="{BBFC392B-FB6A-4916-BA66-4EFD36F02235}"/>
              </a:ext>
            </a:extLst>
          </p:cNvPr>
          <p:cNvSpPr txBox="1">
            <a:spLocks noChangeArrowheads="1"/>
          </p:cNvSpPr>
          <p:nvPr/>
        </p:nvSpPr>
        <p:spPr bwMode="auto">
          <a:xfrm>
            <a:off x="4114800" y="1828800"/>
            <a:ext cx="304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00FF"/>
                </a:solidFill>
              </a:rPr>
              <a:t>C</a:t>
            </a:r>
          </a:p>
        </p:txBody>
      </p:sp>
      <p:grpSp>
        <p:nvGrpSpPr>
          <p:cNvPr id="75032" name="Group 280">
            <a:extLst>
              <a:ext uri="{FF2B5EF4-FFF2-40B4-BE49-F238E27FC236}">
                <a16:creationId xmlns:a16="http://schemas.microsoft.com/office/drawing/2014/main" id="{D606B769-88C2-47C3-9F93-084CACBD21C9}"/>
              </a:ext>
            </a:extLst>
          </p:cNvPr>
          <p:cNvGrpSpPr>
            <a:grpSpLocks/>
          </p:cNvGrpSpPr>
          <p:nvPr/>
        </p:nvGrpSpPr>
        <p:grpSpPr bwMode="auto">
          <a:xfrm>
            <a:off x="4343400" y="852488"/>
            <a:ext cx="381000" cy="366712"/>
            <a:chOff x="4704" y="1545"/>
            <a:chExt cx="240" cy="231"/>
          </a:xfrm>
        </p:grpSpPr>
        <p:sp>
          <p:nvSpPr>
            <p:cNvPr id="42101" name="Rectangle 281">
              <a:extLst>
                <a:ext uri="{FF2B5EF4-FFF2-40B4-BE49-F238E27FC236}">
                  <a16:creationId xmlns:a16="http://schemas.microsoft.com/office/drawing/2014/main" id="{85A54D6F-B6C5-4DE6-8FE3-07C714317E84}"/>
                </a:ext>
              </a:extLst>
            </p:cNvPr>
            <p:cNvSpPr>
              <a:spLocks noChangeArrowheads="1"/>
            </p:cNvSpPr>
            <p:nvPr/>
          </p:nvSpPr>
          <p:spPr bwMode="auto">
            <a:xfrm>
              <a:off x="4704" y="1545"/>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FFFF"/>
                  </a:solidFill>
                </a:rPr>
                <a:t>E</a:t>
              </a:r>
              <a:endParaRPr lang="en-US" altLang="en-US" sz="1800">
                <a:solidFill>
                  <a:srgbClr val="00FFFF"/>
                </a:solidFill>
              </a:endParaRPr>
            </a:p>
          </p:txBody>
        </p:sp>
        <p:sp>
          <p:nvSpPr>
            <p:cNvPr id="42102" name="Line 282">
              <a:extLst>
                <a:ext uri="{FF2B5EF4-FFF2-40B4-BE49-F238E27FC236}">
                  <a16:creationId xmlns:a16="http://schemas.microsoft.com/office/drawing/2014/main" id="{A5615C97-92C3-4CBE-996B-5F7B4B0F8581}"/>
                </a:ext>
              </a:extLst>
            </p:cNvPr>
            <p:cNvSpPr>
              <a:spLocks noChangeShapeType="1"/>
            </p:cNvSpPr>
            <p:nvPr/>
          </p:nvSpPr>
          <p:spPr bwMode="auto">
            <a:xfrm>
              <a:off x="4752" y="1560"/>
              <a:ext cx="144" cy="0"/>
            </a:xfrm>
            <a:prstGeom prst="line">
              <a:avLst/>
            </a:prstGeom>
            <a:noFill/>
            <a:ln w="19050">
              <a:solidFill>
                <a:srgbClr val="00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75035" name="Line 283">
            <a:extLst>
              <a:ext uri="{FF2B5EF4-FFF2-40B4-BE49-F238E27FC236}">
                <a16:creationId xmlns:a16="http://schemas.microsoft.com/office/drawing/2014/main" id="{91F4802A-0037-4B55-8456-09DFF9ECC84A}"/>
              </a:ext>
            </a:extLst>
          </p:cNvPr>
          <p:cNvSpPr>
            <a:spLocks noChangeShapeType="1"/>
          </p:cNvSpPr>
          <p:nvPr/>
        </p:nvSpPr>
        <p:spPr bwMode="auto">
          <a:xfrm flipV="1">
            <a:off x="4343400" y="838200"/>
            <a:ext cx="0" cy="990600"/>
          </a:xfrm>
          <a:prstGeom prst="line">
            <a:avLst/>
          </a:prstGeom>
          <a:noFill/>
          <a:ln w="28575">
            <a:solidFill>
              <a:srgbClr val="00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036" name="Line 284">
            <a:extLst>
              <a:ext uri="{FF2B5EF4-FFF2-40B4-BE49-F238E27FC236}">
                <a16:creationId xmlns:a16="http://schemas.microsoft.com/office/drawing/2014/main" id="{D18683DA-1E61-4A64-9E59-C91ED46BE57F}"/>
              </a:ext>
            </a:extLst>
          </p:cNvPr>
          <p:cNvSpPr>
            <a:spLocks noChangeShapeType="1"/>
          </p:cNvSpPr>
          <p:nvPr/>
        </p:nvSpPr>
        <p:spPr bwMode="auto">
          <a:xfrm flipV="1">
            <a:off x="4343400" y="1371600"/>
            <a:ext cx="0" cy="457200"/>
          </a:xfrm>
          <a:prstGeom prst="line">
            <a:avLst/>
          </a:prstGeom>
          <a:noFill/>
          <a:ln w="28575">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75037" name="Group 285">
            <a:extLst>
              <a:ext uri="{FF2B5EF4-FFF2-40B4-BE49-F238E27FC236}">
                <a16:creationId xmlns:a16="http://schemas.microsoft.com/office/drawing/2014/main" id="{5334A50A-9906-400E-918E-E96335DED444}"/>
              </a:ext>
            </a:extLst>
          </p:cNvPr>
          <p:cNvGrpSpPr>
            <a:grpSpLocks/>
          </p:cNvGrpSpPr>
          <p:nvPr/>
        </p:nvGrpSpPr>
        <p:grpSpPr bwMode="auto">
          <a:xfrm>
            <a:off x="3124200" y="3595688"/>
            <a:ext cx="381000" cy="366712"/>
            <a:chOff x="4704" y="1545"/>
            <a:chExt cx="240" cy="231"/>
          </a:xfrm>
        </p:grpSpPr>
        <p:sp>
          <p:nvSpPr>
            <p:cNvPr id="42099" name="Rectangle 286">
              <a:extLst>
                <a:ext uri="{FF2B5EF4-FFF2-40B4-BE49-F238E27FC236}">
                  <a16:creationId xmlns:a16="http://schemas.microsoft.com/office/drawing/2014/main" id="{B699A7D3-8F6C-4AD7-8820-897CBFA3D931}"/>
                </a:ext>
              </a:extLst>
            </p:cNvPr>
            <p:cNvSpPr>
              <a:spLocks noChangeArrowheads="1"/>
            </p:cNvSpPr>
            <p:nvPr/>
          </p:nvSpPr>
          <p:spPr bwMode="auto">
            <a:xfrm>
              <a:off x="4704" y="1545"/>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FFFF"/>
                  </a:solidFill>
                </a:rPr>
                <a:t>E</a:t>
              </a:r>
              <a:endParaRPr lang="en-US" altLang="en-US" sz="1800">
                <a:solidFill>
                  <a:srgbClr val="00FFFF"/>
                </a:solidFill>
              </a:endParaRPr>
            </a:p>
          </p:txBody>
        </p:sp>
        <p:sp>
          <p:nvSpPr>
            <p:cNvPr id="42100" name="Line 287">
              <a:extLst>
                <a:ext uri="{FF2B5EF4-FFF2-40B4-BE49-F238E27FC236}">
                  <a16:creationId xmlns:a16="http://schemas.microsoft.com/office/drawing/2014/main" id="{9EF13A49-74EA-46A6-8E9D-76E52010247E}"/>
                </a:ext>
              </a:extLst>
            </p:cNvPr>
            <p:cNvSpPr>
              <a:spLocks noChangeShapeType="1"/>
            </p:cNvSpPr>
            <p:nvPr/>
          </p:nvSpPr>
          <p:spPr bwMode="auto">
            <a:xfrm>
              <a:off x="4752" y="1560"/>
              <a:ext cx="144" cy="0"/>
            </a:xfrm>
            <a:prstGeom prst="line">
              <a:avLst/>
            </a:prstGeom>
            <a:noFill/>
            <a:ln w="19050">
              <a:solidFill>
                <a:srgbClr val="00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75040" name="Line 288">
            <a:extLst>
              <a:ext uri="{FF2B5EF4-FFF2-40B4-BE49-F238E27FC236}">
                <a16:creationId xmlns:a16="http://schemas.microsoft.com/office/drawing/2014/main" id="{DF390AB8-E462-4DA4-BACF-18B16602011D}"/>
              </a:ext>
            </a:extLst>
          </p:cNvPr>
          <p:cNvSpPr>
            <a:spLocks noChangeShapeType="1"/>
          </p:cNvSpPr>
          <p:nvPr/>
        </p:nvSpPr>
        <p:spPr bwMode="auto">
          <a:xfrm>
            <a:off x="3124200" y="2895600"/>
            <a:ext cx="0" cy="990600"/>
          </a:xfrm>
          <a:prstGeom prst="line">
            <a:avLst/>
          </a:prstGeom>
          <a:noFill/>
          <a:ln w="28575">
            <a:solidFill>
              <a:srgbClr val="00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75041" name="Group 289">
            <a:extLst>
              <a:ext uri="{FF2B5EF4-FFF2-40B4-BE49-F238E27FC236}">
                <a16:creationId xmlns:a16="http://schemas.microsoft.com/office/drawing/2014/main" id="{28E66925-18D2-4375-AD8F-F71C02094081}"/>
              </a:ext>
            </a:extLst>
          </p:cNvPr>
          <p:cNvGrpSpPr>
            <a:grpSpLocks/>
          </p:cNvGrpSpPr>
          <p:nvPr/>
        </p:nvGrpSpPr>
        <p:grpSpPr bwMode="auto">
          <a:xfrm>
            <a:off x="5562600" y="3595688"/>
            <a:ext cx="381000" cy="366712"/>
            <a:chOff x="4704" y="1545"/>
            <a:chExt cx="240" cy="231"/>
          </a:xfrm>
        </p:grpSpPr>
        <p:sp>
          <p:nvSpPr>
            <p:cNvPr id="42097" name="Rectangle 290">
              <a:extLst>
                <a:ext uri="{FF2B5EF4-FFF2-40B4-BE49-F238E27FC236}">
                  <a16:creationId xmlns:a16="http://schemas.microsoft.com/office/drawing/2014/main" id="{F1015521-A677-4F59-ADAB-6B19A485811E}"/>
                </a:ext>
              </a:extLst>
            </p:cNvPr>
            <p:cNvSpPr>
              <a:spLocks noChangeArrowheads="1"/>
            </p:cNvSpPr>
            <p:nvPr/>
          </p:nvSpPr>
          <p:spPr bwMode="auto">
            <a:xfrm>
              <a:off x="4704" y="1545"/>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FFFF"/>
                  </a:solidFill>
                </a:rPr>
                <a:t>E</a:t>
              </a:r>
              <a:endParaRPr lang="en-US" altLang="en-US" sz="1800">
                <a:solidFill>
                  <a:srgbClr val="00FFFF"/>
                </a:solidFill>
              </a:endParaRPr>
            </a:p>
          </p:txBody>
        </p:sp>
        <p:sp>
          <p:nvSpPr>
            <p:cNvPr id="42098" name="Line 291">
              <a:extLst>
                <a:ext uri="{FF2B5EF4-FFF2-40B4-BE49-F238E27FC236}">
                  <a16:creationId xmlns:a16="http://schemas.microsoft.com/office/drawing/2014/main" id="{EA03082D-FC79-4E33-A21D-0AEA32854470}"/>
                </a:ext>
              </a:extLst>
            </p:cNvPr>
            <p:cNvSpPr>
              <a:spLocks noChangeShapeType="1"/>
            </p:cNvSpPr>
            <p:nvPr/>
          </p:nvSpPr>
          <p:spPr bwMode="auto">
            <a:xfrm>
              <a:off x="4752" y="1560"/>
              <a:ext cx="144" cy="0"/>
            </a:xfrm>
            <a:prstGeom prst="line">
              <a:avLst/>
            </a:prstGeom>
            <a:noFill/>
            <a:ln w="19050">
              <a:solidFill>
                <a:srgbClr val="00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75044" name="Line 292">
            <a:extLst>
              <a:ext uri="{FF2B5EF4-FFF2-40B4-BE49-F238E27FC236}">
                <a16:creationId xmlns:a16="http://schemas.microsoft.com/office/drawing/2014/main" id="{ECD19C20-FB37-4445-BCFC-9DD8CF729C91}"/>
              </a:ext>
            </a:extLst>
          </p:cNvPr>
          <p:cNvSpPr>
            <a:spLocks noChangeShapeType="1"/>
          </p:cNvSpPr>
          <p:nvPr/>
        </p:nvSpPr>
        <p:spPr bwMode="auto">
          <a:xfrm>
            <a:off x="5562600" y="2895600"/>
            <a:ext cx="0" cy="990600"/>
          </a:xfrm>
          <a:prstGeom prst="line">
            <a:avLst/>
          </a:prstGeom>
          <a:noFill/>
          <a:ln w="28575">
            <a:solidFill>
              <a:srgbClr val="00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75045" name="Group 293">
            <a:extLst>
              <a:ext uri="{FF2B5EF4-FFF2-40B4-BE49-F238E27FC236}">
                <a16:creationId xmlns:a16="http://schemas.microsoft.com/office/drawing/2014/main" id="{558A7D7F-D633-429A-A889-9236A380F980}"/>
              </a:ext>
            </a:extLst>
          </p:cNvPr>
          <p:cNvGrpSpPr>
            <a:grpSpLocks/>
          </p:cNvGrpSpPr>
          <p:nvPr/>
        </p:nvGrpSpPr>
        <p:grpSpPr bwMode="auto">
          <a:xfrm>
            <a:off x="6110288" y="2743200"/>
            <a:ext cx="442912" cy="336550"/>
            <a:chOff x="4896" y="297"/>
            <a:chExt cx="279" cy="212"/>
          </a:xfrm>
        </p:grpSpPr>
        <p:sp>
          <p:nvSpPr>
            <p:cNvPr id="42095" name="Rectangle 294">
              <a:extLst>
                <a:ext uri="{FF2B5EF4-FFF2-40B4-BE49-F238E27FC236}">
                  <a16:creationId xmlns:a16="http://schemas.microsoft.com/office/drawing/2014/main" id="{B4DD6C61-9C9C-4EF5-B252-CA85568B9794}"/>
                </a:ext>
              </a:extLst>
            </p:cNvPr>
            <p:cNvSpPr>
              <a:spLocks noChangeArrowheads="1"/>
            </p:cNvSpPr>
            <p:nvPr/>
          </p:nvSpPr>
          <p:spPr bwMode="auto">
            <a:xfrm>
              <a:off x="4896" y="297"/>
              <a:ext cx="2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b="1">
                  <a:solidFill>
                    <a:srgbClr val="FFFF00"/>
                  </a:solidFill>
                </a:rPr>
                <a:t>dS</a:t>
              </a:r>
              <a:endParaRPr lang="en-US" altLang="en-US" sz="1800">
                <a:solidFill>
                  <a:srgbClr val="FFFF00"/>
                </a:solidFill>
              </a:endParaRPr>
            </a:p>
          </p:txBody>
        </p:sp>
        <p:sp>
          <p:nvSpPr>
            <p:cNvPr id="42096" name="Line 295">
              <a:extLst>
                <a:ext uri="{FF2B5EF4-FFF2-40B4-BE49-F238E27FC236}">
                  <a16:creationId xmlns:a16="http://schemas.microsoft.com/office/drawing/2014/main" id="{A1C416A2-16C7-4F8F-B80E-9FB1A1A31E9D}"/>
                </a:ext>
              </a:extLst>
            </p:cNvPr>
            <p:cNvSpPr>
              <a:spLocks noChangeShapeType="1"/>
            </p:cNvSpPr>
            <p:nvPr/>
          </p:nvSpPr>
          <p:spPr bwMode="auto">
            <a:xfrm>
              <a:off x="4992" y="297"/>
              <a:ext cx="144" cy="0"/>
            </a:xfrm>
            <a:prstGeom prst="line">
              <a:avLst/>
            </a:prstGeom>
            <a:noFill/>
            <a:ln w="12700">
              <a:solidFill>
                <a:srgbClr val="FFFF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5048" name="Group 296">
            <a:extLst>
              <a:ext uri="{FF2B5EF4-FFF2-40B4-BE49-F238E27FC236}">
                <a16:creationId xmlns:a16="http://schemas.microsoft.com/office/drawing/2014/main" id="{5DB65BB6-07D2-40B7-8A68-8C9FE67F4BD4}"/>
              </a:ext>
            </a:extLst>
          </p:cNvPr>
          <p:cNvGrpSpPr>
            <a:grpSpLocks/>
          </p:cNvGrpSpPr>
          <p:nvPr/>
        </p:nvGrpSpPr>
        <p:grpSpPr bwMode="auto">
          <a:xfrm>
            <a:off x="2133600" y="2743200"/>
            <a:ext cx="442913" cy="336550"/>
            <a:chOff x="4896" y="297"/>
            <a:chExt cx="279" cy="212"/>
          </a:xfrm>
        </p:grpSpPr>
        <p:sp>
          <p:nvSpPr>
            <p:cNvPr id="42093" name="Rectangle 297">
              <a:extLst>
                <a:ext uri="{FF2B5EF4-FFF2-40B4-BE49-F238E27FC236}">
                  <a16:creationId xmlns:a16="http://schemas.microsoft.com/office/drawing/2014/main" id="{C9470C6A-1AC4-465E-B29A-CF276C6063B2}"/>
                </a:ext>
              </a:extLst>
            </p:cNvPr>
            <p:cNvSpPr>
              <a:spLocks noChangeArrowheads="1"/>
            </p:cNvSpPr>
            <p:nvPr/>
          </p:nvSpPr>
          <p:spPr bwMode="auto">
            <a:xfrm>
              <a:off x="4896" y="297"/>
              <a:ext cx="2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b="1">
                  <a:solidFill>
                    <a:srgbClr val="FFFF00"/>
                  </a:solidFill>
                </a:rPr>
                <a:t>dS</a:t>
              </a:r>
              <a:endParaRPr lang="en-US" altLang="en-US" sz="1800">
                <a:solidFill>
                  <a:srgbClr val="FFFF00"/>
                </a:solidFill>
              </a:endParaRPr>
            </a:p>
          </p:txBody>
        </p:sp>
        <p:sp>
          <p:nvSpPr>
            <p:cNvPr id="42094" name="Line 298">
              <a:extLst>
                <a:ext uri="{FF2B5EF4-FFF2-40B4-BE49-F238E27FC236}">
                  <a16:creationId xmlns:a16="http://schemas.microsoft.com/office/drawing/2014/main" id="{0DA264D4-2B40-46FF-9D4D-62B5C1CCDFE8}"/>
                </a:ext>
              </a:extLst>
            </p:cNvPr>
            <p:cNvSpPr>
              <a:spLocks noChangeShapeType="1"/>
            </p:cNvSpPr>
            <p:nvPr/>
          </p:nvSpPr>
          <p:spPr bwMode="auto">
            <a:xfrm>
              <a:off x="4992" y="297"/>
              <a:ext cx="144" cy="0"/>
            </a:xfrm>
            <a:prstGeom prst="line">
              <a:avLst/>
            </a:prstGeom>
            <a:noFill/>
            <a:ln w="12700">
              <a:solidFill>
                <a:srgbClr val="FFFF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5051" name="Group 299">
            <a:extLst>
              <a:ext uri="{FF2B5EF4-FFF2-40B4-BE49-F238E27FC236}">
                <a16:creationId xmlns:a16="http://schemas.microsoft.com/office/drawing/2014/main" id="{02DDA2BF-8B19-4E0C-8A79-B51B96CCF2A7}"/>
              </a:ext>
            </a:extLst>
          </p:cNvPr>
          <p:cNvGrpSpPr>
            <a:grpSpLocks/>
          </p:cNvGrpSpPr>
          <p:nvPr/>
        </p:nvGrpSpPr>
        <p:grpSpPr bwMode="auto">
          <a:xfrm>
            <a:off x="3886200" y="1295400"/>
            <a:ext cx="442913" cy="336550"/>
            <a:chOff x="4896" y="297"/>
            <a:chExt cx="279" cy="212"/>
          </a:xfrm>
        </p:grpSpPr>
        <p:sp>
          <p:nvSpPr>
            <p:cNvPr id="42091" name="Rectangle 300">
              <a:extLst>
                <a:ext uri="{FF2B5EF4-FFF2-40B4-BE49-F238E27FC236}">
                  <a16:creationId xmlns:a16="http://schemas.microsoft.com/office/drawing/2014/main" id="{C43D19A6-B241-423C-9052-2A407B448707}"/>
                </a:ext>
              </a:extLst>
            </p:cNvPr>
            <p:cNvSpPr>
              <a:spLocks noChangeArrowheads="1"/>
            </p:cNvSpPr>
            <p:nvPr/>
          </p:nvSpPr>
          <p:spPr bwMode="auto">
            <a:xfrm>
              <a:off x="4896" y="297"/>
              <a:ext cx="2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b="1">
                  <a:solidFill>
                    <a:srgbClr val="FFFF00"/>
                  </a:solidFill>
                </a:rPr>
                <a:t>dS</a:t>
              </a:r>
              <a:endParaRPr lang="en-US" altLang="en-US" sz="1800"/>
            </a:p>
          </p:txBody>
        </p:sp>
        <p:sp>
          <p:nvSpPr>
            <p:cNvPr id="42092" name="Line 301">
              <a:extLst>
                <a:ext uri="{FF2B5EF4-FFF2-40B4-BE49-F238E27FC236}">
                  <a16:creationId xmlns:a16="http://schemas.microsoft.com/office/drawing/2014/main" id="{96414CF6-2365-4F81-9454-9B49FBAB7B99}"/>
                </a:ext>
              </a:extLst>
            </p:cNvPr>
            <p:cNvSpPr>
              <a:spLocks noChangeShapeType="1"/>
            </p:cNvSpPr>
            <p:nvPr/>
          </p:nvSpPr>
          <p:spPr bwMode="auto">
            <a:xfrm>
              <a:off x="4992" y="297"/>
              <a:ext cx="144" cy="0"/>
            </a:xfrm>
            <a:prstGeom prst="line">
              <a:avLst/>
            </a:prstGeom>
            <a:noFill/>
            <a:ln w="12700">
              <a:solidFill>
                <a:srgbClr val="FFFF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5121" name="Group 369">
            <a:extLst>
              <a:ext uri="{FF2B5EF4-FFF2-40B4-BE49-F238E27FC236}">
                <a16:creationId xmlns:a16="http://schemas.microsoft.com/office/drawing/2014/main" id="{83554542-3AE6-4067-8E34-590D64A8FBAB}"/>
              </a:ext>
            </a:extLst>
          </p:cNvPr>
          <p:cNvGrpSpPr>
            <a:grpSpLocks/>
          </p:cNvGrpSpPr>
          <p:nvPr/>
        </p:nvGrpSpPr>
        <p:grpSpPr bwMode="auto">
          <a:xfrm>
            <a:off x="3124200" y="3519488"/>
            <a:ext cx="2438400" cy="366712"/>
            <a:chOff x="1968" y="2217"/>
            <a:chExt cx="1536" cy="231"/>
          </a:xfrm>
        </p:grpSpPr>
        <p:sp>
          <p:nvSpPr>
            <p:cNvPr id="42089" name="Line 302">
              <a:extLst>
                <a:ext uri="{FF2B5EF4-FFF2-40B4-BE49-F238E27FC236}">
                  <a16:creationId xmlns:a16="http://schemas.microsoft.com/office/drawing/2014/main" id="{89B3F228-EDF0-4689-B95B-B7673670BD72}"/>
                </a:ext>
              </a:extLst>
            </p:cNvPr>
            <p:cNvSpPr>
              <a:spLocks noChangeShapeType="1"/>
            </p:cNvSpPr>
            <p:nvPr/>
          </p:nvSpPr>
          <p:spPr bwMode="auto">
            <a:xfrm>
              <a:off x="1968" y="2217"/>
              <a:ext cx="1536" cy="0"/>
            </a:xfrm>
            <a:prstGeom prst="line">
              <a:avLst/>
            </a:prstGeom>
            <a:noFill/>
            <a:ln w="19050">
              <a:solidFill>
                <a:srgbClr val="FFFF99"/>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090" name="Text Box 303">
              <a:extLst>
                <a:ext uri="{FF2B5EF4-FFF2-40B4-BE49-F238E27FC236}">
                  <a16:creationId xmlns:a16="http://schemas.microsoft.com/office/drawing/2014/main" id="{B02E2E62-56D6-43E8-B42E-A65068D603D4}"/>
                </a:ext>
              </a:extLst>
            </p:cNvPr>
            <p:cNvSpPr txBox="1">
              <a:spLocks noChangeArrowheads="1"/>
            </p:cNvSpPr>
            <p:nvPr/>
          </p:nvSpPr>
          <p:spPr bwMode="auto">
            <a:xfrm>
              <a:off x="2688" y="2217"/>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99"/>
                  </a:solidFill>
                  <a:latin typeface="ItalicC" pitchFamily="2" charset="0"/>
                </a:rPr>
                <a:t>l</a:t>
              </a:r>
              <a:endParaRPr lang="en-US" altLang="en-US" sz="1800">
                <a:solidFill>
                  <a:srgbClr val="FFFF99"/>
                </a:solidFill>
                <a:latin typeface="ItalicC" pitchFamily="2" charset="0"/>
              </a:endParaRPr>
            </a:p>
          </p:txBody>
        </p:sp>
      </p:grpSp>
      <p:grpSp>
        <p:nvGrpSpPr>
          <p:cNvPr id="75056" name="Group 304">
            <a:extLst>
              <a:ext uri="{FF2B5EF4-FFF2-40B4-BE49-F238E27FC236}">
                <a16:creationId xmlns:a16="http://schemas.microsoft.com/office/drawing/2014/main" id="{12618F91-F28D-4FDF-B041-0073A3797D51}"/>
              </a:ext>
            </a:extLst>
          </p:cNvPr>
          <p:cNvGrpSpPr>
            <a:grpSpLocks/>
          </p:cNvGrpSpPr>
          <p:nvPr/>
        </p:nvGrpSpPr>
        <p:grpSpPr bwMode="auto">
          <a:xfrm>
            <a:off x="762000" y="2438400"/>
            <a:ext cx="2438400" cy="152400"/>
            <a:chOff x="624" y="1104"/>
            <a:chExt cx="1536" cy="96"/>
          </a:xfrm>
        </p:grpSpPr>
        <p:sp>
          <p:nvSpPr>
            <p:cNvPr id="42067" name="AutoShape 305">
              <a:extLst>
                <a:ext uri="{FF2B5EF4-FFF2-40B4-BE49-F238E27FC236}">
                  <a16:creationId xmlns:a16="http://schemas.microsoft.com/office/drawing/2014/main" id="{28072B81-B6B2-455E-B3B6-F84CB912865F}"/>
                </a:ext>
              </a:extLst>
            </p:cNvPr>
            <p:cNvSpPr>
              <a:spLocks noChangeArrowheads="1"/>
            </p:cNvSpPr>
            <p:nvPr/>
          </p:nvSpPr>
          <p:spPr bwMode="auto">
            <a:xfrm rot="-5400000">
              <a:off x="1344" y="384"/>
              <a:ext cx="96" cy="1536"/>
            </a:xfrm>
            <a:prstGeom prst="can">
              <a:avLst>
                <a:gd name="adj" fmla="val 31185"/>
              </a:avLst>
            </a:prstGeom>
            <a:solidFill>
              <a:srgbClr val="FF6600"/>
            </a:solidFill>
            <a:ln>
              <a:noFill/>
            </a:ln>
            <a:effectLst/>
            <a:extLst>
              <a:ext uri="{91240B29-F687-4F45-9708-019B960494DF}">
                <a14:hiddenLine xmlns:a14="http://schemas.microsoft.com/office/drawing/2010/main" w="9525">
                  <a:solidFill>
                    <a:srgbClr val="FFFFCC"/>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nvGrpSpPr>
            <p:cNvPr id="42068" name="Group 306">
              <a:extLst>
                <a:ext uri="{FF2B5EF4-FFF2-40B4-BE49-F238E27FC236}">
                  <a16:creationId xmlns:a16="http://schemas.microsoft.com/office/drawing/2014/main" id="{D85573B2-AF23-4C5A-88A7-B387C1425406}"/>
                </a:ext>
              </a:extLst>
            </p:cNvPr>
            <p:cNvGrpSpPr>
              <a:grpSpLocks/>
            </p:cNvGrpSpPr>
            <p:nvPr/>
          </p:nvGrpSpPr>
          <p:grpSpPr bwMode="auto">
            <a:xfrm>
              <a:off x="720" y="1104"/>
              <a:ext cx="1392" cy="96"/>
              <a:chOff x="720" y="1104"/>
              <a:chExt cx="1392" cy="96"/>
            </a:xfrm>
          </p:grpSpPr>
          <p:sp>
            <p:nvSpPr>
              <p:cNvPr id="42069" name="Line 307">
                <a:extLst>
                  <a:ext uri="{FF2B5EF4-FFF2-40B4-BE49-F238E27FC236}">
                    <a16:creationId xmlns:a16="http://schemas.microsoft.com/office/drawing/2014/main" id="{6E76CBEC-F5EE-4EDB-ADCF-70C28EDDFFB4}"/>
                  </a:ext>
                </a:extLst>
              </p:cNvPr>
              <p:cNvSpPr>
                <a:spLocks noChangeShapeType="1"/>
              </p:cNvSpPr>
              <p:nvPr/>
            </p:nvSpPr>
            <p:spPr bwMode="auto">
              <a:xfrm flipH="1" flipV="1">
                <a:off x="720" y="1152"/>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070" name="Line 308">
                <a:extLst>
                  <a:ext uri="{FF2B5EF4-FFF2-40B4-BE49-F238E27FC236}">
                    <a16:creationId xmlns:a16="http://schemas.microsoft.com/office/drawing/2014/main" id="{A4F26C57-B86B-42CA-B703-1E2C0E53B3C9}"/>
                  </a:ext>
                </a:extLst>
              </p:cNvPr>
              <p:cNvSpPr>
                <a:spLocks noChangeShapeType="1"/>
              </p:cNvSpPr>
              <p:nvPr/>
            </p:nvSpPr>
            <p:spPr bwMode="auto">
              <a:xfrm rot="5400000" flipH="1" flipV="1">
                <a:off x="720" y="1152"/>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071" name="Line 309">
                <a:extLst>
                  <a:ext uri="{FF2B5EF4-FFF2-40B4-BE49-F238E27FC236}">
                    <a16:creationId xmlns:a16="http://schemas.microsoft.com/office/drawing/2014/main" id="{84DB13E5-D4D0-42F6-A640-7000D7894716}"/>
                  </a:ext>
                </a:extLst>
              </p:cNvPr>
              <p:cNvSpPr>
                <a:spLocks noChangeShapeType="1"/>
              </p:cNvSpPr>
              <p:nvPr/>
            </p:nvSpPr>
            <p:spPr bwMode="auto">
              <a:xfrm flipH="1" flipV="1">
                <a:off x="864" y="1152"/>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072" name="Line 310">
                <a:extLst>
                  <a:ext uri="{FF2B5EF4-FFF2-40B4-BE49-F238E27FC236}">
                    <a16:creationId xmlns:a16="http://schemas.microsoft.com/office/drawing/2014/main" id="{EC8E2AB9-B34A-43A4-A1E7-7E734135C868}"/>
                  </a:ext>
                </a:extLst>
              </p:cNvPr>
              <p:cNvSpPr>
                <a:spLocks noChangeShapeType="1"/>
              </p:cNvSpPr>
              <p:nvPr/>
            </p:nvSpPr>
            <p:spPr bwMode="auto">
              <a:xfrm rot="5400000" flipH="1" flipV="1">
                <a:off x="864" y="1152"/>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073" name="Line 311">
                <a:extLst>
                  <a:ext uri="{FF2B5EF4-FFF2-40B4-BE49-F238E27FC236}">
                    <a16:creationId xmlns:a16="http://schemas.microsoft.com/office/drawing/2014/main" id="{80D19CEB-2DE6-4642-BC93-3BAE1E14DB73}"/>
                  </a:ext>
                </a:extLst>
              </p:cNvPr>
              <p:cNvSpPr>
                <a:spLocks noChangeShapeType="1"/>
              </p:cNvSpPr>
              <p:nvPr/>
            </p:nvSpPr>
            <p:spPr bwMode="auto">
              <a:xfrm flipH="1" flipV="1">
                <a:off x="1008" y="1152"/>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074" name="Line 312">
                <a:extLst>
                  <a:ext uri="{FF2B5EF4-FFF2-40B4-BE49-F238E27FC236}">
                    <a16:creationId xmlns:a16="http://schemas.microsoft.com/office/drawing/2014/main" id="{4937D243-F223-438C-AE3E-3A7B7EAF00CA}"/>
                  </a:ext>
                </a:extLst>
              </p:cNvPr>
              <p:cNvSpPr>
                <a:spLocks noChangeShapeType="1"/>
              </p:cNvSpPr>
              <p:nvPr/>
            </p:nvSpPr>
            <p:spPr bwMode="auto">
              <a:xfrm rot="5400000" flipH="1" flipV="1">
                <a:off x="1008" y="1152"/>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075" name="Line 313">
                <a:extLst>
                  <a:ext uri="{FF2B5EF4-FFF2-40B4-BE49-F238E27FC236}">
                    <a16:creationId xmlns:a16="http://schemas.microsoft.com/office/drawing/2014/main" id="{33D47284-1CB7-4E08-BEA1-F9A8C4A066F6}"/>
                  </a:ext>
                </a:extLst>
              </p:cNvPr>
              <p:cNvSpPr>
                <a:spLocks noChangeShapeType="1"/>
              </p:cNvSpPr>
              <p:nvPr/>
            </p:nvSpPr>
            <p:spPr bwMode="auto">
              <a:xfrm flipH="1" flipV="1">
                <a:off x="1152" y="1152"/>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076" name="Line 314">
                <a:extLst>
                  <a:ext uri="{FF2B5EF4-FFF2-40B4-BE49-F238E27FC236}">
                    <a16:creationId xmlns:a16="http://schemas.microsoft.com/office/drawing/2014/main" id="{9FA01E11-CC34-41C1-BBBC-94CF1061C6BE}"/>
                  </a:ext>
                </a:extLst>
              </p:cNvPr>
              <p:cNvSpPr>
                <a:spLocks noChangeShapeType="1"/>
              </p:cNvSpPr>
              <p:nvPr/>
            </p:nvSpPr>
            <p:spPr bwMode="auto">
              <a:xfrm rot="5400000" flipH="1" flipV="1">
                <a:off x="1152" y="1152"/>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077" name="Line 315">
                <a:extLst>
                  <a:ext uri="{FF2B5EF4-FFF2-40B4-BE49-F238E27FC236}">
                    <a16:creationId xmlns:a16="http://schemas.microsoft.com/office/drawing/2014/main" id="{167352EE-00BC-425E-9604-C481DBE1650D}"/>
                  </a:ext>
                </a:extLst>
              </p:cNvPr>
              <p:cNvSpPr>
                <a:spLocks noChangeShapeType="1"/>
              </p:cNvSpPr>
              <p:nvPr/>
            </p:nvSpPr>
            <p:spPr bwMode="auto">
              <a:xfrm flipH="1" flipV="1">
                <a:off x="1296" y="1152"/>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078" name="Line 316">
                <a:extLst>
                  <a:ext uri="{FF2B5EF4-FFF2-40B4-BE49-F238E27FC236}">
                    <a16:creationId xmlns:a16="http://schemas.microsoft.com/office/drawing/2014/main" id="{DC4F1FDC-49DB-4701-9E86-0537CD3B2C16}"/>
                  </a:ext>
                </a:extLst>
              </p:cNvPr>
              <p:cNvSpPr>
                <a:spLocks noChangeShapeType="1"/>
              </p:cNvSpPr>
              <p:nvPr/>
            </p:nvSpPr>
            <p:spPr bwMode="auto">
              <a:xfrm rot="5400000" flipH="1" flipV="1">
                <a:off x="1296" y="1152"/>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079" name="Line 317">
                <a:extLst>
                  <a:ext uri="{FF2B5EF4-FFF2-40B4-BE49-F238E27FC236}">
                    <a16:creationId xmlns:a16="http://schemas.microsoft.com/office/drawing/2014/main" id="{DC28A1D5-3F26-4A15-8D59-EF1832BE4880}"/>
                  </a:ext>
                </a:extLst>
              </p:cNvPr>
              <p:cNvSpPr>
                <a:spLocks noChangeShapeType="1"/>
              </p:cNvSpPr>
              <p:nvPr/>
            </p:nvSpPr>
            <p:spPr bwMode="auto">
              <a:xfrm flipH="1" flipV="1">
                <a:off x="1440" y="1152"/>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080" name="Line 318">
                <a:extLst>
                  <a:ext uri="{FF2B5EF4-FFF2-40B4-BE49-F238E27FC236}">
                    <a16:creationId xmlns:a16="http://schemas.microsoft.com/office/drawing/2014/main" id="{7B3B1129-F42A-4B76-A66F-0245003F0A84}"/>
                  </a:ext>
                </a:extLst>
              </p:cNvPr>
              <p:cNvSpPr>
                <a:spLocks noChangeShapeType="1"/>
              </p:cNvSpPr>
              <p:nvPr/>
            </p:nvSpPr>
            <p:spPr bwMode="auto">
              <a:xfrm rot="5400000" flipH="1" flipV="1">
                <a:off x="1440" y="1152"/>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081" name="Line 319">
                <a:extLst>
                  <a:ext uri="{FF2B5EF4-FFF2-40B4-BE49-F238E27FC236}">
                    <a16:creationId xmlns:a16="http://schemas.microsoft.com/office/drawing/2014/main" id="{FEDE640E-8747-4018-B85F-9C868B90E313}"/>
                  </a:ext>
                </a:extLst>
              </p:cNvPr>
              <p:cNvSpPr>
                <a:spLocks noChangeShapeType="1"/>
              </p:cNvSpPr>
              <p:nvPr/>
            </p:nvSpPr>
            <p:spPr bwMode="auto">
              <a:xfrm flipH="1" flipV="1">
                <a:off x="1584" y="1152"/>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082" name="Line 320">
                <a:extLst>
                  <a:ext uri="{FF2B5EF4-FFF2-40B4-BE49-F238E27FC236}">
                    <a16:creationId xmlns:a16="http://schemas.microsoft.com/office/drawing/2014/main" id="{FBE2F485-1823-45D6-9664-DE49FF8D95DB}"/>
                  </a:ext>
                </a:extLst>
              </p:cNvPr>
              <p:cNvSpPr>
                <a:spLocks noChangeShapeType="1"/>
              </p:cNvSpPr>
              <p:nvPr/>
            </p:nvSpPr>
            <p:spPr bwMode="auto">
              <a:xfrm rot="5400000" flipH="1" flipV="1">
                <a:off x="1584" y="1152"/>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083" name="Line 321">
                <a:extLst>
                  <a:ext uri="{FF2B5EF4-FFF2-40B4-BE49-F238E27FC236}">
                    <a16:creationId xmlns:a16="http://schemas.microsoft.com/office/drawing/2014/main" id="{E7CBBACC-DC29-4A3C-ADA1-F4B09D1F1AB2}"/>
                  </a:ext>
                </a:extLst>
              </p:cNvPr>
              <p:cNvSpPr>
                <a:spLocks noChangeShapeType="1"/>
              </p:cNvSpPr>
              <p:nvPr/>
            </p:nvSpPr>
            <p:spPr bwMode="auto">
              <a:xfrm flipH="1" flipV="1">
                <a:off x="1728" y="1152"/>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084" name="Line 322">
                <a:extLst>
                  <a:ext uri="{FF2B5EF4-FFF2-40B4-BE49-F238E27FC236}">
                    <a16:creationId xmlns:a16="http://schemas.microsoft.com/office/drawing/2014/main" id="{37E0E546-1732-4EBF-8612-A60931AE7245}"/>
                  </a:ext>
                </a:extLst>
              </p:cNvPr>
              <p:cNvSpPr>
                <a:spLocks noChangeShapeType="1"/>
              </p:cNvSpPr>
              <p:nvPr/>
            </p:nvSpPr>
            <p:spPr bwMode="auto">
              <a:xfrm rot="5400000" flipH="1" flipV="1">
                <a:off x="1728" y="1152"/>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085" name="Line 323">
                <a:extLst>
                  <a:ext uri="{FF2B5EF4-FFF2-40B4-BE49-F238E27FC236}">
                    <a16:creationId xmlns:a16="http://schemas.microsoft.com/office/drawing/2014/main" id="{AC5464C5-CAF8-43A7-8DE5-D01660BB53B9}"/>
                  </a:ext>
                </a:extLst>
              </p:cNvPr>
              <p:cNvSpPr>
                <a:spLocks noChangeShapeType="1"/>
              </p:cNvSpPr>
              <p:nvPr/>
            </p:nvSpPr>
            <p:spPr bwMode="auto">
              <a:xfrm flipH="1" flipV="1">
                <a:off x="1872" y="1152"/>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086" name="Line 324">
                <a:extLst>
                  <a:ext uri="{FF2B5EF4-FFF2-40B4-BE49-F238E27FC236}">
                    <a16:creationId xmlns:a16="http://schemas.microsoft.com/office/drawing/2014/main" id="{E6975B85-4297-45D9-ADA0-AB403A6E6D1A}"/>
                  </a:ext>
                </a:extLst>
              </p:cNvPr>
              <p:cNvSpPr>
                <a:spLocks noChangeShapeType="1"/>
              </p:cNvSpPr>
              <p:nvPr/>
            </p:nvSpPr>
            <p:spPr bwMode="auto">
              <a:xfrm rot="5400000" flipH="1" flipV="1">
                <a:off x="1872" y="1152"/>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087" name="Line 325">
                <a:extLst>
                  <a:ext uri="{FF2B5EF4-FFF2-40B4-BE49-F238E27FC236}">
                    <a16:creationId xmlns:a16="http://schemas.microsoft.com/office/drawing/2014/main" id="{C22B14A6-F3CE-4AA2-AEB4-129E23F0FB5F}"/>
                  </a:ext>
                </a:extLst>
              </p:cNvPr>
              <p:cNvSpPr>
                <a:spLocks noChangeShapeType="1"/>
              </p:cNvSpPr>
              <p:nvPr/>
            </p:nvSpPr>
            <p:spPr bwMode="auto">
              <a:xfrm flipH="1" flipV="1">
                <a:off x="2016" y="1152"/>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088" name="Line 326">
                <a:extLst>
                  <a:ext uri="{FF2B5EF4-FFF2-40B4-BE49-F238E27FC236}">
                    <a16:creationId xmlns:a16="http://schemas.microsoft.com/office/drawing/2014/main" id="{6DD85070-5239-4710-85A2-F58E4634493E}"/>
                  </a:ext>
                </a:extLst>
              </p:cNvPr>
              <p:cNvSpPr>
                <a:spLocks noChangeShapeType="1"/>
              </p:cNvSpPr>
              <p:nvPr/>
            </p:nvSpPr>
            <p:spPr bwMode="auto">
              <a:xfrm rot="5400000" flipH="1" flipV="1">
                <a:off x="2016" y="1152"/>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75079" name="Group 327">
            <a:extLst>
              <a:ext uri="{FF2B5EF4-FFF2-40B4-BE49-F238E27FC236}">
                <a16:creationId xmlns:a16="http://schemas.microsoft.com/office/drawing/2014/main" id="{68C593F1-EB39-4E4E-A5BB-9328FA49B454}"/>
              </a:ext>
            </a:extLst>
          </p:cNvPr>
          <p:cNvGrpSpPr>
            <a:grpSpLocks/>
          </p:cNvGrpSpPr>
          <p:nvPr/>
        </p:nvGrpSpPr>
        <p:grpSpPr bwMode="auto">
          <a:xfrm>
            <a:off x="5486400" y="2438400"/>
            <a:ext cx="2819400" cy="152400"/>
            <a:chOff x="3696" y="1104"/>
            <a:chExt cx="1776" cy="96"/>
          </a:xfrm>
        </p:grpSpPr>
        <p:sp>
          <p:nvSpPr>
            <p:cNvPr id="42030" name="AutoShape 328">
              <a:extLst>
                <a:ext uri="{FF2B5EF4-FFF2-40B4-BE49-F238E27FC236}">
                  <a16:creationId xmlns:a16="http://schemas.microsoft.com/office/drawing/2014/main" id="{A288A97A-EAF9-4A7B-88BD-50DC2729D4DB}"/>
                </a:ext>
              </a:extLst>
            </p:cNvPr>
            <p:cNvSpPr>
              <a:spLocks noChangeArrowheads="1"/>
            </p:cNvSpPr>
            <p:nvPr/>
          </p:nvSpPr>
          <p:spPr bwMode="auto">
            <a:xfrm rot="5400000" flipH="1">
              <a:off x="4536" y="264"/>
              <a:ext cx="96" cy="1776"/>
            </a:xfrm>
            <a:prstGeom prst="can">
              <a:avLst>
                <a:gd name="adj" fmla="val 36058"/>
              </a:avLst>
            </a:prstGeom>
            <a:solidFill>
              <a:srgbClr val="FF6600"/>
            </a:solidFill>
            <a:ln>
              <a:noFill/>
            </a:ln>
            <a:effectLst/>
            <a:extLst>
              <a:ext uri="{91240B29-F687-4F45-9708-019B960494DF}">
                <a14:hiddenLine xmlns:a14="http://schemas.microsoft.com/office/drawing/2010/main" w="9525">
                  <a:solidFill>
                    <a:srgbClr val="FFFFCC"/>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nvGrpSpPr>
            <p:cNvPr id="42031" name="Group 329">
              <a:extLst>
                <a:ext uri="{FF2B5EF4-FFF2-40B4-BE49-F238E27FC236}">
                  <a16:creationId xmlns:a16="http://schemas.microsoft.com/office/drawing/2014/main" id="{BAE44CBB-67C4-4BDC-8610-2E540E1592E5}"/>
                </a:ext>
              </a:extLst>
            </p:cNvPr>
            <p:cNvGrpSpPr>
              <a:grpSpLocks/>
            </p:cNvGrpSpPr>
            <p:nvPr/>
          </p:nvGrpSpPr>
          <p:grpSpPr bwMode="auto">
            <a:xfrm flipH="1" flipV="1">
              <a:off x="3696" y="1104"/>
              <a:ext cx="96" cy="96"/>
              <a:chOff x="672" y="1248"/>
              <a:chExt cx="96" cy="96"/>
            </a:xfrm>
          </p:grpSpPr>
          <p:sp>
            <p:nvSpPr>
              <p:cNvPr id="42065" name="Line 330">
                <a:extLst>
                  <a:ext uri="{FF2B5EF4-FFF2-40B4-BE49-F238E27FC236}">
                    <a16:creationId xmlns:a16="http://schemas.microsoft.com/office/drawing/2014/main" id="{276C360F-C094-476A-B648-0D505A2C0CEF}"/>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066" name="Line 331">
                <a:extLst>
                  <a:ext uri="{FF2B5EF4-FFF2-40B4-BE49-F238E27FC236}">
                    <a16:creationId xmlns:a16="http://schemas.microsoft.com/office/drawing/2014/main" id="{CF439485-6857-49BF-A005-4978EC0148CF}"/>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2032" name="Group 332">
              <a:extLst>
                <a:ext uri="{FF2B5EF4-FFF2-40B4-BE49-F238E27FC236}">
                  <a16:creationId xmlns:a16="http://schemas.microsoft.com/office/drawing/2014/main" id="{E9596C08-0CCE-4A20-B9E5-598AE3886037}"/>
                </a:ext>
              </a:extLst>
            </p:cNvPr>
            <p:cNvGrpSpPr>
              <a:grpSpLocks/>
            </p:cNvGrpSpPr>
            <p:nvPr/>
          </p:nvGrpSpPr>
          <p:grpSpPr bwMode="auto">
            <a:xfrm flipH="1" flipV="1">
              <a:off x="3840" y="1104"/>
              <a:ext cx="96" cy="96"/>
              <a:chOff x="672" y="1248"/>
              <a:chExt cx="96" cy="96"/>
            </a:xfrm>
          </p:grpSpPr>
          <p:sp>
            <p:nvSpPr>
              <p:cNvPr id="42063" name="Line 333">
                <a:extLst>
                  <a:ext uri="{FF2B5EF4-FFF2-40B4-BE49-F238E27FC236}">
                    <a16:creationId xmlns:a16="http://schemas.microsoft.com/office/drawing/2014/main" id="{8CB5D22A-34C9-4E8B-B164-953E52C22236}"/>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064" name="Line 334">
                <a:extLst>
                  <a:ext uri="{FF2B5EF4-FFF2-40B4-BE49-F238E27FC236}">
                    <a16:creationId xmlns:a16="http://schemas.microsoft.com/office/drawing/2014/main" id="{4A532854-0124-4C5F-B8EF-7A59FBC0186D}"/>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2033" name="Group 335">
              <a:extLst>
                <a:ext uri="{FF2B5EF4-FFF2-40B4-BE49-F238E27FC236}">
                  <a16:creationId xmlns:a16="http://schemas.microsoft.com/office/drawing/2014/main" id="{AA5BC22A-7289-4478-B9BD-34C44D95D49D}"/>
                </a:ext>
              </a:extLst>
            </p:cNvPr>
            <p:cNvGrpSpPr>
              <a:grpSpLocks/>
            </p:cNvGrpSpPr>
            <p:nvPr/>
          </p:nvGrpSpPr>
          <p:grpSpPr bwMode="auto">
            <a:xfrm flipH="1" flipV="1">
              <a:off x="3984" y="1104"/>
              <a:ext cx="96" cy="96"/>
              <a:chOff x="672" y="1248"/>
              <a:chExt cx="96" cy="96"/>
            </a:xfrm>
          </p:grpSpPr>
          <p:sp>
            <p:nvSpPr>
              <p:cNvPr id="42061" name="Line 336">
                <a:extLst>
                  <a:ext uri="{FF2B5EF4-FFF2-40B4-BE49-F238E27FC236}">
                    <a16:creationId xmlns:a16="http://schemas.microsoft.com/office/drawing/2014/main" id="{6CF1F395-FB1D-4ADC-84DB-B252D6666B50}"/>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062" name="Line 337">
                <a:extLst>
                  <a:ext uri="{FF2B5EF4-FFF2-40B4-BE49-F238E27FC236}">
                    <a16:creationId xmlns:a16="http://schemas.microsoft.com/office/drawing/2014/main" id="{232F7AB2-BE49-45E9-8B30-C158FE7DB9D7}"/>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2034" name="Group 338">
              <a:extLst>
                <a:ext uri="{FF2B5EF4-FFF2-40B4-BE49-F238E27FC236}">
                  <a16:creationId xmlns:a16="http://schemas.microsoft.com/office/drawing/2014/main" id="{4F84BF49-9E0F-4237-9DB0-CF35C71C1799}"/>
                </a:ext>
              </a:extLst>
            </p:cNvPr>
            <p:cNvGrpSpPr>
              <a:grpSpLocks/>
            </p:cNvGrpSpPr>
            <p:nvPr/>
          </p:nvGrpSpPr>
          <p:grpSpPr bwMode="auto">
            <a:xfrm flipH="1" flipV="1">
              <a:off x="4128" y="1104"/>
              <a:ext cx="96" cy="96"/>
              <a:chOff x="672" y="1248"/>
              <a:chExt cx="96" cy="96"/>
            </a:xfrm>
          </p:grpSpPr>
          <p:sp>
            <p:nvSpPr>
              <p:cNvPr id="42059" name="Line 339">
                <a:extLst>
                  <a:ext uri="{FF2B5EF4-FFF2-40B4-BE49-F238E27FC236}">
                    <a16:creationId xmlns:a16="http://schemas.microsoft.com/office/drawing/2014/main" id="{047C7139-19B1-41F9-B8EF-209A8C621C7C}"/>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060" name="Line 340">
                <a:extLst>
                  <a:ext uri="{FF2B5EF4-FFF2-40B4-BE49-F238E27FC236}">
                    <a16:creationId xmlns:a16="http://schemas.microsoft.com/office/drawing/2014/main" id="{28C6D75F-1BB2-4E01-8451-525878337768}"/>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2035" name="Group 341">
              <a:extLst>
                <a:ext uri="{FF2B5EF4-FFF2-40B4-BE49-F238E27FC236}">
                  <a16:creationId xmlns:a16="http://schemas.microsoft.com/office/drawing/2014/main" id="{812CA87A-2060-490D-8180-7A7F56653140}"/>
                </a:ext>
              </a:extLst>
            </p:cNvPr>
            <p:cNvGrpSpPr>
              <a:grpSpLocks/>
            </p:cNvGrpSpPr>
            <p:nvPr/>
          </p:nvGrpSpPr>
          <p:grpSpPr bwMode="auto">
            <a:xfrm flipH="1" flipV="1">
              <a:off x="4272" y="1104"/>
              <a:ext cx="96" cy="96"/>
              <a:chOff x="672" y="1248"/>
              <a:chExt cx="96" cy="96"/>
            </a:xfrm>
          </p:grpSpPr>
          <p:sp>
            <p:nvSpPr>
              <p:cNvPr id="42057" name="Line 342">
                <a:extLst>
                  <a:ext uri="{FF2B5EF4-FFF2-40B4-BE49-F238E27FC236}">
                    <a16:creationId xmlns:a16="http://schemas.microsoft.com/office/drawing/2014/main" id="{4E8C71BD-C7E3-42A1-B903-567E111668F7}"/>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058" name="Line 343">
                <a:extLst>
                  <a:ext uri="{FF2B5EF4-FFF2-40B4-BE49-F238E27FC236}">
                    <a16:creationId xmlns:a16="http://schemas.microsoft.com/office/drawing/2014/main" id="{D4C5541F-7637-4430-95A6-E110D33AD43B}"/>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2036" name="Group 344">
              <a:extLst>
                <a:ext uri="{FF2B5EF4-FFF2-40B4-BE49-F238E27FC236}">
                  <a16:creationId xmlns:a16="http://schemas.microsoft.com/office/drawing/2014/main" id="{6C412026-88DC-41E3-A044-32B371AC347A}"/>
                </a:ext>
              </a:extLst>
            </p:cNvPr>
            <p:cNvGrpSpPr>
              <a:grpSpLocks/>
            </p:cNvGrpSpPr>
            <p:nvPr/>
          </p:nvGrpSpPr>
          <p:grpSpPr bwMode="auto">
            <a:xfrm flipH="1" flipV="1">
              <a:off x="4416" y="1104"/>
              <a:ext cx="96" cy="96"/>
              <a:chOff x="672" y="1248"/>
              <a:chExt cx="96" cy="96"/>
            </a:xfrm>
          </p:grpSpPr>
          <p:sp>
            <p:nvSpPr>
              <p:cNvPr id="42055" name="Line 345">
                <a:extLst>
                  <a:ext uri="{FF2B5EF4-FFF2-40B4-BE49-F238E27FC236}">
                    <a16:creationId xmlns:a16="http://schemas.microsoft.com/office/drawing/2014/main" id="{37E1202B-8E19-4BD4-A414-0830B9BB704E}"/>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056" name="Line 346">
                <a:extLst>
                  <a:ext uri="{FF2B5EF4-FFF2-40B4-BE49-F238E27FC236}">
                    <a16:creationId xmlns:a16="http://schemas.microsoft.com/office/drawing/2014/main" id="{C3A27CE4-F19B-4D23-8F56-E618FD489813}"/>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2037" name="Group 347">
              <a:extLst>
                <a:ext uri="{FF2B5EF4-FFF2-40B4-BE49-F238E27FC236}">
                  <a16:creationId xmlns:a16="http://schemas.microsoft.com/office/drawing/2014/main" id="{AB8833EC-D549-48EC-8C4F-DB343719CF3D}"/>
                </a:ext>
              </a:extLst>
            </p:cNvPr>
            <p:cNvGrpSpPr>
              <a:grpSpLocks/>
            </p:cNvGrpSpPr>
            <p:nvPr/>
          </p:nvGrpSpPr>
          <p:grpSpPr bwMode="auto">
            <a:xfrm flipH="1" flipV="1">
              <a:off x="4560" y="1104"/>
              <a:ext cx="96" cy="96"/>
              <a:chOff x="672" y="1248"/>
              <a:chExt cx="96" cy="96"/>
            </a:xfrm>
          </p:grpSpPr>
          <p:sp>
            <p:nvSpPr>
              <p:cNvPr id="42053" name="Line 348">
                <a:extLst>
                  <a:ext uri="{FF2B5EF4-FFF2-40B4-BE49-F238E27FC236}">
                    <a16:creationId xmlns:a16="http://schemas.microsoft.com/office/drawing/2014/main" id="{18895622-D7E6-4932-BAA8-DB7776DCAF7E}"/>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054" name="Line 349">
                <a:extLst>
                  <a:ext uri="{FF2B5EF4-FFF2-40B4-BE49-F238E27FC236}">
                    <a16:creationId xmlns:a16="http://schemas.microsoft.com/office/drawing/2014/main" id="{B0DF88F4-3E46-4A52-9F75-22F170DCCCA7}"/>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2038" name="Group 350">
              <a:extLst>
                <a:ext uri="{FF2B5EF4-FFF2-40B4-BE49-F238E27FC236}">
                  <a16:creationId xmlns:a16="http://schemas.microsoft.com/office/drawing/2014/main" id="{3C7712DA-2A38-42ED-8295-F30DC579766B}"/>
                </a:ext>
              </a:extLst>
            </p:cNvPr>
            <p:cNvGrpSpPr>
              <a:grpSpLocks/>
            </p:cNvGrpSpPr>
            <p:nvPr/>
          </p:nvGrpSpPr>
          <p:grpSpPr bwMode="auto">
            <a:xfrm flipH="1" flipV="1">
              <a:off x="4704" y="1104"/>
              <a:ext cx="96" cy="96"/>
              <a:chOff x="672" y="1248"/>
              <a:chExt cx="96" cy="96"/>
            </a:xfrm>
          </p:grpSpPr>
          <p:sp>
            <p:nvSpPr>
              <p:cNvPr id="42051" name="Line 351">
                <a:extLst>
                  <a:ext uri="{FF2B5EF4-FFF2-40B4-BE49-F238E27FC236}">
                    <a16:creationId xmlns:a16="http://schemas.microsoft.com/office/drawing/2014/main" id="{0E291BE2-A7D4-41D7-BBED-21F6E1BB70C0}"/>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052" name="Line 352">
                <a:extLst>
                  <a:ext uri="{FF2B5EF4-FFF2-40B4-BE49-F238E27FC236}">
                    <a16:creationId xmlns:a16="http://schemas.microsoft.com/office/drawing/2014/main" id="{492C95F7-C935-4A49-891C-B7515B4A100F}"/>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2039" name="Group 353">
              <a:extLst>
                <a:ext uri="{FF2B5EF4-FFF2-40B4-BE49-F238E27FC236}">
                  <a16:creationId xmlns:a16="http://schemas.microsoft.com/office/drawing/2014/main" id="{EF08FDF7-0A9F-4623-B40A-62F3729B1D36}"/>
                </a:ext>
              </a:extLst>
            </p:cNvPr>
            <p:cNvGrpSpPr>
              <a:grpSpLocks/>
            </p:cNvGrpSpPr>
            <p:nvPr/>
          </p:nvGrpSpPr>
          <p:grpSpPr bwMode="auto">
            <a:xfrm flipH="1" flipV="1">
              <a:off x="4848" y="1104"/>
              <a:ext cx="96" cy="96"/>
              <a:chOff x="672" y="1248"/>
              <a:chExt cx="96" cy="96"/>
            </a:xfrm>
          </p:grpSpPr>
          <p:sp>
            <p:nvSpPr>
              <p:cNvPr id="42049" name="Line 354">
                <a:extLst>
                  <a:ext uri="{FF2B5EF4-FFF2-40B4-BE49-F238E27FC236}">
                    <a16:creationId xmlns:a16="http://schemas.microsoft.com/office/drawing/2014/main" id="{175E67E8-6495-4BAB-BAA8-7D9FDE8F5ADD}"/>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050" name="Line 355">
                <a:extLst>
                  <a:ext uri="{FF2B5EF4-FFF2-40B4-BE49-F238E27FC236}">
                    <a16:creationId xmlns:a16="http://schemas.microsoft.com/office/drawing/2014/main" id="{4DFD09C6-45B3-411A-988B-12FD3506C4F0}"/>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2040" name="Group 356">
              <a:extLst>
                <a:ext uri="{FF2B5EF4-FFF2-40B4-BE49-F238E27FC236}">
                  <a16:creationId xmlns:a16="http://schemas.microsoft.com/office/drawing/2014/main" id="{8E94D796-4A82-4CD7-801E-2C638194CAB6}"/>
                </a:ext>
              </a:extLst>
            </p:cNvPr>
            <p:cNvGrpSpPr>
              <a:grpSpLocks/>
            </p:cNvGrpSpPr>
            <p:nvPr/>
          </p:nvGrpSpPr>
          <p:grpSpPr bwMode="auto">
            <a:xfrm flipH="1" flipV="1">
              <a:off x="4992" y="1104"/>
              <a:ext cx="96" cy="96"/>
              <a:chOff x="672" y="1248"/>
              <a:chExt cx="96" cy="96"/>
            </a:xfrm>
          </p:grpSpPr>
          <p:sp>
            <p:nvSpPr>
              <p:cNvPr id="42047" name="Line 357">
                <a:extLst>
                  <a:ext uri="{FF2B5EF4-FFF2-40B4-BE49-F238E27FC236}">
                    <a16:creationId xmlns:a16="http://schemas.microsoft.com/office/drawing/2014/main" id="{0838F6B3-D84D-439F-A78B-FF2DB4D2FB64}"/>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048" name="Line 358">
                <a:extLst>
                  <a:ext uri="{FF2B5EF4-FFF2-40B4-BE49-F238E27FC236}">
                    <a16:creationId xmlns:a16="http://schemas.microsoft.com/office/drawing/2014/main" id="{FB84095D-5AEE-478D-9B11-C4DC6D0E6BD9}"/>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2041" name="Group 359">
              <a:extLst>
                <a:ext uri="{FF2B5EF4-FFF2-40B4-BE49-F238E27FC236}">
                  <a16:creationId xmlns:a16="http://schemas.microsoft.com/office/drawing/2014/main" id="{77931875-473C-4F73-BFFA-83C2F841587D}"/>
                </a:ext>
              </a:extLst>
            </p:cNvPr>
            <p:cNvGrpSpPr>
              <a:grpSpLocks/>
            </p:cNvGrpSpPr>
            <p:nvPr/>
          </p:nvGrpSpPr>
          <p:grpSpPr bwMode="auto">
            <a:xfrm flipH="1" flipV="1">
              <a:off x="5136" y="1104"/>
              <a:ext cx="96" cy="96"/>
              <a:chOff x="672" y="1248"/>
              <a:chExt cx="96" cy="96"/>
            </a:xfrm>
          </p:grpSpPr>
          <p:sp>
            <p:nvSpPr>
              <p:cNvPr id="42045" name="Line 360">
                <a:extLst>
                  <a:ext uri="{FF2B5EF4-FFF2-40B4-BE49-F238E27FC236}">
                    <a16:creationId xmlns:a16="http://schemas.microsoft.com/office/drawing/2014/main" id="{49A6F269-7B11-4B67-807C-3AEB1314F809}"/>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046" name="Line 361">
                <a:extLst>
                  <a:ext uri="{FF2B5EF4-FFF2-40B4-BE49-F238E27FC236}">
                    <a16:creationId xmlns:a16="http://schemas.microsoft.com/office/drawing/2014/main" id="{151A1F1F-31F3-42C6-924F-B3C3C695D369}"/>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2042" name="Group 362">
              <a:extLst>
                <a:ext uri="{FF2B5EF4-FFF2-40B4-BE49-F238E27FC236}">
                  <a16:creationId xmlns:a16="http://schemas.microsoft.com/office/drawing/2014/main" id="{02A93E1E-E406-4F42-8037-8406598D0D99}"/>
                </a:ext>
              </a:extLst>
            </p:cNvPr>
            <p:cNvGrpSpPr>
              <a:grpSpLocks/>
            </p:cNvGrpSpPr>
            <p:nvPr/>
          </p:nvGrpSpPr>
          <p:grpSpPr bwMode="auto">
            <a:xfrm flipH="1" flipV="1">
              <a:off x="5280" y="1104"/>
              <a:ext cx="96" cy="96"/>
              <a:chOff x="672" y="1248"/>
              <a:chExt cx="96" cy="96"/>
            </a:xfrm>
          </p:grpSpPr>
          <p:sp>
            <p:nvSpPr>
              <p:cNvPr id="42043" name="Line 363">
                <a:extLst>
                  <a:ext uri="{FF2B5EF4-FFF2-40B4-BE49-F238E27FC236}">
                    <a16:creationId xmlns:a16="http://schemas.microsoft.com/office/drawing/2014/main" id="{A4D498D8-660F-465C-BD4A-4DB587611C8A}"/>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044" name="Line 364">
                <a:extLst>
                  <a:ext uri="{FF2B5EF4-FFF2-40B4-BE49-F238E27FC236}">
                    <a16:creationId xmlns:a16="http://schemas.microsoft.com/office/drawing/2014/main" id="{A928596E-66EB-408A-B5AD-098A13CC19AD}"/>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75120" name="Group 368">
            <a:extLst>
              <a:ext uri="{FF2B5EF4-FFF2-40B4-BE49-F238E27FC236}">
                <a16:creationId xmlns:a16="http://schemas.microsoft.com/office/drawing/2014/main" id="{8EC61C6C-8F55-4E23-943E-6BD109CE32DF}"/>
              </a:ext>
            </a:extLst>
          </p:cNvPr>
          <p:cNvGrpSpPr>
            <a:grpSpLocks/>
          </p:cNvGrpSpPr>
          <p:nvPr/>
        </p:nvGrpSpPr>
        <p:grpSpPr bwMode="auto">
          <a:xfrm>
            <a:off x="3048000" y="1738313"/>
            <a:ext cx="228600" cy="776287"/>
            <a:chOff x="1920" y="1095"/>
            <a:chExt cx="144" cy="489"/>
          </a:xfrm>
        </p:grpSpPr>
        <p:sp>
          <p:nvSpPr>
            <p:cNvPr id="42028" name="Line 365">
              <a:extLst>
                <a:ext uri="{FF2B5EF4-FFF2-40B4-BE49-F238E27FC236}">
                  <a16:creationId xmlns:a16="http://schemas.microsoft.com/office/drawing/2014/main" id="{D127F8FA-DE16-4D66-81D4-CB6944B3697D}"/>
                </a:ext>
              </a:extLst>
            </p:cNvPr>
            <p:cNvSpPr>
              <a:spLocks noChangeShapeType="1"/>
            </p:cNvSpPr>
            <p:nvPr/>
          </p:nvSpPr>
          <p:spPr bwMode="auto">
            <a:xfrm flipV="1">
              <a:off x="1968" y="1095"/>
              <a:ext cx="0" cy="489"/>
            </a:xfrm>
            <a:prstGeom prst="line">
              <a:avLst/>
            </a:prstGeom>
            <a:noFill/>
            <a:ln w="19050">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029" name="Text Box 366">
              <a:extLst>
                <a:ext uri="{FF2B5EF4-FFF2-40B4-BE49-F238E27FC236}">
                  <a16:creationId xmlns:a16="http://schemas.microsoft.com/office/drawing/2014/main" id="{5A5A5ED9-0332-4F8C-A7A4-6635E29BED6D}"/>
                </a:ext>
              </a:extLst>
            </p:cNvPr>
            <p:cNvSpPr txBox="1">
              <a:spLocks noChangeArrowheads="1"/>
            </p:cNvSpPr>
            <p:nvPr/>
          </p:nvSpPr>
          <p:spPr bwMode="auto">
            <a:xfrm>
              <a:off x="1920" y="1248"/>
              <a:ext cx="14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0000"/>
                  </a:solidFill>
                </a:rPr>
                <a:t>r</a:t>
              </a:r>
              <a:endParaRPr lang="en-US" altLang="en-US" sz="1800">
                <a:solidFill>
                  <a:srgbClr val="FF0000"/>
                </a:solidFill>
              </a:endParaRPr>
            </a:p>
          </p:txBody>
        </p:sp>
      </p:grpSp>
      <p:sp>
        <p:nvSpPr>
          <p:cNvPr id="75119" name="Line 367">
            <a:extLst>
              <a:ext uri="{FF2B5EF4-FFF2-40B4-BE49-F238E27FC236}">
                <a16:creationId xmlns:a16="http://schemas.microsoft.com/office/drawing/2014/main" id="{1563DA4D-87DC-43E7-B2F0-5F0676C8E372}"/>
              </a:ext>
            </a:extLst>
          </p:cNvPr>
          <p:cNvSpPr>
            <a:spLocks noChangeShapeType="1"/>
          </p:cNvSpPr>
          <p:nvPr/>
        </p:nvSpPr>
        <p:spPr bwMode="auto">
          <a:xfrm>
            <a:off x="304800" y="2514600"/>
            <a:ext cx="457200" cy="0"/>
          </a:xfrm>
          <a:prstGeom prst="line">
            <a:avLst/>
          </a:prstGeom>
          <a:noFill/>
          <a:ln w="28575">
            <a:solidFill>
              <a:srgbClr val="FF6600"/>
            </a:solidFill>
            <a:prstDash val="dash"/>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74756"/>
                                        </p:tgtEl>
                                        <p:attrNameLst>
                                          <p:attrName>style.visibility</p:attrName>
                                        </p:attrNameLst>
                                      </p:cBhvr>
                                      <p:to>
                                        <p:strVal val="visible"/>
                                      </p:to>
                                    </p:set>
                                    <p:animEffect transition="in" filter="slide(fromTop)">
                                      <p:cBhvr>
                                        <p:cTn id="7" dur="500"/>
                                        <p:tgtEl>
                                          <p:spTgt spid="7475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4757"/>
                                        </p:tgtEl>
                                        <p:attrNameLst>
                                          <p:attrName>style.visibility</p:attrName>
                                        </p:attrNameLst>
                                      </p:cBhvr>
                                      <p:to>
                                        <p:strVal val="visible"/>
                                      </p:to>
                                    </p:set>
                                    <p:animEffect transition="in" filter="wipe(left)">
                                      <p:cBhvr>
                                        <p:cTn id="12" dur="500"/>
                                        <p:tgtEl>
                                          <p:spTgt spid="7475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75119"/>
                                        </p:tgtEl>
                                        <p:attrNameLst>
                                          <p:attrName>style.visibility</p:attrName>
                                        </p:attrNameLst>
                                      </p:cBhvr>
                                      <p:to>
                                        <p:strVal val="visible"/>
                                      </p:to>
                                    </p:set>
                                    <p:animEffect transition="in" filter="wipe(left)">
                                      <p:cBhvr>
                                        <p:cTn id="17" dur="500"/>
                                        <p:tgtEl>
                                          <p:spTgt spid="75119"/>
                                        </p:tgtEl>
                                      </p:cBhvr>
                                    </p:animEffect>
                                  </p:childTnLst>
                                </p:cTn>
                              </p:par>
                            </p:childTnLst>
                          </p:cTn>
                        </p:par>
                        <p:par>
                          <p:cTn id="18" fill="hold" nodeType="afterGroup">
                            <p:stCondLst>
                              <p:cond delay="500"/>
                            </p:stCondLst>
                            <p:childTnLst>
                              <p:par>
                                <p:cTn id="19" presetID="22" presetClass="entr" presetSubtype="8" fill="hold" nodeType="afterEffect">
                                  <p:stCondLst>
                                    <p:cond delay="0"/>
                                  </p:stCondLst>
                                  <p:childTnLst>
                                    <p:set>
                                      <p:cBhvr>
                                        <p:cTn id="20" dur="1" fill="hold">
                                          <p:stCondLst>
                                            <p:cond delay="0"/>
                                          </p:stCondLst>
                                        </p:cTn>
                                        <p:tgtEl>
                                          <p:spTgt spid="75056"/>
                                        </p:tgtEl>
                                        <p:attrNameLst>
                                          <p:attrName>style.visibility</p:attrName>
                                        </p:attrNameLst>
                                      </p:cBhvr>
                                      <p:to>
                                        <p:strVal val="visible"/>
                                      </p:to>
                                    </p:set>
                                    <p:animEffect transition="in" filter="wipe(left)">
                                      <p:cBhvr>
                                        <p:cTn id="21" dur="500"/>
                                        <p:tgtEl>
                                          <p:spTgt spid="75056"/>
                                        </p:tgtEl>
                                      </p:cBhvr>
                                    </p:animEffect>
                                  </p:childTnLst>
                                </p:cTn>
                              </p:par>
                            </p:childTnLst>
                          </p:cTn>
                        </p:par>
                        <p:par>
                          <p:cTn id="22" fill="hold" nodeType="afterGroup">
                            <p:stCondLst>
                              <p:cond delay="1000"/>
                            </p:stCondLst>
                            <p:childTnLst>
                              <p:par>
                                <p:cTn id="23" presetID="22" presetClass="entr" presetSubtype="8" fill="hold" nodeType="afterEffect">
                                  <p:stCondLst>
                                    <p:cond delay="0"/>
                                  </p:stCondLst>
                                  <p:childTnLst>
                                    <p:set>
                                      <p:cBhvr>
                                        <p:cTn id="24" dur="1" fill="hold">
                                          <p:stCondLst>
                                            <p:cond delay="0"/>
                                          </p:stCondLst>
                                        </p:cTn>
                                        <p:tgtEl>
                                          <p:spTgt spid="74983"/>
                                        </p:tgtEl>
                                        <p:attrNameLst>
                                          <p:attrName>style.visibility</p:attrName>
                                        </p:attrNameLst>
                                      </p:cBhvr>
                                      <p:to>
                                        <p:strVal val="visible"/>
                                      </p:to>
                                    </p:set>
                                    <p:animEffect transition="in" filter="wipe(left)">
                                      <p:cBhvr>
                                        <p:cTn id="25" dur="500"/>
                                        <p:tgtEl>
                                          <p:spTgt spid="74983"/>
                                        </p:tgtEl>
                                      </p:cBhvr>
                                    </p:animEffect>
                                  </p:childTnLst>
                                </p:cTn>
                              </p:par>
                            </p:childTnLst>
                          </p:cTn>
                        </p:par>
                        <p:par>
                          <p:cTn id="26" fill="hold" nodeType="afterGroup">
                            <p:stCondLst>
                              <p:cond delay="1500"/>
                            </p:stCondLst>
                            <p:childTnLst>
                              <p:par>
                                <p:cTn id="27" presetID="22" presetClass="entr" presetSubtype="8" fill="hold" nodeType="afterEffect">
                                  <p:stCondLst>
                                    <p:cond delay="0"/>
                                  </p:stCondLst>
                                  <p:childTnLst>
                                    <p:set>
                                      <p:cBhvr>
                                        <p:cTn id="28" dur="1" fill="hold">
                                          <p:stCondLst>
                                            <p:cond delay="0"/>
                                          </p:stCondLst>
                                        </p:cTn>
                                        <p:tgtEl>
                                          <p:spTgt spid="75079"/>
                                        </p:tgtEl>
                                        <p:attrNameLst>
                                          <p:attrName>style.visibility</p:attrName>
                                        </p:attrNameLst>
                                      </p:cBhvr>
                                      <p:to>
                                        <p:strVal val="visible"/>
                                      </p:to>
                                    </p:set>
                                    <p:animEffect transition="in" filter="wipe(left)">
                                      <p:cBhvr>
                                        <p:cTn id="29" dur="500"/>
                                        <p:tgtEl>
                                          <p:spTgt spid="75079"/>
                                        </p:tgtEl>
                                      </p:cBhvr>
                                    </p:animEffect>
                                  </p:childTnLst>
                                </p:cTn>
                              </p:par>
                            </p:childTnLst>
                          </p:cTn>
                        </p:par>
                        <p:par>
                          <p:cTn id="30" fill="hold" nodeType="afterGroup">
                            <p:stCondLst>
                              <p:cond delay="2000"/>
                            </p:stCondLst>
                            <p:childTnLst>
                              <p:par>
                                <p:cTn id="31" presetID="22" presetClass="entr" presetSubtype="8" fill="hold" nodeType="afterEffect">
                                  <p:stCondLst>
                                    <p:cond delay="0"/>
                                  </p:stCondLst>
                                  <p:childTnLst>
                                    <p:set>
                                      <p:cBhvr>
                                        <p:cTn id="32" dur="1" fill="hold">
                                          <p:stCondLst>
                                            <p:cond delay="0"/>
                                          </p:stCondLst>
                                        </p:cTn>
                                        <p:tgtEl>
                                          <p:spTgt spid="75021"/>
                                        </p:tgtEl>
                                        <p:attrNameLst>
                                          <p:attrName>style.visibility</p:attrName>
                                        </p:attrNameLst>
                                      </p:cBhvr>
                                      <p:to>
                                        <p:strVal val="visible"/>
                                      </p:to>
                                    </p:set>
                                    <p:animEffect transition="in" filter="wipe(left)">
                                      <p:cBhvr>
                                        <p:cTn id="33" dur="500"/>
                                        <p:tgtEl>
                                          <p:spTgt spid="75021"/>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53" presetClass="entr" presetSubtype="0" fill="hold" grpId="0" nodeType="clickEffect">
                                  <p:stCondLst>
                                    <p:cond delay="0"/>
                                  </p:stCondLst>
                                  <p:childTnLst>
                                    <p:set>
                                      <p:cBhvr>
                                        <p:cTn id="37" dur="1" fill="hold">
                                          <p:stCondLst>
                                            <p:cond delay="0"/>
                                          </p:stCondLst>
                                        </p:cTn>
                                        <p:tgtEl>
                                          <p:spTgt spid="75022"/>
                                        </p:tgtEl>
                                        <p:attrNameLst>
                                          <p:attrName>style.visibility</p:attrName>
                                        </p:attrNameLst>
                                      </p:cBhvr>
                                      <p:to>
                                        <p:strVal val="visible"/>
                                      </p:to>
                                    </p:set>
                                    <p:anim calcmode="lin" valueType="num">
                                      <p:cBhvr>
                                        <p:cTn id="38" dur="500" fill="hold"/>
                                        <p:tgtEl>
                                          <p:spTgt spid="75022"/>
                                        </p:tgtEl>
                                        <p:attrNameLst>
                                          <p:attrName>ppt_w</p:attrName>
                                        </p:attrNameLst>
                                      </p:cBhvr>
                                      <p:tavLst>
                                        <p:tav tm="0">
                                          <p:val>
                                            <p:fltVal val="0"/>
                                          </p:val>
                                        </p:tav>
                                        <p:tav tm="100000">
                                          <p:val>
                                            <p:strVal val="#ppt_w"/>
                                          </p:val>
                                        </p:tav>
                                      </p:tavLst>
                                    </p:anim>
                                    <p:anim calcmode="lin" valueType="num">
                                      <p:cBhvr>
                                        <p:cTn id="39" dur="500" fill="hold"/>
                                        <p:tgtEl>
                                          <p:spTgt spid="75022"/>
                                        </p:tgtEl>
                                        <p:attrNameLst>
                                          <p:attrName>ppt_h</p:attrName>
                                        </p:attrNameLst>
                                      </p:cBhvr>
                                      <p:tavLst>
                                        <p:tav tm="0">
                                          <p:val>
                                            <p:fltVal val="0"/>
                                          </p:val>
                                        </p:tav>
                                        <p:tav tm="100000">
                                          <p:val>
                                            <p:strVal val="#ppt_h"/>
                                          </p:val>
                                        </p:tav>
                                      </p:tavLst>
                                    </p:anim>
                                    <p:animEffect transition="in" filter="fade">
                                      <p:cBhvr>
                                        <p:cTn id="40" dur="500"/>
                                        <p:tgtEl>
                                          <p:spTgt spid="75022"/>
                                        </p:tgtEl>
                                      </p:cBhvr>
                                    </p:animEffect>
                                  </p:childTnLst>
                                </p:cTn>
                              </p:par>
                              <p:par>
                                <p:cTn id="41" presetID="53" presetClass="entr" presetSubtype="0" fill="hold" grpId="0" nodeType="withEffect">
                                  <p:stCondLst>
                                    <p:cond delay="0"/>
                                  </p:stCondLst>
                                  <p:childTnLst>
                                    <p:set>
                                      <p:cBhvr>
                                        <p:cTn id="42" dur="1" fill="hold">
                                          <p:stCondLst>
                                            <p:cond delay="0"/>
                                          </p:stCondLst>
                                        </p:cTn>
                                        <p:tgtEl>
                                          <p:spTgt spid="75023"/>
                                        </p:tgtEl>
                                        <p:attrNameLst>
                                          <p:attrName>style.visibility</p:attrName>
                                        </p:attrNameLst>
                                      </p:cBhvr>
                                      <p:to>
                                        <p:strVal val="visible"/>
                                      </p:to>
                                    </p:set>
                                    <p:anim calcmode="lin" valueType="num">
                                      <p:cBhvr>
                                        <p:cTn id="43" dur="500" fill="hold"/>
                                        <p:tgtEl>
                                          <p:spTgt spid="75023"/>
                                        </p:tgtEl>
                                        <p:attrNameLst>
                                          <p:attrName>ppt_w</p:attrName>
                                        </p:attrNameLst>
                                      </p:cBhvr>
                                      <p:tavLst>
                                        <p:tav tm="0">
                                          <p:val>
                                            <p:fltVal val="0"/>
                                          </p:val>
                                        </p:tav>
                                        <p:tav tm="100000">
                                          <p:val>
                                            <p:strVal val="#ppt_w"/>
                                          </p:val>
                                        </p:tav>
                                      </p:tavLst>
                                    </p:anim>
                                    <p:anim calcmode="lin" valueType="num">
                                      <p:cBhvr>
                                        <p:cTn id="44" dur="500" fill="hold"/>
                                        <p:tgtEl>
                                          <p:spTgt spid="75023"/>
                                        </p:tgtEl>
                                        <p:attrNameLst>
                                          <p:attrName>ppt_h</p:attrName>
                                        </p:attrNameLst>
                                      </p:cBhvr>
                                      <p:tavLst>
                                        <p:tav tm="0">
                                          <p:val>
                                            <p:fltVal val="0"/>
                                          </p:val>
                                        </p:tav>
                                        <p:tav tm="100000">
                                          <p:val>
                                            <p:strVal val="#ppt_h"/>
                                          </p:val>
                                        </p:tav>
                                      </p:tavLst>
                                    </p:anim>
                                    <p:animEffect transition="in" filter="fade">
                                      <p:cBhvr>
                                        <p:cTn id="45" dur="500"/>
                                        <p:tgtEl>
                                          <p:spTgt spid="75023"/>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22" presetClass="entr" presetSubtype="8" fill="hold" nodeType="clickEffect">
                                  <p:stCondLst>
                                    <p:cond delay="0"/>
                                  </p:stCondLst>
                                  <p:childTnLst>
                                    <p:set>
                                      <p:cBhvr>
                                        <p:cTn id="49" dur="1" fill="hold">
                                          <p:stCondLst>
                                            <p:cond delay="0"/>
                                          </p:stCondLst>
                                        </p:cTn>
                                        <p:tgtEl>
                                          <p:spTgt spid="75018"/>
                                        </p:tgtEl>
                                        <p:attrNameLst>
                                          <p:attrName>style.visibility</p:attrName>
                                        </p:attrNameLst>
                                      </p:cBhvr>
                                      <p:to>
                                        <p:strVal val="visible"/>
                                      </p:to>
                                    </p:set>
                                    <p:animEffect transition="in" filter="wipe(left)">
                                      <p:cBhvr>
                                        <p:cTn id="50" dur="500"/>
                                        <p:tgtEl>
                                          <p:spTgt spid="75018"/>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53" presetClass="entr" presetSubtype="0" fill="hold" grpId="0" nodeType="clickEffect">
                                  <p:stCondLst>
                                    <p:cond delay="0"/>
                                  </p:stCondLst>
                                  <p:childTnLst>
                                    <p:set>
                                      <p:cBhvr>
                                        <p:cTn id="54" dur="1" fill="hold">
                                          <p:stCondLst>
                                            <p:cond delay="0"/>
                                          </p:stCondLst>
                                        </p:cTn>
                                        <p:tgtEl>
                                          <p:spTgt spid="74831"/>
                                        </p:tgtEl>
                                        <p:attrNameLst>
                                          <p:attrName>style.visibility</p:attrName>
                                        </p:attrNameLst>
                                      </p:cBhvr>
                                      <p:to>
                                        <p:strVal val="visible"/>
                                      </p:to>
                                    </p:set>
                                    <p:anim calcmode="lin" valueType="num">
                                      <p:cBhvr>
                                        <p:cTn id="55" dur="500" fill="hold"/>
                                        <p:tgtEl>
                                          <p:spTgt spid="74831"/>
                                        </p:tgtEl>
                                        <p:attrNameLst>
                                          <p:attrName>ppt_w</p:attrName>
                                        </p:attrNameLst>
                                      </p:cBhvr>
                                      <p:tavLst>
                                        <p:tav tm="0">
                                          <p:val>
                                            <p:fltVal val="0"/>
                                          </p:val>
                                        </p:tav>
                                        <p:tav tm="100000">
                                          <p:val>
                                            <p:strVal val="#ppt_w"/>
                                          </p:val>
                                        </p:tav>
                                      </p:tavLst>
                                    </p:anim>
                                    <p:anim calcmode="lin" valueType="num">
                                      <p:cBhvr>
                                        <p:cTn id="56" dur="500" fill="hold"/>
                                        <p:tgtEl>
                                          <p:spTgt spid="74831"/>
                                        </p:tgtEl>
                                        <p:attrNameLst>
                                          <p:attrName>ppt_h</p:attrName>
                                        </p:attrNameLst>
                                      </p:cBhvr>
                                      <p:tavLst>
                                        <p:tav tm="0">
                                          <p:val>
                                            <p:fltVal val="0"/>
                                          </p:val>
                                        </p:tav>
                                        <p:tav tm="100000">
                                          <p:val>
                                            <p:strVal val="#ppt_h"/>
                                          </p:val>
                                        </p:tav>
                                      </p:tavLst>
                                    </p:anim>
                                    <p:animEffect transition="in" filter="fade">
                                      <p:cBhvr>
                                        <p:cTn id="57" dur="500"/>
                                        <p:tgtEl>
                                          <p:spTgt spid="74831"/>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22" presetClass="entr" presetSubtype="4" fill="hold" nodeType="clickEffect">
                                  <p:stCondLst>
                                    <p:cond delay="0"/>
                                  </p:stCondLst>
                                  <p:childTnLst>
                                    <p:set>
                                      <p:cBhvr>
                                        <p:cTn id="61" dur="1" fill="hold">
                                          <p:stCondLst>
                                            <p:cond delay="0"/>
                                          </p:stCondLst>
                                        </p:cTn>
                                        <p:tgtEl>
                                          <p:spTgt spid="75120"/>
                                        </p:tgtEl>
                                        <p:attrNameLst>
                                          <p:attrName>style.visibility</p:attrName>
                                        </p:attrNameLst>
                                      </p:cBhvr>
                                      <p:to>
                                        <p:strVal val="visible"/>
                                      </p:to>
                                    </p:set>
                                    <p:animEffect transition="in" filter="wipe(down)">
                                      <p:cBhvr>
                                        <p:cTn id="62" dur="500"/>
                                        <p:tgtEl>
                                          <p:spTgt spid="75120"/>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4" presetClass="entr" presetSubtype="32" fill="hold" nodeType="clickEffect">
                                  <p:stCondLst>
                                    <p:cond delay="0"/>
                                  </p:stCondLst>
                                  <p:childTnLst>
                                    <p:set>
                                      <p:cBhvr>
                                        <p:cTn id="66" dur="1" fill="hold">
                                          <p:stCondLst>
                                            <p:cond delay="0"/>
                                          </p:stCondLst>
                                        </p:cTn>
                                        <p:tgtEl>
                                          <p:spTgt spid="75121"/>
                                        </p:tgtEl>
                                        <p:attrNameLst>
                                          <p:attrName>style.visibility</p:attrName>
                                        </p:attrNameLst>
                                      </p:cBhvr>
                                      <p:to>
                                        <p:strVal val="visible"/>
                                      </p:to>
                                    </p:set>
                                    <p:animEffect transition="in" filter="box(out)">
                                      <p:cBhvr>
                                        <p:cTn id="67" dur="500"/>
                                        <p:tgtEl>
                                          <p:spTgt spid="75121"/>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53" presetClass="entr" presetSubtype="0" fill="hold" grpId="0" nodeType="clickEffect">
                                  <p:stCondLst>
                                    <p:cond delay="0"/>
                                  </p:stCondLst>
                                  <p:childTnLst>
                                    <p:set>
                                      <p:cBhvr>
                                        <p:cTn id="71" dur="1" fill="hold">
                                          <p:stCondLst>
                                            <p:cond delay="0"/>
                                          </p:stCondLst>
                                        </p:cTn>
                                        <p:tgtEl>
                                          <p:spTgt spid="75026"/>
                                        </p:tgtEl>
                                        <p:attrNameLst>
                                          <p:attrName>style.visibility</p:attrName>
                                        </p:attrNameLst>
                                      </p:cBhvr>
                                      <p:to>
                                        <p:strVal val="visible"/>
                                      </p:to>
                                    </p:set>
                                    <p:anim calcmode="lin" valueType="num">
                                      <p:cBhvr>
                                        <p:cTn id="72" dur="500" fill="hold"/>
                                        <p:tgtEl>
                                          <p:spTgt spid="75026"/>
                                        </p:tgtEl>
                                        <p:attrNameLst>
                                          <p:attrName>ppt_w</p:attrName>
                                        </p:attrNameLst>
                                      </p:cBhvr>
                                      <p:tavLst>
                                        <p:tav tm="0">
                                          <p:val>
                                            <p:fltVal val="0"/>
                                          </p:val>
                                        </p:tav>
                                        <p:tav tm="100000">
                                          <p:val>
                                            <p:strVal val="#ppt_w"/>
                                          </p:val>
                                        </p:tav>
                                      </p:tavLst>
                                    </p:anim>
                                    <p:anim calcmode="lin" valueType="num">
                                      <p:cBhvr>
                                        <p:cTn id="73" dur="500" fill="hold"/>
                                        <p:tgtEl>
                                          <p:spTgt spid="75026"/>
                                        </p:tgtEl>
                                        <p:attrNameLst>
                                          <p:attrName>ppt_h</p:attrName>
                                        </p:attrNameLst>
                                      </p:cBhvr>
                                      <p:tavLst>
                                        <p:tav tm="0">
                                          <p:val>
                                            <p:fltVal val="0"/>
                                          </p:val>
                                        </p:tav>
                                        <p:tav tm="100000">
                                          <p:val>
                                            <p:strVal val="#ppt_h"/>
                                          </p:val>
                                        </p:tav>
                                      </p:tavLst>
                                    </p:anim>
                                    <p:animEffect transition="in" filter="fade">
                                      <p:cBhvr>
                                        <p:cTn id="74" dur="500"/>
                                        <p:tgtEl>
                                          <p:spTgt spid="75026"/>
                                        </p:tgtEl>
                                      </p:cBhvr>
                                    </p:animEffect>
                                  </p:childTnLst>
                                </p:cTn>
                              </p:par>
                            </p:childTnLst>
                          </p:cTn>
                        </p:par>
                        <p:par>
                          <p:cTn id="75" fill="hold" nodeType="afterGroup">
                            <p:stCondLst>
                              <p:cond delay="500"/>
                            </p:stCondLst>
                            <p:childTnLst>
                              <p:par>
                                <p:cTn id="76" presetID="9" presetClass="entr" presetSubtype="0" fill="hold" grpId="0" nodeType="afterEffect">
                                  <p:stCondLst>
                                    <p:cond delay="0"/>
                                  </p:stCondLst>
                                  <p:childTnLst>
                                    <p:set>
                                      <p:cBhvr>
                                        <p:cTn id="77" dur="1" fill="hold">
                                          <p:stCondLst>
                                            <p:cond delay="0"/>
                                          </p:stCondLst>
                                        </p:cTn>
                                        <p:tgtEl>
                                          <p:spTgt spid="75030"/>
                                        </p:tgtEl>
                                        <p:attrNameLst>
                                          <p:attrName>style.visibility</p:attrName>
                                        </p:attrNameLst>
                                      </p:cBhvr>
                                      <p:to>
                                        <p:strVal val="visible"/>
                                      </p:to>
                                    </p:set>
                                    <p:animEffect transition="in" filter="dissolve">
                                      <p:cBhvr>
                                        <p:cTn id="78" dur="500"/>
                                        <p:tgtEl>
                                          <p:spTgt spid="75030"/>
                                        </p:tgtEl>
                                      </p:cBhvr>
                                    </p:animEffect>
                                  </p:childTnLst>
                                </p:cTn>
                              </p:par>
                            </p:childTnLst>
                          </p:cTn>
                        </p:par>
                      </p:childTnLst>
                    </p:cTn>
                  </p:par>
                  <p:par>
                    <p:cTn id="79" fill="hold" nodeType="clickPar">
                      <p:stCondLst>
                        <p:cond delay="indefinite"/>
                      </p:stCondLst>
                      <p:childTnLst>
                        <p:par>
                          <p:cTn id="80" fill="hold" nodeType="withGroup">
                            <p:stCondLst>
                              <p:cond delay="0"/>
                            </p:stCondLst>
                            <p:childTnLst>
                              <p:par>
                                <p:cTn id="81" presetID="22" presetClass="entr" presetSubtype="8" fill="hold" nodeType="clickEffect">
                                  <p:stCondLst>
                                    <p:cond delay="0"/>
                                  </p:stCondLst>
                                  <p:childTnLst>
                                    <p:set>
                                      <p:cBhvr>
                                        <p:cTn id="82" dur="1" fill="hold">
                                          <p:stCondLst>
                                            <p:cond delay="0"/>
                                          </p:stCondLst>
                                        </p:cTn>
                                        <p:tgtEl>
                                          <p:spTgt spid="75027"/>
                                        </p:tgtEl>
                                        <p:attrNameLst>
                                          <p:attrName>style.visibility</p:attrName>
                                        </p:attrNameLst>
                                      </p:cBhvr>
                                      <p:to>
                                        <p:strVal val="visible"/>
                                      </p:to>
                                    </p:set>
                                    <p:animEffect transition="in" filter="wipe(left)">
                                      <p:cBhvr>
                                        <p:cTn id="83" dur="500"/>
                                        <p:tgtEl>
                                          <p:spTgt spid="75027"/>
                                        </p:tgtEl>
                                      </p:cBhvr>
                                    </p:animEffect>
                                  </p:childTnLst>
                                </p:cTn>
                              </p:par>
                            </p:childTnLst>
                          </p:cTn>
                        </p:par>
                        <p:par>
                          <p:cTn id="84" fill="hold" nodeType="afterGroup">
                            <p:stCondLst>
                              <p:cond delay="500"/>
                            </p:stCondLst>
                            <p:childTnLst>
                              <p:par>
                                <p:cTn id="85" presetID="9" presetClass="entr" presetSubtype="0" fill="hold" nodeType="afterEffect">
                                  <p:stCondLst>
                                    <p:cond delay="0"/>
                                  </p:stCondLst>
                                  <p:childTnLst>
                                    <p:set>
                                      <p:cBhvr>
                                        <p:cTn id="86" dur="1" fill="hold">
                                          <p:stCondLst>
                                            <p:cond delay="0"/>
                                          </p:stCondLst>
                                        </p:cTn>
                                        <p:tgtEl>
                                          <p:spTgt spid="75045"/>
                                        </p:tgtEl>
                                        <p:attrNameLst>
                                          <p:attrName>style.visibility</p:attrName>
                                        </p:attrNameLst>
                                      </p:cBhvr>
                                      <p:to>
                                        <p:strVal val="visible"/>
                                      </p:to>
                                    </p:set>
                                    <p:animEffect transition="in" filter="dissolve">
                                      <p:cBhvr>
                                        <p:cTn id="87" dur="500"/>
                                        <p:tgtEl>
                                          <p:spTgt spid="75045"/>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22" presetClass="entr" presetSubtype="1" fill="hold" nodeType="clickEffect">
                                  <p:stCondLst>
                                    <p:cond delay="0"/>
                                  </p:stCondLst>
                                  <p:childTnLst>
                                    <p:set>
                                      <p:cBhvr>
                                        <p:cTn id="91" dur="1" fill="hold">
                                          <p:stCondLst>
                                            <p:cond delay="0"/>
                                          </p:stCondLst>
                                        </p:cTn>
                                        <p:tgtEl>
                                          <p:spTgt spid="75044"/>
                                        </p:tgtEl>
                                        <p:attrNameLst>
                                          <p:attrName>style.visibility</p:attrName>
                                        </p:attrNameLst>
                                      </p:cBhvr>
                                      <p:to>
                                        <p:strVal val="visible"/>
                                      </p:to>
                                    </p:set>
                                    <p:animEffect transition="in" filter="wipe(up)">
                                      <p:cBhvr>
                                        <p:cTn id="92" dur="500"/>
                                        <p:tgtEl>
                                          <p:spTgt spid="75044"/>
                                        </p:tgtEl>
                                      </p:cBhvr>
                                    </p:animEffect>
                                  </p:childTnLst>
                                </p:cTn>
                              </p:par>
                            </p:childTnLst>
                          </p:cTn>
                        </p:par>
                        <p:par>
                          <p:cTn id="93" fill="hold" nodeType="afterGroup">
                            <p:stCondLst>
                              <p:cond delay="500"/>
                            </p:stCondLst>
                            <p:childTnLst>
                              <p:par>
                                <p:cTn id="94" presetID="9" presetClass="entr" presetSubtype="0" fill="hold" nodeType="afterEffect">
                                  <p:stCondLst>
                                    <p:cond delay="0"/>
                                  </p:stCondLst>
                                  <p:childTnLst>
                                    <p:set>
                                      <p:cBhvr>
                                        <p:cTn id="95" dur="1" fill="hold">
                                          <p:stCondLst>
                                            <p:cond delay="0"/>
                                          </p:stCondLst>
                                        </p:cTn>
                                        <p:tgtEl>
                                          <p:spTgt spid="75041"/>
                                        </p:tgtEl>
                                        <p:attrNameLst>
                                          <p:attrName>style.visibility</p:attrName>
                                        </p:attrNameLst>
                                      </p:cBhvr>
                                      <p:to>
                                        <p:strVal val="visible"/>
                                      </p:to>
                                    </p:set>
                                    <p:animEffect transition="in" filter="dissolve">
                                      <p:cBhvr>
                                        <p:cTn id="96" dur="500"/>
                                        <p:tgtEl>
                                          <p:spTgt spid="75041"/>
                                        </p:tgtEl>
                                      </p:cBhvr>
                                    </p:animEffect>
                                  </p:childTnLst>
                                </p:cTn>
                              </p:par>
                            </p:childTnLst>
                          </p:cTn>
                        </p:par>
                      </p:childTnLst>
                    </p:cTn>
                  </p:par>
                  <p:par>
                    <p:cTn id="97" fill="hold" nodeType="clickPar">
                      <p:stCondLst>
                        <p:cond delay="indefinite"/>
                      </p:stCondLst>
                      <p:childTnLst>
                        <p:par>
                          <p:cTn id="98" fill="hold" nodeType="withGroup">
                            <p:stCondLst>
                              <p:cond delay="0"/>
                            </p:stCondLst>
                            <p:childTnLst>
                              <p:par>
                                <p:cTn id="99" presetID="53" presetClass="entr" presetSubtype="0" fill="hold" grpId="0" nodeType="clickEffect">
                                  <p:stCondLst>
                                    <p:cond delay="0"/>
                                  </p:stCondLst>
                                  <p:childTnLst>
                                    <p:set>
                                      <p:cBhvr>
                                        <p:cTn id="100" dur="1" fill="hold">
                                          <p:stCondLst>
                                            <p:cond delay="0"/>
                                          </p:stCondLst>
                                        </p:cTn>
                                        <p:tgtEl>
                                          <p:spTgt spid="75024"/>
                                        </p:tgtEl>
                                        <p:attrNameLst>
                                          <p:attrName>style.visibility</p:attrName>
                                        </p:attrNameLst>
                                      </p:cBhvr>
                                      <p:to>
                                        <p:strVal val="visible"/>
                                      </p:to>
                                    </p:set>
                                    <p:anim calcmode="lin" valueType="num">
                                      <p:cBhvr>
                                        <p:cTn id="101" dur="500" fill="hold"/>
                                        <p:tgtEl>
                                          <p:spTgt spid="75024"/>
                                        </p:tgtEl>
                                        <p:attrNameLst>
                                          <p:attrName>ppt_w</p:attrName>
                                        </p:attrNameLst>
                                      </p:cBhvr>
                                      <p:tavLst>
                                        <p:tav tm="0">
                                          <p:val>
                                            <p:fltVal val="0"/>
                                          </p:val>
                                        </p:tav>
                                        <p:tav tm="100000">
                                          <p:val>
                                            <p:strVal val="#ppt_w"/>
                                          </p:val>
                                        </p:tav>
                                      </p:tavLst>
                                    </p:anim>
                                    <p:anim calcmode="lin" valueType="num">
                                      <p:cBhvr>
                                        <p:cTn id="102" dur="500" fill="hold"/>
                                        <p:tgtEl>
                                          <p:spTgt spid="75024"/>
                                        </p:tgtEl>
                                        <p:attrNameLst>
                                          <p:attrName>ppt_h</p:attrName>
                                        </p:attrNameLst>
                                      </p:cBhvr>
                                      <p:tavLst>
                                        <p:tav tm="0">
                                          <p:val>
                                            <p:fltVal val="0"/>
                                          </p:val>
                                        </p:tav>
                                        <p:tav tm="100000">
                                          <p:val>
                                            <p:strVal val="#ppt_h"/>
                                          </p:val>
                                        </p:tav>
                                      </p:tavLst>
                                    </p:anim>
                                    <p:animEffect transition="in" filter="fade">
                                      <p:cBhvr>
                                        <p:cTn id="103" dur="500"/>
                                        <p:tgtEl>
                                          <p:spTgt spid="75024"/>
                                        </p:tgtEl>
                                      </p:cBhvr>
                                    </p:animEffect>
                                  </p:childTnLst>
                                </p:cTn>
                              </p:par>
                            </p:childTnLst>
                          </p:cTn>
                        </p:par>
                        <p:par>
                          <p:cTn id="104" fill="hold" nodeType="afterGroup">
                            <p:stCondLst>
                              <p:cond delay="500"/>
                            </p:stCondLst>
                            <p:childTnLst>
                              <p:par>
                                <p:cTn id="105" presetID="9" presetClass="entr" presetSubtype="0" fill="hold" grpId="0" nodeType="afterEffect">
                                  <p:stCondLst>
                                    <p:cond delay="0"/>
                                  </p:stCondLst>
                                  <p:childTnLst>
                                    <p:set>
                                      <p:cBhvr>
                                        <p:cTn id="106" dur="1" fill="hold">
                                          <p:stCondLst>
                                            <p:cond delay="0"/>
                                          </p:stCondLst>
                                        </p:cTn>
                                        <p:tgtEl>
                                          <p:spTgt spid="75029"/>
                                        </p:tgtEl>
                                        <p:attrNameLst>
                                          <p:attrName>style.visibility</p:attrName>
                                        </p:attrNameLst>
                                      </p:cBhvr>
                                      <p:to>
                                        <p:strVal val="visible"/>
                                      </p:to>
                                    </p:set>
                                    <p:animEffect transition="in" filter="dissolve">
                                      <p:cBhvr>
                                        <p:cTn id="107" dur="500"/>
                                        <p:tgtEl>
                                          <p:spTgt spid="75029"/>
                                        </p:tgtEl>
                                      </p:cBhvr>
                                    </p:animEffect>
                                  </p:childTnLst>
                                </p:cTn>
                              </p:par>
                            </p:childTnLst>
                          </p:cTn>
                        </p:par>
                      </p:childTnLst>
                    </p:cTn>
                  </p:par>
                  <p:par>
                    <p:cTn id="108" fill="hold" nodeType="clickPar">
                      <p:stCondLst>
                        <p:cond delay="indefinite"/>
                      </p:stCondLst>
                      <p:childTnLst>
                        <p:par>
                          <p:cTn id="109" fill="hold" nodeType="withGroup">
                            <p:stCondLst>
                              <p:cond delay="0"/>
                            </p:stCondLst>
                            <p:childTnLst>
                              <p:par>
                                <p:cTn id="110" presetID="22" presetClass="entr" presetSubtype="2" fill="hold" nodeType="clickEffect">
                                  <p:stCondLst>
                                    <p:cond delay="0"/>
                                  </p:stCondLst>
                                  <p:childTnLst>
                                    <p:set>
                                      <p:cBhvr>
                                        <p:cTn id="111" dur="1" fill="hold">
                                          <p:stCondLst>
                                            <p:cond delay="0"/>
                                          </p:stCondLst>
                                        </p:cTn>
                                        <p:tgtEl>
                                          <p:spTgt spid="75025"/>
                                        </p:tgtEl>
                                        <p:attrNameLst>
                                          <p:attrName>style.visibility</p:attrName>
                                        </p:attrNameLst>
                                      </p:cBhvr>
                                      <p:to>
                                        <p:strVal val="visible"/>
                                      </p:to>
                                    </p:set>
                                    <p:animEffect transition="in" filter="wipe(right)">
                                      <p:cBhvr>
                                        <p:cTn id="112" dur="500"/>
                                        <p:tgtEl>
                                          <p:spTgt spid="75025"/>
                                        </p:tgtEl>
                                      </p:cBhvr>
                                    </p:animEffect>
                                  </p:childTnLst>
                                </p:cTn>
                              </p:par>
                            </p:childTnLst>
                          </p:cTn>
                        </p:par>
                        <p:par>
                          <p:cTn id="113" fill="hold" nodeType="afterGroup">
                            <p:stCondLst>
                              <p:cond delay="500"/>
                            </p:stCondLst>
                            <p:childTnLst>
                              <p:par>
                                <p:cTn id="114" presetID="9" presetClass="entr" presetSubtype="0" fill="hold" nodeType="afterEffect">
                                  <p:stCondLst>
                                    <p:cond delay="0"/>
                                  </p:stCondLst>
                                  <p:childTnLst>
                                    <p:set>
                                      <p:cBhvr>
                                        <p:cTn id="115" dur="1" fill="hold">
                                          <p:stCondLst>
                                            <p:cond delay="0"/>
                                          </p:stCondLst>
                                        </p:cTn>
                                        <p:tgtEl>
                                          <p:spTgt spid="75048"/>
                                        </p:tgtEl>
                                        <p:attrNameLst>
                                          <p:attrName>style.visibility</p:attrName>
                                        </p:attrNameLst>
                                      </p:cBhvr>
                                      <p:to>
                                        <p:strVal val="visible"/>
                                      </p:to>
                                    </p:set>
                                    <p:animEffect transition="in" filter="dissolve">
                                      <p:cBhvr>
                                        <p:cTn id="116" dur="500"/>
                                        <p:tgtEl>
                                          <p:spTgt spid="75048"/>
                                        </p:tgtEl>
                                      </p:cBhvr>
                                    </p:animEffect>
                                  </p:childTnLst>
                                </p:cTn>
                              </p:par>
                            </p:childTnLst>
                          </p:cTn>
                        </p:par>
                      </p:childTnLst>
                    </p:cTn>
                  </p:par>
                  <p:par>
                    <p:cTn id="117" fill="hold" nodeType="clickPar">
                      <p:stCondLst>
                        <p:cond delay="indefinite"/>
                      </p:stCondLst>
                      <p:childTnLst>
                        <p:par>
                          <p:cTn id="118" fill="hold" nodeType="withGroup">
                            <p:stCondLst>
                              <p:cond delay="0"/>
                            </p:stCondLst>
                            <p:childTnLst>
                              <p:par>
                                <p:cTn id="119" presetID="22" presetClass="entr" presetSubtype="1" fill="hold" nodeType="clickEffect">
                                  <p:stCondLst>
                                    <p:cond delay="0"/>
                                  </p:stCondLst>
                                  <p:childTnLst>
                                    <p:set>
                                      <p:cBhvr>
                                        <p:cTn id="120" dur="1" fill="hold">
                                          <p:stCondLst>
                                            <p:cond delay="0"/>
                                          </p:stCondLst>
                                        </p:cTn>
                                        <p:tgtEl>
                                          <p:spTgt spid="75040"/>
                                        </p:tgtEl>
                                        <p:attrNameLst>
                                          <p:attrName>style.visibility</p:attrName>
                                        </p:attrNameLst>
                                      </p:cBhvr>
                                      <p:to>
                                        <p:strVal val="visible"/>
                                      </p:to>
                                    </p:set>
                                    <p:animEffect transition="in" filter="wipe(up)">
                                      <p:cBhvr>
                                        <p:cTn id="121" dur="500"/>
                                        <p:tgtEl>
                                          <p:spTgt spid="75040"/>
                                        </p:tgtEl>
                                      </p:cBhvr>
                                    </p:animEffect>
                                  </p:childTnLst>
                                </p:cTn>
                              </p:par>
                            </p:childTnLst>
                          </p:cTn>
                        </p:par>
                        <p:par>
                          <p:cTn id="122" fill="hold" nodeType="afterGroup">
                            <p:stCondLst>
                              <p:cond delay="500"/>
                            </p:stCondLst>
                            <p:childTnLst>
                              <p:par>
                                <p:cTn id="123" presetID="9" presetClass="entr" presetSubtype="0" fill="hold" nodeType="afterEffect">
                                  <p:stCondLst>
                                    <p:cond delay="0"/>
                                  </p:stCondLst>
                                  <p:childTnLst>
                                    <p:set>
                                      <p:cBhvr>
                                        <p:cTn id="124" dur="1" fill="hold">
                                          <p:stCondLst>
                                            <p:cond delay="0"/>
                                          </p:stCondLst>
                                        </p:cTn>
                                        <p:tgtEl>
                                          <p:spTgt spid="75037"/>
                                        </p:tgtEl>
                                        <p:attrNameLst>
                                          <p:attrName>style.visibility</p:attrName>
                                        </p:attrNameLst>
                                      </p:cBhvr>
                                      <p:to>
                                        <p:strVal val="visible"/>
                                      </p:to>
                                    </p:set>
                                    <p:animEffect transition="in" filter="dissolve">
                                      <p:cBhvr>
                                        <p:cTn id="125" dur="500"/>
                                        <p:tgtEl>
                                          <p:spTgt spid="75037"/>
                                        </p:tgtEl>
                                      </p:cBhvr>
                                    </p:animEffect>
                                  </p:childTnLst>
                                </p:cTn>
                              </p:par>
                            </p:childTnLst>
                          </p:cTn>
                        </p:par>
                      </p:childTnLst>
                    </p:cTn>
                  </p:par>
                  <p:par>
                    <p:cTn id="126" fill="hold" nodeType="clickPar">
                      <p:stCondLst>
                        <p:cond delay="indefinite"/>
                      </p:stCondLst>
                      <p:childTnLst>
                        <p:par>
                          <p:cTn id="127" fill="hold" nodeType="withGroup">
                            <p:stCondLst>
                              <p:cond delay="0"/>
                            </p:stCondLst>
                            <p:childTnLst>
                              <p:par>
                                <p:cTn id="128" presetID="53" presetClass="entr" presetSubtype="0" fill="hold" grpId="0" nodeType="clickEffect">
                                  <p:stCondLst>
                                    <p:cond delay="0"/>
                                  </p:stCondLst>
                                  <p:childTnLst>
                                    <p:set>
                                      <p:cBhvr>
                                        <p:cTn id="129" dur="1" fill="hold">
                                          <p:stCondLst>
                                            <p:cond delay="0"/>
                                          </p:stCondLst>
                                        </p:cTn>
                                        <p:tgtEl>
                                          <p:spTgt spid="75028"/>
                                        </p:tgtEl>
                                        <p:attrNameLst>
                                          <p:attrName>style.visibility</p:attrName>
                                        </p:attrNameLst>
                                      </p:cBhvr>
                                      <p:to>
                                        <p:strVal val="visible"/>
                                      </p:to>
                                    </p:set>
                                    <p:anim calcmode="lin" valueType="num">
                                      <p:cBhvr>
                                        <p:cTn id="130" dur="500" fill="hold"/>
                                        <p:tgtEl>
                                          <p:spTgt spid="75028"/>
                                        </p:tgtEl>
                                        <p:attrNameLst>
                                          <p:attrName>ppt_w</p:attrName>
                                        </p:attrNameLst>
                                      </p:cBhvr>
                                      <p:tavLst>
                                        <p:tav tm="0">
                                          <p:val>
                                            <p:fltVal val="0"/>
                                          </p:val>
                                        </p:tav>
                                        <p:tav tm="100000">
                                          <p:val>
                                            <p:strVal val="#ppt_w"/>
                                          </p:val>
                                        </p:tav>
                                      </p:tavLst>
                                    </p:anim>
                                    <p:anim calcmode="lin" valueType="num">
                                      <p:cBhvr>
                                        <p:cTn id="131" dur="500" fill="hold"/>
                                        <p:tgtEl>
                                          <p:spTgt spid="75028"/>
                                        </p:tgtEl>
                                        <p:attrNameLst>
                                          <p:attrName>ppt_h</p:attrName>
                                        </p:attrNameLst>
                                      </p:cBhvr>
                                      <p:tavLst>
                                        <p:tav tm="0">
                                          <p:val>
                                            <p:fltVal val="0"/>
                                          </p:val>
                                        </p:tav>
                                        <p:tav tm="100000">
                                          <p:val>
                                            <p:strVal val="#ppt_h"/>
                                          </p:val>
                                        </p:tav>
                                      </p:tavLst>
                                    </p:anim>
                                    <p:animEffect transition="in" filter="fade">
                                      <p:cBhvr>
                                        <p:cTn id="132" dur="500"/>
                                        <p:tgtEl>
                                          <p:spTgt spid="75028"/>
                                        </p:tgtEl>
                                      </p:cBhvr>
                                    </p:animEffect>
                                  </p:childTnLst>
                                </p:cTn>
                              </p:par>
                            </p:childTnLst>
                          </p:cTn>
                        </p:par>
                        <p:par>
                          <p:cTn id="133" fill="hold" nodeType="afterGroup">
                            <p:stCondLst>
                              <p:cond delay="500"/>
                            </p:stCondLst>
                            <p:childTnLst>
                              <p:par>
                                <p:cTn id="134" presetID="9" presetClass="entr" presetSubtype="0" fill="hold" grpId="0" nodeType="afterEffect">
                                  <p:stCondLst>
                                    <p:cond delay="0"/>
                                  </p:stCondLst>
                                  <p:childTnLst>
                                    <p:set>
                                      <p:cBhvr>
                                        <p:cTn id="135" dur="1" fill="hold">
                                          <p:stCondLst>
                                            <p:cond delay="0"/>
                                          </p:stCondLst>
                                        </p:cTn>
                                        <p:tgtEl>
                                          <p:spTgt spid="75031"/>
                                        </p:tgtEl>
                                        <p:attrNameLst>
                                          <p:attrName>style.visibility</p:attrName>
                                        </p:attrNameLst>
                                      </p:cBhvr>
                                      <p:to>
                                        <p:strVal val="visible"/>
                                      </p:to>
                                    </p:set>
                                    <p:animEffect transition="in" filter="dissolve">
                                      <p:cBhvr>
                                        <p:cTn id="136" dur="500"/>
                                        <p:tgtEl>
                                          <p:spTgt spid="75031"/>
                                        </p:tgtEl>
                                      </p:cBhvr>
                                    </p:animEffect>
                                  </p:childTnLst>
                                </p:cTn>
                              </p:par>
                            </p:childTnLst>
                          </p:cTn>
                        </p:par>
                      </p:childTnLst>
                    </p:cTn>
                  </p:par>
                  <p:par>
                    <p:cTn id="137" fill="hold" nodeType="clickPar">
                      <p:stCondLst>
                        <p:cond delay="indefinite"/>
                      </p:stCondLst>
                      <p:childTnLst>
                        <p:par>
                          <p:cTn id="138" fill="hold" nodeType="withGroup">
                            <p:stCondLst>
                              <p:cond delay="0"/>
                            </p:stCondLst>
                            <p:childTnLst>
                              <p:par>
                                <p:cTn id="139" presetID="22" presetClass="entr" presetSubtype="4" fill="hold" nodeType="clickEffect">
                                  <p:stCondLst>
                                    <p:cond delay="0"/>
                                  </p:stCondLst>
                                  <p:childTnLst>
                                    <p:set>
                                      <p:cBhvr>
                                        <p:cTn id="140" dur="1" fill="hold">
                                          <p:stCondLst>
                                            <p:cond delay="0"/>
                                          </p:stCondLst>
                                        </p:cTn>
                                        <p:tgtEl>
                                          <p:spTgt spid="75036"/>
                                        </p:tgtEl>
                                        <p:attrNameLst>
                                          <p:attrName>style.visibility</p:attrName>
                                        </p:attrNameLst>
                                      </p:cBhvr>
                                      <p:to>
                                        <p:strVal val="visible"/>
                                      </p:to>
                                    </p:set>
                                    <p:animEffect transition="in" filter="wipe(down)">
                                      <p:cBhvr>
                                        <p:cTn id="141" dur="500"/>
                                        <p:tgtEl>
                                          <p:spTgt spid="75036"/>
                                        </p:tgtEl>
                                      </p:cBhvr>
                                    </p:animEffect>
                                  </p:childTnLst>
                                </p:cTn>
                              </p:par>
                            </p:childTnLst>
                          </p:cTn>
                        </p:par>
                        <p:par>
                          <p:cTn id="142" fill="hold" nodeType="afterGroup">
                            <p:stCondLst>
                              <p:cond delay="500"/>
                            </p:stCondLst>
                            <p:childTnLst>
                              <p:par>
                                <p:cTn id="143" presetID="9" presetClass="entr" presetSubtype="0" fill="hold" nodeType="afterEffect">
                                  <p:stCondLst>
                                    <p:cond delay="0"/>
                                  </p:stCondLst>
                                  <p:childTnLst>
                                    <p:set>
                                      <p:cBhvr>
                                        <p:cTn id="144" dur="1" fill="hold">
                                          <p:stCondLst>
                                            <p:cond delay="0"/>
                                          </p:stCondLst>
                                        </p:cTn>
                                        <p:tgtEl>
                                          <p:spTgt spid="75051"/>
                                        </p:tgtEl>
                                        <p:attrNameLst>
                                          <p:attrName>style.visibility</p:attrName>
                                        </p:attrNameLst>
                                      </p:cBhvr>
                                      <p:to>
                                        <p:strVal val="visible"/>
                                      </p:to>
                                    </p:set>
                                    <p:animEffect transition="in" filter="dissolve">
                                      <p:cBhvr>
                                        <p:cTn id="145" dur="500"/>
                                        <p:tgtEl>
                                          <p:spTgt spid="75051"/>
                                        </p:tgtEl>
                                      </p:cBhvr>
                                    </p:animEffect>
                                  </p:childTnLst>
                                </p:cTn>
                              </p:par>
                            </p:childTnLst>
                          </p:cTn>
                        </p:par>
                      </p:childTnLst>
                    </p:cTn>
                  </p:par>
                  <p:par>
                    <p:cTn id="146" fill="hold" nodeType="clickPar">
                      <p:stCondLst>
                        <p:cond delay="indefinite"/>
                      </p:stCondLst>
                      <p:childTnLst>
                        <p:par>
                          <p:cTn id="147" fill="hold" nodeType="withGroup">
                            <p:stCondLst>
                              <p:cond delay="0"/>
                            </p:stCondLst>
                            <p:childTnLst>
                              <p:par>
                                <p:cTn id="148" presetID="22" presetClass="entr" presetSubtype="4" fill="hold" nodeType="clickEffect">
                                  <p:stCondLst>
                                    <p:cond delay="0"/>
                                  </p:stCondLst>
                                  <p:childTnLst>
                                    <p:set>
                                      <p:cBhvr>
                                        <p:cTn id="149" dur="1" fill="hold">
                                          <p:stCondLst>
                                            <p:cond delay="0"/>
                                          </p:stCondLst>
                                        </p:cTn>
                                        <p:tgtEl>
                                          <p:spTgt spid="75035"/>
                                        </p:tgtEl>
                                        <p:attrNameLst>
                                          <p:attrName>style.visibility</p:attrName>
                                        </p:attrNameLst>
                                      </p:cBhvr>
                                      <p:to>
                                        <p:strVal val="visible"/>
                                      </p:to>
                                    </p:set>
                                    <p:animEffect transition="in" filter="wipe(down)">
                                      <p:cBhvr>
                                        <p:cTn id="150" dur="500"/>
                                        <p:tgtEl>
                                          <p:spTgt spid="75035"/>
                                        </p:tgtEl>
                                      </p:cBhvr>
                                    </p:animEffect>
                                  </p:childTnLst>
                                </p:cTn>
                              </p:par>
                            </p:childTnLst>
                          </p:cTn>
                        </p:par>
                        <p:par>
                          <p:cTn id="151" fill="hold" nodeType="afterGroup">
                            <p:stCondLst>
                              <p:cond delay="500"/>
                            </p:stCondLst>
                            <p:childTnLst>
                              <p:par>
                                <p:cTn id="152" presetID="9" presetClass="entr" presetSubtype="0" fill="hold" nodeType="afterEffect">
                                  <p:stCondLst>
                                    <p:cond delay="0"/>
                                  </p:stCondLst>
                                  <p:childTnLst>
                                    <p:set>
                                      <p:cBhvr>
                                        <p:cTn id="153" dur="1" fill="hold">
                                          <p:stCondLst>
                                            <p:cond delay="0"/>
                                          </p:stCondLst>
                                        </p:cTn>
                                        <p:tgtEl>
                                          <p:spTgt spid="75032"/>
                                        </p:tgtEl>
                                        <p:attrNameLst>
                                          <p:attrName>style.visibility</p:attrName>
                                        </p:attrNameLst>
                                      </p:cBhvr>
                                      <p:to>
                                        <p:strVal val="visible"/>
                                      </p:to>
                                    </p:set>
                                    <p:animEffect transition="in" filter="dissolve">
                                      <p:cBhvr>
                                        <p:cTn id="154" dur="500"/>
                                        <p:tgtEl>
                                          <p:spTgt spid="75032"/>
                                        </p:tgtEl>
                                      </p:cBhvr>
                                    </p:animEffect>
                                  </p:childTnLst>
                                </p:cTn>
                              </p:par>
                            </p:childTnLst>
                          </p:cTn>
                        </p:par>
                      </p:childTnLst>
                    </p:cTn>
                  </p:par>
                  <p:par>
                    <p:cTn id="155" fill="hold" nodeType="clickPar">
                      <p:stCondLst>
                        <p:cond delay="indefinite"/>
                      </p:stCondLst>
                      <p:childTnLst>
                        <p:par>
                          <p:cTn id="156" fill="hold" nodeType="withGroup">
                            <p:stCondLst>
                              <p:cond delay="0"/>
                            </p:stCondLst>
                            <p:childTnLst>
                              <p:par>
                                <p:cTn id="157" presetID="22" presetClass="entr" presetSubtype="8" fill="hold" grpId="0" nodeType="clickEffect">
                                  <p:stCondLst>
                                    <p:cond delay="0"/>
                                  </p:stCondLst>
                                  <p:childTnLst>
                                    <p:set>
                                      <p:cBhvr>
                                        <p:cTn id="158" dur="1" fill="hold">
                                          <p:stCondLst>
                                            <p:cond delay="0"/>
                                          </p:stCondLst>
                                        </p:cTn>
                                        <p:tgtEl>
                                          <p:spTgt spid="74832"/>
                                        </p:tgtEl>
                                        <p:attrNameLst>
                                          <p:attrName>style.visibility</p:attrName>
                                        </p:attrNameLst>
                                      </p:cBhvr>
                                      <p:to>
                                        <p:strVal val="visible"/>
                                      </p:to>
                                    </p:set>
                                    <p:animEffect transition="in" filter="wipe(left)">
                                      <p:cBhvr>
                                        <p:cTn id="159" dur="500"/>
                                        <p:tgtEl>
                                          <p:spTgt spid="74832"/>
                                        </p:tgtEl>
                                      </p:cBhvr>
                                    </p:animEffect>
                                  </p:childTnLst>
                                </p:cTn>
                              </p:par>
                            </p:childTnLst>
                          </p:cTn>
                        </p:par>
                      </p:childTnLst>
                    </p:cTn>
                  </p:par>
                  <p:par>
                    <p:cTn id="160" fill="hold" nodeType="clickPar">
                      <p:stCondLst>
                        <p:cond delay="indefinite"/>
                      </p:stCondLst>
                      <p:childTnLst>
                        <p:par>
                          <p:cTn id="161" fill="hold" nodeType="withGroup">
                            <p:stCondLst>
                              <p:cond delay="0"/>
                            </p:stCondLst>
                            <p:childTnLst>
                              <p:par>
                                <p:cTn id="162" presetID="22" presetClass="entr" presetSubtype="8" fill="hold" nodeType="clickEffect">
                                  <p:stCondLst>
                                    <p:cond delay="0"/>
                                  </p:stCondLst>
                                  <p:childTnLst>
                                    <p:set>
                                      <p:cBhvr>
                                        <p:cTn id="163" dur="1" fill="hold">
                                          <p:stCondLst>
                                            <p:cond delay="0"/>
                                          </p:stCondLst>
                                        </p:cTn>
                                        <p:tgtEl>
                                          <p:spTgt spid="74833"/>
                                        </p:tgtEl>
                                        <p:attrNameLst>
                                          <p:attrName>style.visibility</p:attrName>
                                        </p:attrNameLst>
                                      </p:cBhvr>
                                      <p:to>
                                        <p:strVal val="visible"/>
                                      </p:to>
                                    </p:set>
                                    <p:animEffect transition="in" filter="wipe(left)">
                                      <p:cBhvr>
                                        <p:cTn id="164" dur="500"/>
                                        <p:tgtEl>
                                          <p:spTgt spid="74833"/>
                                        </p:tgtEl>
                                      </p:cBhvr>
                                    </p:animEffect>
                                  </p:childTnLst>
                                </p:cTn>
                              </p:par>
                            </p:childTnLst>
                          </p:cTn>
                        </p:par>
                      </p:childTnLst>
                    </p:cTn>
                  </p:par>
                  <p:par>
                    <p:cTn id="165" fill="hold" nodeType="clickPar">
                      <p:stCondLst>
                        <p:cond delay="indefinite"/>
                      </p:stCondLst>
                      <p:childTnLst>
                        <p:par>
                          <p:cTn id="166" fill="hold" nodeType="withGroup">
                            <p:stCondLst>
                              <p:cond delay="0"/>
                            </p:stCondLst>
                            <p:childTnLst>
                              <p:par>
                                <p:cTn id="167" presetID="22" presetClass="entr" presetSubtype="8" fill="hold" nodeType="clickEffect">
                                  <p:stCondLst>
                                    <p:cond delay="0"/>
                                  </p:stCondLst>
                                  <p:childTnLst>
                                    <p:set>
                                      <p:cBhvr>
                                        <p:cTn id="168" dur="1" fill="hold">
                                          <p:stCondLst>
                                            <p:cond delay="0"/>
                                          </p:stCondLst>
                                        </p:cTn>
                                        <p:tgtEl>
                                          <p:spTgt spid="74867"/>
                                        </p:tgtEl>
                                        <p:attrNameLst>
                                          <p:attrName>style.visibility</p:attrName>
                                        </p:attrNameLst>
                                      </p:cBhvr>
                                      <p:to>
                                        <p:strVal val="visible"/>
                                      </p:to>
                                    </p:set>
                                    <p:animEffect transition="in" filter="wipe(left)">
                                      <p:cBhvr>
                                        <p:cTn id="169" dur="500"/>
                                        <p:tgtEl>
                                          <p:spTgt spid="74867"/>
                                        </p:tgtEl>
                                      </p:cBhvr>
                                    </p:animEffect>
                                  </p:childTnLst>
                                </p:cTn>
                              </p:par>
                            </p:childTnLst>
                          </p:cTn>
                        </p:par>
                      </p:childTnLst>
                    </p:cTn>
                  </p:par>
                  <p:par>
                    <p:cTn id="170" fill="hold" nodeType="clickPar">
                      <p:stCondLst>
                        <p:cond delay="indefinite"/>
                      </p:stCondLst>
                      <p:childTnLst>
                        <p:par>
                          <p:cTn id="171" fill="hold" nodeType="withGroup">
                            <p:stCondLst>
                              <p:cond delay="0"/>
                            </p:stCondLst>
                            <p:childTnLst>
                              <p:par>
                                <p:cTn id="172" presetID="22" presetClass="entr" presetSubtype="8" fill="hold" nodeType="clickEffect">
                                  <p:stCondLst>
                                    <p:cond delay="0"/>
                                  </p:stCondLst>
                                  <p:childTnLst>
                                    <p:set>
                                      <p:cBhvr>
                                        <p:cTn id="173" dur="1" fill="hold">
                                          <p:stCondLst>
                                            <p:cond delay="0"/>
                                          </p:stCondLst>
                                        </p:cTn>
                                        <p:tgtEl>
                                          <p:spTgt spid="74881"/>
                                        </p:tgtEl>
                                        <p:attrNameLst>
                                          <p:attrName>style.visibility</p:attrName>
                                        </p:attrNameLst>
                                      </p:cBhvr>
                                      <p:to>
                                        <p:strVal val="visible"/>
                                      </p:to>
                                    </p:set>
                                    <p:animEffect transition="in" filter="wipe(left)">
                                      <p:cBhvr>
                                        <p:cTn id="174" dur="500"/>
                                        <p:tgtEl>
                                          <p:spTgt spid="74881"/>
                                        </p:tgtEl>
                                      </p:cBhvr>
                                    </p:animEffect>
                                  </p:childTnLst>
                                </p:cTn>
                              </p:par>
                            </p:childTnLst>
                          </p:cTn>
                        </p:par>
                      </p:childTnLst>
                    </p:cTn>
                  </p:par>
                  <p:par>
                    <p:cTn id="175" fill="hold" nodeType="clickPar">
                      <p:stCondLst>
                        <p:cond delay="indefinite"/>
                      </p:stCondLst>
                      <p:childTnLst>
                        <p:par>
                          <p:cTn id="176" fill="hold" nodeType="withGroup">
                            <p:stCondLst>
                              <p:cond delay="0"/>
                            </p:stCondLst>
                            <p:childTnLst>
                              <p:par>
                                <p:cTn id="177" presetID="22" presetClass="entr" presetSubtype="8" fill="hold" nodeType="clickEffect">
                                  <p:stCondLst>
                                    <p:cond delay="0"/>
                                  </p:stCondLst>
                                  <p:childTnLst>
                                    <p:set>
                                      <p:cBhvr>
                                        <p:cTn id="178" dur="1" fill="hold">
                                          <p:stCondLst>
                                            <p:cond delay="0"/>
                                          </p:stCondLst>
                                        </p:cTn>
                                        <p:tgtEl>
                                          <p:spTgt spid="74882"/>
                                        </p:tgtEl>
                                        <p:attrNameLst>
                                          <p:attrName>style.visibility</p:attrName>
                                        </p:attrNameLst>
                                      </p:cBhvr>
                                      <p:to>
                                        <p:strVal val="visible"/>
                                      </p:to>
                                    </p:set>
                                    <p:animEffect transition="in" filter="wipe(left)">
                                      <p:cBhvr>
                                        <p:cTn id="179" dur="500"/>
                                        <p:tgtEl>
                                          <p:spTgt spid="74882"/>
                                        </p:tgtEl>
                                      </p:cBhvr>
                                    </p:animEffect>
                                  </p:childTnLst>
                                </p:cTn>
                              </p:par>
                            </p:childTnLst>
                          </p:cTn>
                        </p:par>
                      </p:childTnLst>
                    </p:cTn>
                  </p:par>
                  <p:par>
                    <p:cTn id="180" fill="hold" nodeType="clickPar">
                      <p:stCondLst>
                        <p:cond delay="indefinite"/>
                      </p:stCondLst>
                      <p:childTnLst>
                        <p:par>
                          <p:cTn id="181" fill="hold" nodeType="withGroup">
                            <p:stCondLst>
                              <p:cond delay="0"/>
                            </p:stCondLst>
                            <p:childTnLst>
                              <p:par>
                                <p:cTn id="182" presetID="22" presetClass="entr" presetSubtype="8" fill="hold" nodeType="clickEffect">
                                  <p:stCondLst>
                                    <p:cond delay="0"/>
                                  </p:stCondLst>
                                  <p:childTnLst>
                                    <p:set>
                                      <p:cBhvr>
                                        <p:cTn id="183" dur="1" fill="hold">
                                          <p:stCondLst>
                                            <p:cond delay="0"/>
                                          </p:stCondLst>
                                        </p:cTn>
                                        <p:tgtEl>
                                          <p:spTgt spid="74894"/>
                                        </p:tgtEl>
                                        <p:attrNameLst>
                                          <p:attrName>style.visibility</p:attrName>
                                        </p:attrNameLst>
                                      </p:cBhvr>
                                      <p:to>
                                        <p:strVal val="visible"/>
                                      </p:to>
                                    </p:set>
                                    <p:animEffect transition="in" filter="wipe(left)">
                                      <p:cBhvr>
                                        <p:cTn id="184" dur="500"/>
                                        <p:tgtEl>
                                          <p:spTgt spid="74894"/>
                                        </p:tgtEl>
                                      </p:cBhvr>
                                    </p:animEffect>
                                  </p:childTnLst>
                                </p:cTn>
                              </p:par>
                            </p:childTnLst>
                          </p:cTn>
                        </p:par>
                      </p:childTnLst>
                    </p:cTn>
                  </p:par>
                  <p:par>
                    <p:cTn id="185" fill="hold" nodeType="clickPar">
                      <p:stCondLst>
                        <p:cond delay="indefinite"/>
                      </p:stCondLst>
                      <p:childTnLst>
                        <p:par>
                          <p:cTn id="186" fill="hold" nodeType="withGroup">
                            <p:stCondLst>
                              <p:cond delay="0"/>
                            </p:stCondLst>
                            <p:childTnLst>
                              <p:par>
                                <p:cTn id="187" presetID="22" presetClass="entr" presetSubtype="1" fill="hold" nodeType="clickEffect">
                                  <p:stCondLst>
                                    <p:cond delay="0"/>
                                  </p:stCondLst>
                                  <p:childTnLst>
                                    <p:set>
                                      <p:cBhvr>
                                        <p:cTn id="188" dur="1" fill="hold">
                                          <p:stCondLst>
                                            <p:cond delay="0"/>
                                          </p:stCondLst>
                                        </p:cTn>
                                        <p:tgtEl>
                                          <p:spTgt spid="75122"/>
                                        </p:tgtEl>
                                        <p:attrNameLst>
                                          <p:attrName>style.visibility</p:attrName>
                                        </p:attrNameLst>
                                      </p:cBhvr>
                                      <p:to>
                                        <p:strVal val="visible"/>
                                      </p:to>
                                    </p:set>
                                    <p:animEffect transition="in" filter="wipe(up)">
                                      <p:cBhvr>
                                        <p:cTn id="189" dur="500"/>
                                        <p:tgtEl>
                                          <p:spTgt spid="75122"/>
                                        </p:tgtEl>
                                      </p:cBhvr>
                                    </p:animEffect>
                                  </p:childTnLst>
                                </p:cTn>
                              </p:par>
                            </p:childTnLst>
                          </p:cTn>
                        </p:par>
                      </p:childTnLst>
                    </p:cTn>
                  </p:par>
                  <p:par>
                    <p:cTn id="190" fill="hold" nodeType="clickPar">
                      <p:stCondLst>
                        <p:cond delay="indefinite"/>
                      </p:stCondLst>
                      <p:childTnLst>
                        <p:par>
                          <p:cTn id="191" fill="hold" nodeType="withGroup">
                            <p:stCondLst>
                              <p:cond delay="0"/>
                            </p:stCondLst>
                            <p:childTnLst>
                              <p:par>
                                <p:cTn id="192" presetID="22" presetClass="entr" presetSubtype="1" fill="hold" nodeType="clickEffect">
                                  <p:stCondLst>
                                    <p:cond delay="0"/>
                                  </p:stCondLst>
                                  <p:childTnLst>
                                    <p:set>
                                      <p:cBhvr>
                                        <p:cTn id="193" dur="1" fill="hold">
                                          <p:stCondLst>
                                            <p:cond delay="0"/>
                                          </p:stCondLst>
                                        </p:cTn>
                                        <p:tgtEl>
                                          <p:spTgt spid="75123"/>
                                        </p:tgtEl>
                                        <p:attrNameLst>
                                          <p:attrName>style.visibility</p:attrName>
                                        </p:attrNameLst>
                                      </p:cBhvr>
                                      <p:to>
                                        <p:strVal val="visible"/>
                                      </p:to>
                                    </p:set>
                                    <p:animEffect transition="in" filter="wipe(up)">
                                      <p:cBhvr>
                                        <p:cTn id="194" dur="500"/>
                                        <p:tgtEl>
                                          <p:spTgt spid="75123"/>
                                        </p:tgtEl>
                                      </p:cBhvr>
                                    </p:animEffect>
                                  </p:childTnLst>
                                </p:cTn>
                              </p:par>
                            </p:childTnLst>
                          </p:cTn>
                        </p:par>
                      </p:childTnLst>
                    </p:cTn>
                  </p:par>
                  <p:par>
                    <p:cTn id="195" fill="hold" nodeType="clickPar">
                      <p:stCondLst>
                        <p:cond delay="indefinite"/>
                      </p:stCondLst>
                      <p:childTnLst>
                        <p:par>
                          <p:cTn id="196" fill="hold" nodeType="withGroup">
                            <p:stCondLst>
                              <p:cond delay="0"/>
                            </p:stCondLst>
                            <p:childTnLst>
                              <p:par>
                                <p:cTn id="197" presetID="22" presetClass="entr" presetSubtype="1" fill="hold" nodeType="clickEffect">
                                  <p:stCondLst>
                                    <p:cond delay="0"/>
                                  </p:stCondLst>
                                  <p:childTnLst>
                                    <p:set>
                                      <p:cBhvr>
                                        <p:cTn id="198" dur="1" fill="hold">
                                          <p:stCondLst>
                                            <p:cond delay="0"/>
                                          </p:stCondLst>
                                        </p:cTn>
                                        <p:tgtEl>
                                          <p:spTgt spid="75124"/>
                                        </p:tgtEl>
                                        <p:attrNameLst>
                                          <p:attrName>style.visibility</p:attrName>
                                        </p:attrNameLst>
                                      </p:cBhvr>
                                      <p:to>
                                        <p:strVal val="visible"/>
                                      </p:to>
                                    </p:set>
                                    <p:animEffect transition="in" filter="wipe(up)">
                                      <p:cBhvr>
                                        <p:cTn id="199" dur="500"/>
                                        <p:tgtEl>
                                          <p:spTgt spid="75124"/>
                                        </p:tgtEl>
                                      </p:cBhvr>
                                    </p:animEffect>
                                  </p:childTnLst>
                                </p:cTn>
                              </p:par>
                            </p:childTnLst>
                          </p:cTn>
                        </p:par>
                      </p:childTnLst>
                    </p:cTn>
                  </p:par>
                  <p:par>
                    <p:cTn id="200" fill="hold" nodeType="clickPar">
                      <p:stCondLst>
                        <p:cond delay="indefinite"/>
                      </p:stCondLst>
                      <p:childTnLst>
                        <p:par>
                          <p:cTn id="201" fill="hold" nodeType="withGroup">
                            <p:stCondLst>
                              <p:cond delay="0"/>
                            </p:stCondLst>
                            <p:childTnLst>
                              <p:par>
                                <p:cTn id="202" presetID="22" presetClass="entr" presetSubtype="1" fill="hold" nodeType="clickEffect">
                                  <p:stCondLst>
                                    <p:cond delay="0"/>
                                  </p:stCondLst>
                                  <p:childTnLst>
                                    <p:set>
                                      <p:cBhvr>
                                        <p:cTn id="203" dur="1" fill="hold">
                                          <p:stCondLst>
                                            <p:cond delay="0"/>
                                          </p:stCondLst>
                                        </p:cTn>
                                        <p:tgtEl>
                                          <p:spTgt spid="75125"/>
                                        </p:tgtEl>
                                        <p:attrNameLst>
                                          <p:attrName>style.visibility</p:attrName>
                                        </p:attrNameLst>
                                      </p:cBhvr>
                                      <p:to>
                                        <p:strVal val="visible"/>
                                      </p:to>
                                    </p:set>
                                    <p:animEffect transition="in" filter="wipe(up)">
                                      <p:cBhvr>
                                        <p:cTn id="204" dur="500"/>
                                        <p:tgtEl>
                                          <p:spTgt spid="75125"/>
                                        </p:tgtEl>
                                      </p:cBhvr>
                                    </p:animEffect>
                                  </p:childTnLst>
                                </p:cTn>
                              </p:par>
                            </p:childTnLst>
                          </p:cTn>
                        </p:par>
                      </p:childTnLst>
                    </p:cTn>
                  </p:par>
                  <p:par>
                    <p:cTn id="205" fill="hold" nodeType="clickPar">
                      <p:stCondLst>
                        <p:cond delay="indefinite"/>
                      </p:stCondLst>
                      <p:childTnLst>
                        <p:par>
                          <p:cTn id="206" fill="hold" nodeType="withGroup">
                            <p:stCondLst>
                              <p:cond delay="0"/>
                            </p:stCondLst>
                            <p:childTnLst>
                              <p:par>
                                <p:cTn id="207" presetID="22" presetClass="entr" presetSubtype="1" fill="hold" grpId="0" nodeType="clickEffect">
                                  <p:stCondLst>
                                    <p:cond delay="0"/>
                                  </p:stCondLst>
                                  <p:childTnLst>
                                    <p:set>
                                      <p:cBhvr>
                                        <p:cTn id="208" dur="1" fill="hold">
                                          <p:stCondLst>
                                            <p:cond delay="0"/>
                                          </p:stCondLst>
                                        </p:cTn>
                                        <p:tgtEl>
                                          <p:spTgt spid="74972"/>
                                        </p:tgtEl>
                                        <p:attrNameLst>
                                          <p:attrName>style.visibility</p:attrName>
                                        </p:attrNameLst>
                                      </p:cBhvr>
                                      <p:to>
                                        <p:strVal val="visible"/>
                                      </p:to>
                                    </p:set>
                                    <p:animEffect transition="in" filter="wipe(up)">
                                      <p:cBhvr>
                                        <p:cTn id="209" dur="500"/>
                                        <p:tgtEl>
                                          <p:spTgt spid="749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6" grpId="0"/>
      <p:bldP spid="74757" grpId="0"/>
      <p:bldP spid="74831" grpId="0" animBg="1"/>
      <p:bldP spid="74832" grpId="0"/>
      <p:bldP spid="74972" grpId="0"/>
      <p:bldP spid="75022" grpId="0"/>
      <p:bldP spid="75023" grpId="0"/>
      <p:bldP spid="75024" grpId="0" animBg="1"/>
      <p:bldP spid="75026" grpId="0" animBg="1"/>
      <p:bldP spid="75028" grpId="0" animBg="1"/>
      <p:bldP spid="75029" grpId="0"/>
      <p:bldP spid="75030" grpId="0"/>
      <p:bldP spid="75031"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5847" name="Group 71">
            <a:extLst>
              <a:ext uri="{FF2B5EF4-FFF2-40B4-BE49-F238E27FC236}">
                <a16:creationId xmlns:a16="http://schemas.microsoft.com/office/drawing/2014/main" id="{2BCB413D-6325-4205-B723-5BA07C2096C8}"/>
              </a:ext>
            </a:extLst>
          </p:cNvPr>
          <p:cNvGrpSpPr>
            <a:grpSpLocks/>
          </p:cNvGrpSpPr>
          <p:nvPr/>
        </p:nvGrpSpPr>
        <p:grpSpPr bwMode="auto">
          <a:xfrm>
            <a:off x="685800" y="228600"/>
            <a:ext cx="1219200" cy="733425"/>
            <a:chOff x="432" y="144"/>
            <a:chExt cx="768" cy="462"/>
          </a:xfrm>
        </p:grpSpPr>
        <p:grpSp>
          <p:nvGrpSpPr>
            <p:cNvPr id="44082" name="Group 4">
              <a:extLst>
                <a:ext uri="{FF2B5EF4-FFF2-40B4-BE49-F238E27FC236}">
                  <a16:creationId xmlns:a16="http://schemas.microsoft.com/office/drawing/2014/main" id="{0B4401D8-4589-4440-8665-7ED6066C2686}"/>
                </a:ext>
              </a:extLst>
            </p:cNvPr>
            <p:cNvGrpSpPr>
              <a:grpSpLocks/>
            </p:cNvGrpSpPr>
            <p:nvPr/>
          </p:nvGrpSpPr>
          <p:grpSpPr bwMode="auto">
            <a:xfrm>
              <a:off x="432" y="144"/>
              <a:ext cx="240" cy="462"/>
              <a:chOff x="4512" y="3561"/>
              <a:chExt cx="240" cy="462"/>
            </a:xfrm>
          </p:grpSpPr>
          <p:sp>
            <p:nvSpPr>
              <p:cNvPr id="44088" name="Rectangle 5">
                <a:extLst>
                  <a:ext uri="{FF2B5EF4-FFF2-40B4-BE49-F238E27FC236}">
                    <a16:creationId xmlns:a16="http://schemas.microsoft.com/office/drawing/2014/main" id="{A7BC0B7E-8B1B-441E-868C-17F05FBC4C29}"/>
                  </a:ext>
                </a:extLst>
              </p:cNvPr>
              <p:cNvSpPr>
                <a:spLocks noChangeArrowheads="1"/>
              </p:cNvSpPr>
              <p:nvPr/>
            </p:nvSpPr>
            <p:spPr bwMode="auto">
              <a:xfrm>
                <a:off x="4512" y="3561"/>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CC"/>
                    </a:solidFill>
                  </a:rPr>
                  <a:t>q</a:t>
                </a:r>
                <a:endParaRPr lang="en-US" altLang="en-US" sz="1800">
                  <a:solidFill>
                    <a:srgbClr val="FFFFCC"/>
                  </a:solidFill>
                </a:endParaRPr>
              </a:p>
            </p:txBody>
          </p:sp>
          <p:sp>
            <p:nvSpPr>
              <p:cNvPr id="44089" name="Rectangle 6">
                <a:extLst>
                  <a:ext uri="{FF2B5EF4-FFF2-40B4-BE49-F238E27FC236}">
                    <a16:creationId xmlns:a16="http://schemas.microsoft.com/office/drawing/2014/main" id="{D4E5546B-274A-494A-BFE1-5322D00D09C0}"/>
                  </a:ext>
                </a:extLst>
              </p:cNvPr>
              <p:cNvSpPr>
                <a:spLocks noChangeArrowheads="1"/>
              </p:cNvSpPr>
              <p:nvPr/>
            </p:nvSpPr>
            <p:spPr bwMode="auto">
              <a:xfrm>
                <a:off x="4515" y="3792"/>
                <a:ext cx="23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FFFFCC"/>
                    </a:solidFill>
                    <a:cs typeface="Arial" panose="020B0604020202020204" pitchFamily="34" charset="0"/>
                  </a:rPr>
                  <a:t>ε</a:t>
                </a:r>
                <a:r>
                  <a:rPr lang="en-US" altLang="en-US" sz="1800" b="1" baseline="-25000">
                    <a:solidFill>
                      <a:srgbClr val="FFFFCC"/>
                    </a:solidFill>
                    <a:cs typeface="Arial" panose="020B0604020202020204" pitchFamily="34" charset="0"/>
                  </a:rPr>
                  <a:t>0</a:t>
                </a:r>
                <a:endParaRPr lang="el-GR" altLang="en-US" sz="1800" b="1" baseline="-25000">
                  <a:solidFill>
                    <a:srgbClr val="FFFFCC"/>
                  </a:solidFill>
                  <a:cs typeface="Arial" panose="020B0604020202020204" pitchFamily="34" charset="0"/>
                </a:endParaRPr>
              </a:p>
            </p:txBody>
          </p:sp>
          <p:sp>
            <p:nvSpPr>
              <p:cNvPr id="44090" name="Line 7">
                <a:extLst>
                  <a:ext uri="{FF2B5EF4-FFF2-40B4-BE49-F238E27FC236}">
                    <a16:creationId xmlns:a16="http://schemas.microsoft.com/office/drawing/2014/main" id="{B49911B2-EE65-4F93-AB51-ECE2D9DD04B6}"/>
                  </a:ext>
                </a:extLst>
              </p:cNvPr>
              <p:cNvSpPr>
                <a:spLocks noChangeShapeType="1"/>
              </p:cNvSpPr>
              <p:nvPr/>
            </p:nvSpPr>
            <p:spPr bwMode="auto">
              <a:xfrm>
                <a:off x="4512" y="3830"/>
                <a:ext cx="240" cy="0"/>
              </a:xfrm>
              <a:prstGeom prst="line">
                <a:avLst/>
              </a:prstGeom>
              <a:noFill/>
              <a:ln w="9525">
                <a:solidFill>
                  <a:srgbClr val="CC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44083" name="Text Box 8">
              <a:extLst>
                <a:ext uri="{FF2B5EF4-FFF2-40B4-BE49-F238E27FC236}">
                  <a16:creationId xmlns:a16="http://schemas.microsoft.com/office/drawing/2014/main" id="{20646B90-4BA0-4311-A660-1503FD161734}"/>
                </a:ext>
              </a:extLst>
            </p:cNvPr>
            <p:cNvSpPr txBox="1">
              <a:spLocks noChangeArrowheads="1"/>
            </p:cNvSpPr>
            <p:nvPr/>
          </p:nvSpPr>
          <p:spPr bwMode="auto">
            <a:xfrm>
              <a:off x="672" y="297"/>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CC"/>
                  </a:solidFill>
                </a:rPr>
                <a:t>=</a:t>
              </a:r>
            </a:p>
          </p:txBody>
        </p:sp>
        <p:grpSp>
          <p:nvGrpSpPr>
            <p:cNvPr id="44084" name="Group 20">
              <a:extLst>
                <a:ext uri="{FF2B5EF4-FFF2-40B4-BE49-F238E27FC236}">
                  <a16:creationId xmlns:a16="http://schemas.microsoft.com/office/drawing/2014/main" id="{3BF5EBD6-E335-4B81-8C30-94769CE3C832}"/>
                </a:ext>
              </a:extLst>
            </p:cNvPr>
            <p:cNvGrpSpPr>
              <a:grpSpLocks/>
            </p:cNvGrpSpPr>
            <p:nvPr/>
          </p:nvGrpSpPr>
          <p:grpSpPr bwMode="auto">
            <a:xfrm>
              <a:off x="864" y="181"/>
              <a:ext cx="336" cy="405"/>
              <a:chOff x="576" y="201"/>
              <a:chExt cx="336" cy="405"/>
            </a:xfrm>
          </p:grpSpPr>
          <p:sp>
            <p:nvSpPr>
              <p:cNvPr id="44085" name="Rectangle 10">
                <a:extLst>
                  <a:ext uri="{FF2B5EF4-FFF2-40B4-BE49-F238E27FC236}">
                    <a16:creationId xmlns:a16="http://schemas.microsoft.com/office/drawing/2014/main" id="{D3D7E303-C89E-44BF-AC7D-0DF7718941AD}"/>
                  </a:ext>
                </a:extLst>
              </p:cNvPr>
              <p:cNvSpPr>
                <a:spLocks noChangeArrowheads="1"/>
              </p:cNvSpPr>
              <p:nvPr/>
            </p:nvSpPr>
            <p:spPr bwMode="auto">
              <a:xfrm>
                <a:off x="576" y="201"/>
                <a:ext cx="33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n-US" sz="1800" b="1">
                    <a:solidFill>
                      <a:srgbClr val="FFFFCC"/>
                    </a:solidFill>
                    <a:cs typeface="Arial" panose="020B0604020202020204" pitchFamily="34" charset="0"/>
                  </a:rPr>
                  <a:t>λ</a:t>
                </a:r>
                <a:r>
                  <a:rPr lang="en-US" altLang="en-US" sz="1800" b="1">
                    <a:solidFill>
                      <a:srgbClr val="FFFFCC"/>
                    </a:solidFill>
                    <a:cs typeface="Arial" panose="020B0604020202020204" pitchFamily="34" charset="0"/>
                  </a:rPr>
                  <a:t> </a:t>
                </a:r>
                <a:r>
                  <a:rPr lang="en-US" altLang="en-US" sz="1800" b="1">
                    <a:solidFill>
                      <a:srgbClr val="FFFFCC"/>
                    </a:solidFill>
                    <a:latin typeface="ItalicC" pitchFamily="2" charset="0"/>
                    <a:cs typeface="Arial" panose="020B0604020202020204" pitchFamily="34" charset="0"/>
                  </a:rPr>
                  <a:t>l</a:t>
                </a:r>
                <a:r>
                  <a:rPr lang="en-US" altLang="en-US" sz="1800" b="1">
                    <a:solidFill>
                      <a:srgbClr val="FFFFCC"/>
                    </a:solidFill>
                    <a:cs typeface="Arial" panose="020B0604020202020204" pitchFamily="34" charset="0"/>
                  </a:rPr>
                  <a:t> </a:t>
                </a:r>
                <a:endParaRPr lang="el-GR" altLang="en-US" sz="1800">
                  <a:solidFill>
                    <a:srgbClr val="FFFFCC"/>
                  </a:solidFill>
                  <a:cs typeface="Arial" panose="020B0604020202020204" pitchFamily="34" charset="0"/>
                </a:endParaRPr>
              </a:p>
            </p:txBody>
          </p:sp>
          <p:sp>
            <p:nvSpPr>
              <p:cNvPr id="44086" name="Rectangle 11">
                <a:extLst>
                  <a:ext uri="{FF2B5EF4-FFF2-40B4-BE49-F238E27FC236}">
                    <a16:creationId xmlns:a16="http://schemas.microsoft.com/office/drawing/2014/main" id="{A918E73A-C668-4A00-AB28-DDB438554DBC}"/>
                  </a:ext>
                </a:extLst>
              </p:cNvPr>
              <p:cNvSpPr>
                <a:spLocks noChangeArrowheads="1"/>
              </p:cNvSpPr>
              <p:nvPr/>
            </p:nvSpPr>
            <p:spPr bwMode="auto">
              <a:xfrm>
                <a:off x="624" y="375"/>
                <a:ext cx="23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FFFFCC"/>
                    </a:solidFill>
                    <a:cs typeface="Arial" panose="020B0604020202020204" pitchFamily="34" charset="0"/>
                  </a:rPr>
                  <a:t>ε</a:t>
                </a:r>
                <a:r>
                  <a:rPr lang="en-US" altLang="en-US" sz="1800" b="1" baseline="-25000">
                    <a:solidFill>
                      <a:srgbClr val="FFFFCC"/>
                    </a:solidFill>
                    <a:cs typeface="Arial" panose="020B0604020202020204" pitchFamily="34" charset="0"/>
                  </a:rPr>
                  <a:t>0</a:t>
                </a:r>
                <a:endParaRPr lang="el-GR" altLang="en-US" sz="1800" b="1" baseline="-25000">
                  <a:solidFill>
                    <a:srgbClr val="FFFFCC"/>
                  </a:solidFill>
                  <a:cs typeface="Arial" panose="020B0604020202020204" pitchFamily="34" charset="0"/>
                </a:endParaRPr>
              </a:p>
            </p:txBody>
          </p:sp>
          <p:sp>
            <p:nvSpPr>
              <p:cNvPr id="44087" name="Line 13">
                <a:extLst>
                  <a:ext uri="{FF2B5EF4-FFF2-40B4-BE49-F238E27FC236}">
                    <a16:creationId xmlns:a16="http://schemas.microsoft.com/office/drawing/2014/main" id="{585B2331-49A4-48B5-9E33-2B13A52C39DC}"/>
                  </a:ext>
                </a:extLst>
              </p:cNvPr>
              <p:cNvSpPr>
                <a:spLocks noChangeShapeType="1"/>
              </p:cNvSpPr>
              <p:nvPr/>
            </p:nvSpPr>
            <p:spPr bwMode="auto">
              <a:xfrm>
                <a:off x="576" y="432"/>
                <a:ext cx="288" cy="0"/>
              </a:xfrm>
              <a:prstGeom prst="line">
                <a:avLst/>
              </a:prstGeom>
              <a:noFill/>
              <a:ln w="19050">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sp>
        <p:nvSpPr>
          <p:cNvPr id="75790" name="Text Box 14">
            <a:extLst>
              <a:ext uri="{FF2B5EF4-FFF2-40B4-BE49-F238E27FC236}">
                <a16:creationId xmlns:a16="http://schemas.microsoft.com/office/drawing/2014/main" id="{8A691550-A133-41A9-BF2A-ABBD429381FF}"/>
              </a:ext>
            </a:extLst>
          </p:cNvPr>
          <p:cNvSpPr txBox="1">
            <a:spLocks noChangeArrowheads="1"/>
          </p:cNvSpPr>
          <p:nvPr/>
        </p:nvSpPr>
        <p:spPr bwMode="auto">
          <a:xfrm>
            <a:off x="2362200" y="457200"/>
            <a:ext cx="4191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CCCCFF"/>
                </a:solidFill>
              </a:rPr>
              <a:t>(where </a:t>
            </a:r>
            <a:r>
              <a:rPr lang="el-GR" altLang="en-US" sz="1800" b="1">
                <a:solidFill>
                  <a:srgbClr val="CCCCFF"/>
                </a:solidFill>
                <a:cs typeface="Arial" panose="020B0604020202020204" pitchFamily="34" charset="0"/>
              </a:rPr>
              <a:t>λ</a:t>
            </a:r>
            <a:r>
              <a:rPr lang="en-US" altLang="en-US" sz="1800" b="1">
                <a:solidFill>
                  <a:srgbClr val="CCCCFF"/>
                </a:solidFill>
                <a:cs typeface="Arial" panose="020B0604020202020204" pitchFamily="34" charset="0"/>
              </a:rPr>
              <a:t> is the liner charge density)</a:t>
            </a:r>
            <a:endParaRPr lang="el-GR" altLang="en-US" sz="1800">
              <a:solidFill>
                <a:srgbClr val="CCCCFF"/>
              </a:solidFill>
              <a:cs typeface="Arial" panose="020B0604020202020204" pitchFamily="34" charset="0"/>
            </a:endParaRPr>
          </a:p>
        </p:txBody>
      </p:sp>
      <p:grpSp>
        <p:nvGrpSpPr>
          <p:cNvPr id="75791" name="Group 15">
            <a:extLst>
              <a:ext uri="{FF2B5EF4-FFF2-40B4-BE49-F238E27FC236}">
                <a16:creationId xmlns:a16="http://schemas.microsoft.com/office/drawing/2014/main" id="{C3FD8905-A4CA-4683-A541-A94D35E89EFA}"/>
              </a:ext>
            </a:extLst>
          </p:cNvPr>
          <p:cNvGrpSpPr>
            <a:grpSpLocks/>
          </p:cNvGrpSpPr>
          <p:nvPr/>
        </p:nvGrpSpPr>
        <p:grpSpPr bwMode="auto">
          <a:xfrm>
            <a:off x="685800" y="1447800"/>
            <a:ext cx="152400" cy="152400"/>
            <a:chOff x="2304" y="2688"/>
            <a:chExt cx="96" cy="96"/>
          </a:xfrm>
        </p:grpSpPr>
        <p:sp>
          <p:nvSpPr>
            <p:cNvPr id="44079" name="Oval 16">
              <a:extLst>
                <a:ext uri="{FF2B5EF4-FFF2-40B4-BE49-F238E27FC236}">
                  <a16:creationId xmlns:a16="http://schemas.microsoft.com/office/drawing/2014/main" id="{63E3BC2B-D635-44B7-AF96-807771E99310}"/>
                </a:ext>
              </a:extLst>
            </p:cNvPr>
            <p:cNvSpPr>
              <a:spLocks noChangeArrowheads="1"/>
            </p:cNvSpPr>
            <p:nvPr/>
          </p:nvSpPr>
          <p:spPr bwMode="auto">
            <a:xfrm>
              <a:off x="2304" y="2752"/>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4080" name="Oval 17">
              <a:extLst>
                <a:ext uri="{FF2B5EF4-FFF2-40B4-BE49-F238E27FC236}">
                  <a16:creationId xmlns:a16="http://schemas.microsoft.com/office/drawing/2014/main" id="{7D4FDF75-6574-4EF2-8D24-239CC2E232F1}"/>
                </a:ext>
              </a:extLst>
            </p:cNvPr>
            <p:cNvSpPr>
              <a:spLocks noChangeArrowheads="1"/>
            </p:cNvSpPr>
            <p:nvPr/>
          </p:nvSpPr>
          <p:spPr bwMode="auto">
            <a:xfrm>
              <a:off x="2368" y="2752"/>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4081" name="Oval 18">
              <a:extLst>
                <a:ext uri="{FF2B5EF4-FFF2-40B4-BE49-F238E27FC236}">
                  <a16:creationId xmlns:a16="http://schemas.microsoft.com/office/drawing/2014/main" id="{96D047F4-1C34-47E1-BC31-BE050E2AD44A}"/>
                </a:ext>
              </a:extLst>
            </p:cNvPr>
            <p:cNvSpPr>
              <a:spLocks noChangeArrowheads="1"/>
            </p:cNvSpPr>
            <p:nvPr/>
          </p:nvSpPr>
          <p:spPr bwMode="auto">
            <a:xfrm>
              <a:off x="2336" y="2688"/>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grpSp>
        <p:nvGrpSpPr>
          <p:cNvPr id="75850" name="Group 74">
            <a:extLst>
              <a:ext uri="{FF2B5EF4-FFF2-40B4-BE49-F238E27FC236}">
                <a16:creationId xmlns:a16="http://schemas.microsoft.com/office/drawing/2014/main" id="{8CF19685-A313-48D7-8470-3A11287F4318}"/>
              </a:ext>
            </a:extLst>
          </p:cNvPr>
          <p:cNvGrpSpPr>
            <a:grpSpLocks/>
          </p:cNvGrpSpPr>
          <p:nvPr/>
        </p:nvGrpSpPr>
        <p:grpSpPr bwMode="auto">
          <a:xfrm>
            <a:off x="990600" y="1171575"/>
            <a:ext cx="2286000" cy="642938"/>
            <a:chOff x="624" y="738"/>
            <a:chExt cx="1440" cy="405"/>
          </a:xfrm>
        </p:grpSpPr>
        <p:sp>
          <p:nvSpPr>
            <p:cNvPr id="44074" name="Text Box 19">
              <a:extLst>
                <a:ext uri="{FF2B5EF4-FFF2-40B4-BE49-F238E27FC236}">
                  <a16:creationId xmlns:a16="http://schemas.microsoft.com/office/drawing/2014/main" id="{B12E1F46-5933-4D6A-80AE-DE46FB4AEC70}"/>
                </a:ext>
              </a:extLst>
            </p:cNvPr>
            <p:cNvSpPr txBox="1">
              <a:spLocks noChangeArrowheads="1"/>
            </p:cNvSpPr>
            <p:nvPr/>
          </p:nvSpPr>
          <p:spPr bwMode="auto">
            <a:xfrm>
              <a:off x="624" y="873"/>
              <a:ext cx="115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 E x 2 </a:t>
              </a:r>
              <a:r>
                <a:rPr lang="el-GR" altLang="en-US" sz="1800" b="1">
                  <a:solidFill>
                    <a:srgbClr val="66FF33"/>
                  </a:solidFill>
                  <a:cs typeface="Arial" panose="020B0604020202020204" pitchFamily="34" charset="0"/>
                </a:rPr>
                <a:t>π</a:t>
              </a:r>
              <a:r>
                <a:rPr lang="en-US" altLang="en-US" sz="1800" b="1">
                  <a:solidFill>
                    <a:srgbClr val="66FF33"/>
                  </a:solidFill>
                  <a:cs typeface="Arial" panose="020B0604020202020204" pitchFamily="34" charset="0"/>
                </a:rPr>
                <a:t> r</a:t>
              </a:r>
              <a:r>
                <a:rPr lang="en-US" altLang="en-US" sz="1800" b="1">
                  <a:solidFill>
                    <a:srgbClr val="66FF33"/>
                  </a:solidFill>
                  <a:latin typeface="ItalicC" pitchFamily="2" charset="0"/>
                  <a:cs typeface="Arial" panose="020B0604020202020204" pitchFamily="34" charset="0"/>
                </a:rPr>
                <a:t> l</a:t>
              </a:r>
              <a:r>
                <a:rPr lang="en-US" altLang="en-US" sz="1800" b="1">
                  <a:solidFill>
                    <a:srgbClr val="66FF33"/>
                  </a:solidFill>
                  <a:latin typeface="ItalicC" pitchFamily="2" charset="0"/>
                </a:rPr>
                <a:t> </a:t>
              </a:r>
              <a:r>
                <a:rPr lang="en-US" altLang="en-US" sz="1800" b="1">
                  <a:solidFill>
                    <a:srgbClr val="66FF33"/>
                  </a:solidFill>
                </a:rPr>
                <a:t>=</a:t>
              </a:r>
            </a:p>
          </p:txBody>
        </p:sp>
        <p:grpSp>
          <p:nvGrpSpPr>
            <p:cNvPr id="44075" name="Group 21">
              <a:extLst>
                <a:ext uri="{FF2B5EF4-FFF2-40B4-BE49-F238E27FC236}">
                  <a16:creationId xmlns:a16="http://schemas.microsoft.com/office/drawing/2014/main" id="{ED3BC2B0-A3F3-4586-A1B5-1879EA482FE0}"/>
                </a:ext>
              </a:extLst>
            </p:cNvPr>
            <p:cNvGrpSpPr>
              <a:grpSpLocks/>
            </p:cNvGrpSpPr>
            <p:nvPr/>
          </p:nvGrpSpPr>
          <p:grpSpPr bwMode="auto">
            <a:xfrm>
              <a:off x="1728" y="738"/>
              <a:ext cx="336" cy="405"/>
              <a:chOff x="576" y="201"/>
              <a:chExt cx="336" cy="405"/>
            </a:xfrm>
          </p:grpSpPr>
          <p:sp>
            <p:nvSpPr>
              <p:cNvPr id="44076" name="Rectangle 22">
                <a:extLst>
                  <a:ext uri="{FF2B5EF4-FFF2-40B4-BE49-F238E27FC236}">
                    <a16:creationId xmlns:a16="http://schemas.microsoft.com/office/drawing/2014/main" id="{1BA1526C-FFFB-4472-805B-547ECAB8A53D}"/>
                  </a:ext>
                </a:extLst>
              </p:cNvPr>
              <p:cNvSpPr>
                <a:spLocks noChangeArrowheads="1"/>
              </p:cNvSpPr>
              <p:nvPr/>
            </p:nvSpPr>
            <p:spPr bwMode="auto">
              <a:xfrm>
                <a:off x="576" y="201"/>
                <a:ext cx="33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n-US" sz="1800" b="1">
                    <a:solidFill>
                      <a:srgbClr val="66FF33"/>
                    </a:solidFill>
                    <a:cs typeface="Arial" panose="020B0604020202020204" pitchFamily="34" charset="0"/>
                  </a:rPr>
                  <a:t>λ</a:t>
                </a:r>
                <a:r>
                  <a:rPr lang="en-US" altLang="en-US" sz="1800" b="1">
                    <a:solidFill>
                      <a:srgbClr val="66FF33"/>
                    </a:solidFill>
                    <a:cs typeface="Arial" panose="020B0604020202020204" pitchFamily="34" charset="0"/>
                  </a:rPr>
                  <a:t> </a:t>
                </a:r>
                <a:r>
                  <a:rPr lang="en-US" altLang="en-US" sz="1800" b="1">
                    <a:solidFill>
                      <a:srgbClr val="66FF33"/>
                    </a:solidFill>
                    <a:latin typeface="ItalicC" pitchFamily="2" charset="0"/>
                    <a:cs typeface="Arial" panose="020B0604020202020204" pitchFamily="34" charset="0"/>
                  </a:rPr>
                  <a:t>l</a:t>
                </a:r>
                <a:r>
                  <a:rPr lang="en-US" altLang="en-US" sz="1800" b="1">
                    <a:solidFill>
                      <a:srgbClr val="66FF33"/>
                    </a:solidFill>
                    <a:cs typeface="Arial" panose="020B0604020202020204" pitchFamily="34" charset="0"/>
                  </a:rPr>
                  <a:t> </a:t>
                </a:r>
                <a:endParaRPr lang="el-GR" altLang="en-US" sz="1800">
                  <a:solidFill>
                    <a:srgbClr val="66FF33"/>
                  </a:solidFill>
                  <a:cs typeface="Arial" panose="020B0604020202020204" pitchFamily="34" charset="0"/>
                </a:endParaRPr>
              </a:p>
            </p:txBody>
          </p:sp>
          <p:sp>
            <p:nvSpPr>
              <p:cNvPr id="44077" name="Rectangle 23">
                <a:extLst>
                  <a:ext uri="{FF2B5EF4-FFF2-40B4-BE49-F238E27FC236}">
                    <a16:creationId xmlns:a16="http://schemas.microsoft.com/office/drawing/2014/main" id="{93E6988A-C0FD-4102-8D1E-96E08CD2E0D7}"/>
                  </a:ext>
                </a:extLst>
              </p:cNvPr>
              <p:cNvSpPr>
                <a:spLocks noChangeArrowheads="1"/>
              </p:cNvSpPr>
              <p:nvPr/>
            </p:nvSpPr>
            <p:spPr bwMode="auto">
              <a:xfrm>
                <a:off x="624" y="375"/>
                <a:ext cx="23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66FF33"/>
                    </a:solidFill>
                    <a:cs typeface="Arial" panose="020B0604020202020204" pitchFamily="34" charset="0"/>
                  </a:rPr>
                  <a:t>ε</a:t>
                </a:r>
                <a:r>
                  <a:rPr lang="en-US" altLang="en-US" sz="1800" b="1" baseline="-25000">
                    <a:solidFill>
                      <a:srgbClr val="66FF33"/>
                    </a:solidFill>
                    <a:cs typeface="Arial" panose="020B0604020202020204" pitchFamily="34" charset="0"/>
                  </a:rPr>
                  <a:t>0</a:t>
                </a:r>
                <a:endParaRPr lang="el-GR" altLang="en-US" sz="1800" b="1" baseline="-25000">
                  <a:solidFill>
                    <a:srgbClr val="66FF33"/>
                  </a:solidFill>
                  <a:cs typeface="Arial" panose="020B0604020202020204" pitchFamily="34" charset="0"/>
                </a:endParaRPr>
              </a:p>
            </p:txBody>
          </p:sp>
          <p:sp>
            <p:nvSpPr>
              <p:cNvPr id="44078" name="Line 24">
                <a:extLst>
                  <a:ext uri="{FF2B5EF4-FFF2-40B4-BE49-F238E27FC236}">
                    <a16:creationId xmlns:a16="http://schemas.microsoft.com/office/drawing/2014/main" id="{0EDC54D1-3059-46A9-A3BA-BE54988212A8}"/>
                  </a:ext>
                </a:extLst>
              </p:cNvPr>
              <p:cNvSpPr>
                <a:spLocks noChangeShapeType="1"/>
              </p:cNvSpPr>
              <p:nvPr/>
            </p:nvSpPr>
            <p:spPr bwMode="auto">
              <a:xfrm>
                <a:off x="576" y="432"/>
                <a:ext cx="288" cy="0"/>
              </a:xfrm>
              <a:prstGeom prst="line">
                <a:avLst/>
              </a:prstGeom>
              <a:noFill/>
              <a:ln w="19050">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sp>
        <p:nvSpPr>
          <p:cNvPr id="75803" name="Text Box 27">
            <a:extLst>
              <a:ext uri="{FF2B5EF4-FFF2-40B4-BE49-F238E27FC236}">
                <a16:creationId xmlns:a16="http://schemas.microsoft.com/office/drawing/2014/main" id="{96E9DC38-C577-4765-8C3F-A835A7A4FB68}"/>
              </a:ext>
            </a:extLst>
          </p:cNvPr>
          <p:cNvSpPr txBox="1">
            <a:spLocks noChangeArrowheads="1"/>
          </p:cNvSpPr>
          <p:nvPr/>
        </p:nvSpPr>
        <p:spPr bwMode="auto">
          <a:xfrm>
            <a:off x="533400" y="2071688"/>
            <a:ext cx="4572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00"/>
                </a:solidFill>
              </a:rPr>
              <a:t>or</a:t>
            </a:r>
          </a:p>
        </p:txBody>
      </p:sp>
      <p:grpSp>
        <p:nvGrpSpPr>
          <p:cNvPr id="75848" name="Group 72">
            <a:extLst>
              <a:ext uri="{FF2B5EF4-FFF2-40B4-BE49-F238E27FC236}">
                <a16:creationId xmlns:a16="http://schemas.microsoft.com/office/drawing/2014/main" id="{9421492E-84EA-45D1-B7A1-5069DDDE788A}"/>
              </a:ext>
            </a:extLst>
          </p:cNvPr>
          <p:cNvGrpSpPr>
            <a:grpSpLocks/>
          </p:cNvGrpSpPr>
          <p:nvPr/>
        </p:nvGrpSpPr>
        <p:grpSpPr bwMode="auto">
          <a:xfrm>
            <a:off x="1143000" y="1905000"/>
            <a:ext cx="1752600" cy="685800"/>
            <a:chOff x="720" y="1248"/>
            <a:chExt cx="1104" cy="432"/>
          </a:xfrm>
        </p:grpSpPr>
        <p:sp>
          <p:nvSpPr>
            <p:cNvPr id="44067" name="Rectangle 28">
              <a:extLst>
                <a:ext uri="{FF2B5EF4-FFF2-40B4-BE49-F238E27FC236}">
                  <a16:creationId xmlns:a16="http://schemas.microsoft.com/office/drawing/2014/main" id="{E2A3FFC7-2C8B-4FED-ADCA-0D7387D27EBC}"/>
                </a:ext>
              </a:extLst>
            </p:cNvPr>
            <p:cNvSpPr>
              <a:spLocks noChangeArrowheads="1"/>
            </p:cNvSpPr>
            <p:nvPr/>
          </p:nvSpPr>
          <p:spPr bwMode="auto">
            <a:xfrm>
              <a:off x="720" y="1364"/>
              <a:ext cx="33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6600"/>
                  </a:solidFill>
                </a:rPr>
                <a:t>E =</a:t>
              </a:r>
            </a:p>
          </p:txBody>
        </p:sp>
        <p:sp>
          <p:nvSpPr>
            <p:cNvPr id="44068" name="Rectangle 31">
              <a:extLst>
                <a:ext uri="{FF2B5EF4-FFF2-40B4-BE49-F238E27FC236}">
                  <a16:creationId xmlns:a16="http://schemas.microsoft.com/office/drawing/2014/main" id="{507690DC-7893-48EC-A7BA-C31654A0F735}"/>
                </a:ext>
              </a:extLst>
            </p:cNvPr>
            <p:cNvSpPr>
              <a:spLocks noChangeArrowheads="1"/>
            </p:cNvSpPr>
            <p:nvPr/>
          </p:nvSpPr>
          <p:spPr bwMode="auto">
            <a:xfrm>
              <a:off x="1069" y="1449"/>
              <a:ext cx="46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6600"/>
                  </a:solidFill>
                  <a:cs typeface="Arial" panose="020B0604020202020204" pitchFamily="34" charset="0"/>
                </a:rPr>
                <a:t>2 </a:t>
              </a:r>
              <a:r>
                <a:rPr lang="el-GR" altLang="en-US" sz="1800" b="1">
                  <a:solidFill>
                    <a:srgbClr val="FF6600"/>
                  </a:solidFill>
                  <a:cs typeface="Arial" panose="020B0604020202020204" pitchFamily="34" charset="0"/>
                </a:rPr>
                <a:t>πε</a:t>
              </a:r>
              <a:r>
                <a:rPr lang="en-US" altLang="en-US" sz="1800" b="1" baseline="-25000">
                  <a:solidFill>
                    <a:srgbClr val="FF6600"/>
                  </a:solidFill>
                  <a:cs typeface="Arial" panose="020B0604020202020204" pitchFamily="34" charset="0"/>
                </a:rPr>
                <a:t>0</a:t>
              </a:r>
              <a:endParaRPr lang="el-GR" altLang="en-US" sz="1800" b="1" baseline="-25000">
                <a:solidFill>
                  <a:srgbClr val="FF6600"/>
                </a:solidFill>
                <a:cs typeface="Arial" panose="020B0604020202020204" pitchFamily="34" charset="0"/>
              </a:endParaRPr>
            </a:p>
          </p:txBody>
        </p:sp>
        <p:sp>
          <p:nvSpPr>
            <p:cNvPr id="44069" name="Rectangle 33">
              <a:extLst>
                <a:ext uri="{FF2B5EF4-FFF2-40B4-BE49-F238E27FC236}">
                  <a16:creationId xmlns:a16="http://schemas.microsoft.com/office/drawing/2014/main" id="{85140820-0F50-42AF-AF52-51857BBCAC3E}"/>
                </a:ext>
              </a:extLst>
            </p:cNvPr>
            <p:cNvSpPr>
              <a:spLocks noChangeArrowheads="1"/>
            </p:cNvSpPr>
            <p:nvPr/>
          </p:nvSpPr>
          <p:spPr bwMode="auto">
            <a:xfrm>
              <a:off x="1178" y="1248"/>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6600"/>
                  </a:solidFill>
                  <a:cs typeface="Arial" panose="020B0604020202020204" pitchFamily="34" charset="0"/>
                </a:rPr>
                <a:t>1</a:t>
              </a:r>
              <a:endParaRPr lang="el-GR" altLang="en-US" sz="1800">
                <a:solidFill>
                  <a:srgbClr val="FF6600"/>
                </a:solidFill>
                <a:cs typeface="Arial" panose="020B0604020202020204" pitchFamily="34" charset="0"/>
              </a:endParaRPr>
            </a:p>
          </p:txBody>
        </p:sp>
        <p:sp>
          <p:nvSpPr>
            <p:cNvPr id="44070" name="Line 34">
              <a:extLst>
                <a:ext uri="{FF2B5EF4-FFF2-40B4-BE49-F238E27FC236}">
                  <a16:creationId xmlns:a16="http://schemas.microsoft.com/office/drawing/2014/main" id="{FB6F3E30-2425-4617-ACCF-8C04CACE28A2}"/>
                </a:ext>
              </a:extLst>
            </p:cNvPr>
            <p:cNvSpPr>
              <a:spLocks noChangeShapeType="1"/>
            </p:cNvSpPr>
            <p:nvPr/>
          </p:nvSpPr>
          <p:spPr bwMode="auto">
            <a:xfrm>
              <a:off x="1082" y="1488"/>
              <a:ext cx="432" cy="0"/>
            </a:xfrm>
            <a:prstGeom prst="line">
              <a:avLst/>
            </a:prstGeom>
            <a:noFill/>
            <a:ln w="1905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4071" name="Rectangle 36">
              <a:extLst>
                <a:ext uri="{FF2B5EF4-FFF2-40B4-BE49-F238E27FC236}">
                  <a16:creationId xmlns:a16="http://schemas.microsoft.com/office/drawing/2014/main" id="{BB112FDB-0705-4385-BCC5-BE147D4F2D3F}"/>
                </a:ext>
              </a:extLst>
            </p:cNvPr>
            <p:cNvSpPr>
              <a:spLocks noChangeArrowheads="1"/>
            </p:cNvSpPr>
            <p:nvPr/>
          </p:nvSpPr>
          <p:spPr bwMode="auto">
            <a:xfrm>
              <a:off x="1632" y="1248"/>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n-US" sz="1800" b="1">
                  <a:solidFill>
                    <a:srgbClr val="FF6600"/>
                  </a:solidFill>
                  <a:cs typeface="Arial" panose="020B0604020202020204" pitchFamily="34" charset="0"/>
                </a:rPr>
                <a:t>λ</a:t>
              </a:r>
              <a:endParaRPr lang="el-GR" altLang="en-US" sz="1800">
                <a:solidFill>
                  <a:srgbClr val="FF6600"/>
                </a:solidFill>
                <a:cs typeface="Arial" panose="020B0604020202020204" pitchFamily="34" charset="0"/>
              </a:endParaRPr>
            </a:p>
          </p:txBody>
        </p:sp>
        <p:sp>
          <p:nvSpPr>
            <p:cNvPr id="44072" name="Rectangle 37">
              <a:extLst>
                <a:ext uri="{FF2B5EF4-FFF2-40B4-BE49-F238E27FC236}">
                  <a16:creationId xmlns:a16="http://schemas.microsoft.com/office/drawing/2014/main" id="{2AFA90C5-121E-46A7-A8B2-69E2EEBC5B0F}"/>
                </a:ext>
              </a:extLst>
            </p:cNvPr>
            <p:cNvSpPr>
              <a:spLocks noChangeArrowheads="1"/>
            </p:cNvSpPr>
            <p:nvPr/>
          </p:nvSpPr>
          <p:spPr bwMode="auto">
            <a:xfrm>
              <a:off x="1632" y="1449"/>
              <a:ext cx="17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6600"/>
                  </a:solidFill>
                  <a:cs typeface="Arial" panose="020B0604020202020204" pitchFamily="34" charset="0"/>
                </a:rPr>
                <a:t>r</a:t>
              </a:r>
              <a:endParaRPr lang="el-GR" altLang="en-US" sz="1800" b="1" baseline="-25000">
                <a:solidFill>
                  <a:srgbClr val="FF6600"/>
                </a:solidFill>
                <a:cs typeface="Arial" panose="020B0604020202020204" pitchFamily="34" charset="0"/>
              </a:endParaRPr>
            </a:p>
          </p:txBody>
        </p:sp>
        <p:sp>
          <p:nvSpPr>
            <p:cNvPr id="44073" name="Line 39">
              <a:extLst>
                <a:ext uri="{FF2B5EF4-FFF2-40B4-BE49-F238E27FC236}">
                  <a16:creationId xmlns:a16="http://schemas.microsoft.com/office/drawing/2014/main" id="{201877FC-5290-4956-8694-941608CF311C}"/>
                </a:ext>
              </a:extLst>
            </p:cNvPr>
            <p:cNvSpPr>
              <a:spLocks noChangeShapeType="1"/>
            </p:cNvSpPr>
            <p:nvPr/>
          </p:nvSpPr>
          <p:spPr bwMode="auto">
            <a:xfrm>
              <a:off x="1632" y="1488"/>
              <a:ext cx="192" cy="0"/>
            </a:xfrm>
            <a:prstGeom prst="line">
              <a:avLst/>
            </a:prstGeom>
            <a:noFill/>
            <a:ln w="1905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75818" name="Text Box 42">
            <a:extLst>
              <a:ext uri="{FF2B5EF4-FFF2-40B4-BE49-F238E27FC236}">
                <a16:creationId xmlns:a16="http://schemas.microsoft.com/office/drawing/2014/main" id="{C9749177-7A8C-4FCA-AB87-5BCD5768E874}"/>
              </a:ext>
            </a:extLst>
          </p:cNvPr>
          <p:cNvSpPr txBox="1">
            <a:spLocks noChangeArrowheads="1"/>
          </p:cNvSpPr>
          <p:nvPr/>
        </p:nvSpPr>
        <p:spPr bwMode="auto">
          <a:xfrm>
            <a:off x="533400" y="2909888"/>
            <a:ext cx="4572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00"/>
                </a:solidFill>
              </a:rPr>
              <a:t>or</a:t>
            </a:r>
          </a:p>
        </p:txBody>
      </p:sp>
      <p:grpSp>
        <p:nvGrpSpPr>
          <p:cNvPr id="75849" name="Group 73">
            <a:extLst>
              <a:ext uri="{FF2B5EF4-FFF2-40B4-BE49-F238E27FC236}">
                <a16:creationId xmlns:a16="http://schemas.microsoft.com/office/drawing/2014/main" id="{5A19A5AC-C4EA-4FBA-8A4C-768417C87804}"/>
              </a:ext>
            </a:extLst>
          </p:cNvPr>
          <p:cNvGrpSpPr>
            <a:grpSpLocks/>
          </p:cNvGrpSpPr>
          <p:nvPr/>
        </p:nvGrpSpPr>
        <p:grpSpPr bwMode="auto">
          <a:xfrm>
            <a:off x="1143000" y="2819400"/>
            <a:ext cx="1905000" cy="762000"/>
            <a:chOff x="720" y="1776"/>
            <a:chExt cx="1200" cy="480"/>
          </a:xfrm>
        </p:grpSpPr>
        <p:sp>
          <p:nvSpPr>
            <p:cNvPr id="44059" name="Rectangle 43">
              <a:extLst>
                <a:ext uri="{FF2B5EF4-FFF2-40B4-BE49-F238E27FC236}">
                  <a16:creationId xmlns:a16="http://schemas.microsoft.com/office/drawing/2014/main" id="{756EAE44-AA04-4367-B1CD-80A49249AC8C}"/>
                </a:ext>
              </a:extLst>
            </p:cNvPr>
            <p:cNvSpPr>
              <a:spLocks noChangeArrowheads="1"/>
            </p:cNvSpPr>
            <p:nvPr/>
          </p:nvSpPr>
          <p:spPr bwMode="auto">
            <a:xfrm>
              <a:off x="740" y="1892"/>
              <a:ext cx="33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00"/>
                  </a:solidFill>
                </a:rPr>
                <a:t>E =</a:t>
              </a:r>
            </a:p>
          </p:txBody>
        </p:sp>
        <p:sp>
          <p:nvSpPr>
            <p:cNvPr id="44060" name="Rectangle 44">
              <a:extLst>
                <a:ext uri="{FF2B5EF4-FFF2-40B4-BE49-F238E27FC236}">
                  <a16:creationId xmlns:a16="http://schemas.microsoft.com/office/drawing/2014/main" id="{2B218732-53AD-4AA1-B2B3-B08A0B4FAC71}"/>
                </a:ext>
              </a:extLst>
            </p:cNvPr>
            <p:cNvSpPr>
              <a:spLocks noChangeArrowheads="1"/>
            </p:cNvSpPr>
            <p:nvPr/>
          </p:nvSpPr>
          <p:spPr bwMode="auto">
            <a:xfrm>
              <a:off x="1069" y="1977"/>
              <a:ext cx="46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00"/>
                  </a:solidFill>
                  <a:cs typeface="Arial" panose="020B0604020202020204" pitchFamily="34" charset="0"/>
                </a:rPr>
                <a:t>4 </a:t>
              </a:r>
              <a:r>
                <a:rPr lang="el-GR" altLang="en-US" sz="1800" b="1">
                  <a:solidFill>
                    <a:srgbClr val="FFFF00"/>
                  </a:solidFill>
                  <a:cs typeface="Arial" panose="020B0604020202020204" pitchFamily="34" charset="0"/>
                </a:rPr>
                <a:t>πε</a:t>
              </a:r>
              <a:r>
                <a:rPr lang="en-US" altLang="en-US" sz="1800" b="1" baseline="-25000">
                  <a:solidFill>
                    <a:srgbClr val="FFFF00"/>
                  </a:solidFill>
                  <a:cs typeface="Arial" panose="020B0604020202020204" pitchFamily="34" charset="0"/>
                </a:rPr>
                <a:t>0</a:t>
              </a:r>
              <a:endParaRPr lang="el-GR" altLang="en-US" sz="1800" b="1" baseline="-25000">
                <a:solidFill>
                  <a:srgbClr val="FFFF00"/>
                </a:solidFill>
                <a:cs typeface="Arial" panose="020B0604020202020204" pitchFamily="34" charset="0"/>
              </a:endParaRPr>
            </a:p>
          </p:txBody>
        </p:sp>
        <p:sp>
          <p:nvSpPr>
            <p:cNvPr id="44061" name="Rectangle 45">
              <a:extLst>
                <a:ext uri="{FF2B5EF4-FFF2-40B4-BE49-F238E27FC236}">
                  <a16:creationId xmlns:a16="http://schemas.microsoft.com/office/drawing/2014/main" id="{D2950EB4-0983-425F-8497-5E5F76A909CA}"/>
                </a:ext>
              </a:extLst>
            </p:cNvPr>
            <p:cNvSpPr>
              <a:spLocks noChangeArrowheads="1"/>
            </p:cNvSpPr>
            <p:nvPr/>
          </p:nvSpPr>
          <p:spPr bwMode="auto">
            <a:xfrm>
              <a:off x="1178" y="1776"/>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00"/>
                  </a:solidFill>
                  <a:cs typeface="Arial" panose="020B0604020202020204" pitchFamily="34" charset="0"/>
                </a:rPr>
                <a:t>1</a:t>
              </a:r>
              <a:endParaRPr lang="el-GR" altLang="en-US" sz="1800">
                <a:solidFill>
                  <a:srgbClr val="FFFF00"/>
                </a:solidFill>
                <a:cs typeface="Arial" panose="020B0604020202020204" pitchFamily="34" charset="0"/>
              </a:endParaRPr>
            </a:p>
          </p:txBody>
        </p:sp>
        <p:sp>
          <p:nvSpPr>
            <p:cNvPr id="44062" name="Line 46">
              <a:extLst>
                <a:ext uri="{FF2B5EF4-FFF2-40B4-BE49-F238E27FC236}">
                  <a16:creationId xmlns:a16="http://schemas.microsoft.com/office/drawing/2014/main" id="{72EF0337-53FE-48E0-B5C4-1D2E13AE91FA}"/>
                </a:ext>
              </a:extLst>
            </p:cNvPr>
            <p:cNvSpPr>
              <a:spLocks noChangeShapeType="1"/>
            </p:cNvSpPr>
            <p:nvPr/>
          </p:nvSpPr>
          <p:spPr bwMode="auto">
            <a:xfrm>
              <a:off x="1082" y="2016"/>
              <a:ext cx="432" cy="0"/>
            </a:xfrm>
            <a:prstGeom prst="line">
              <a:avLst/>
            </a:prstGeom>
            <a:noFill/>
            <a:ln w="1905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4063" name="Rectangle 47">
              <a:extLst>
                <a:ext uri="{FF2B5EF4-FFF2-40B4-BE49-F238E27FC236}">
                  <a16:creationId xmlns:a16="http://schemas.microsoft.com/office/drawing/2014/main" id="{4E99FF6E-FFF2-4C4D-870E-6F9F282E2F99}"/>
                </a:ext>
              </a:extLst>
            </p:cNvPr>
            <p:cNvSpPr>
              <a:spLocks noChangeArrowheads="1"/>
            </p:cNvSpPr>
            <p:nvPr/>
          </p:nvSpPr>
          <p:spPr bwMode="auto">
            <a:xfrm>
              <a:off x="1584" y="1776"/>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00"/>
                  </a:solidFill>
                  <a:cs typeface="Arial" panose="020B0604020202020204" pitchFamily="34" charset="0"/>
                </a:rPr>
                <a:t>2</a:t>
              </a:r>
              <a:r>
                <a:rPr lang="el-GR" altLang="en-US" sz="1800" b="1">
                  <a:solidFill>
                    <a:srgbClr val="FFFF00"/>
                  </a:solidFill>
                  <a:cs typeface="Arial" panose="020B0604020202020204" pitchFamily="34" charset="0"/>
                </a:rPr>
                <a:t>λ</a:t>
              </a:r>
              <a:endParaRPr lang="el-GR" altLang="en-US" sz="1800">
                <a:solidFill>
                  <a:srgbClr val="FFFF00"/>
                </a:solidFill>
                <a:cs typeface="Arial" panose="020B0604020202020204" pitchFamily="34" charset="0"/>
              </a:endParaRPr>
            </a:p>
          </p:txBody>
        </p:sp>
        <p:sp>
          <p:nvSpPr>
            <p:cNvPr id="44064" name="Rectangle 48">
              <a:extLst>
                <a:ext uri="{FF2B5EF4-FFF2-40B4-BE49-F238E27FC236}">
                  <a16:creationId xmlns:a16="http://schemas.microsoft.com/office/drawing/2014/main" id="{B1441682-5C79-42D1-A9D5-3F392A23CED1}"/>
                </a:ext>
              </a:extLst>
            </p:cNvPr>
            <p:cNvSpPr>
              <a:spLocks noChangeArrowheads="1"/>
            </p:cNvSpPr>
            <p:nvPr/>
          </p:nvSpPr>
          <p:spPr bwMode="auto">
            <a:xfrm>
              <a:off x="1632" y="1977"/>
              <a:ext cx="17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00"/>
                  </a:solidFill>
                  <a:cs typeface="Arial" panose="020B0604020202020204" pitchFamily="34" charset="0"/>
                </a:rPr>
                <a:t>r</a:t>
              </a:r>
              <a:endParaRPr lang="el-GR" altLang="en-US" sz="1800" b="1" baseline="-25000">
                <a:solidFill>
                  <a:srgbClr val="FFFF00"/>
                </a:solidFill>
                <a:cs typeface="Arial" panose="020B0604020202020204" pitchFamily="34" charset="0"/>
              </a:endParaRPr>
            </a:p>
          </p:txBody>
        </p:sp>
        <p:sp>
          <p:nvSpPr>
            <p:cNvPr id="44065" name="Line 49">
              <a:extLst>
                <a:ext uri="{FF2B5EF4-FFF2-40B4-BE49-F238E27FC236}">
                  <a16:creationId xmlns:a16="http://schemas.microsoft.com/office/drawing/2014/main" id="{FA8F1F21-632E-4021-BFB1-E8F80AA27A85}"/>
                </a:ext>
              </a:extLst>
            </p:cNvPr>
            <p:cNvSpPr>
              <a:spLocks noChangeShapeType="1"/>
            </p:cNvSpPr>
            <p:nvPr/>
          </p:nvSpPr>
          <p:spPr bwMode="auto">
            <a:xfrm>
              <a:off x="1632" y="2016"/>
              <a:ext cx="192" cy="0"/>
            </a:xfrm>
            <a:prstGeom prst="line">
              <a:avLst/>
            </a:prstGeom>
            <a:noFill/>
            <a:ln w="1905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4066" name="Rectangle 50">
              <a:extLst>
                <a:ext uri="{FF2B5EF4-FFF2-40B4-BE49-F238E27FC236}">
                  <a16:creationId xmlns:a16="http://schemas.microsoft.com/office/drawing/2014/main" id="{A7D3E240-DB9C-42F3-88F0-D42792158CAB}"/>
                </a:ext>
              </a:extLst>
            </p:cNvPr>
            <p:cNvSpPr>
              <a:spLocks noChangeArrowheads="1"/>
            </p:cNvSpPr>
            <p:nvPr/>
          </p:nvSpPr>
          <p:spPr bwMode="auto">
            <a:xfrm>
              <a:off x="720" y="1776"/>
              <a:ext cx="1200" cy="480"/>
            </a:xfrm>
            <a:prstGeom prst="rect">
              <a:avLst/>
            </a:prstGeom>
            <a:noFill/>
            <a:ln w="28575">
              <a:solidFill>
                <a:srgbClr val="CC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75828" name="Text Box 52">
            <a:extLst>
              <a:ext uri="{FF2B5EF4-FFF2-40B4-BE49-F238E27FC236}">
                <a16:creationId xmlns:a16="http://schemas.microsoft.com/office/drawing/2014/main" id="{8ED7830B-299D-4462-A4D0-DA6A18254C2B}"/>
              </a:ext>
            </a:extLst>
          </p:cNvPr>
          <p:cNvSpPr txBox="1">
            <a:spLocks noChangeArrowheads="1"/>
          </p:cNvSpPr>
          <p:nvPr/>
        </p:nvSpPr>
        <p:spPr bwMode="auto">
          <a:xfrm>
            <a:off x="1828800" y="3810000"/>
            <a:ext cx="1828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CC99FF"/>
                </a:solidFill>
              </a:rPr>
              <a:t>In vector form,</a:t>
            </a:r>
            <a:endParaRPr lang="el-GR" altLang="en-US" sz="1800">
              <a:solidFill>
                <a:srgbClr val="CC99FF"/>
              </a:solidFill>
              <a:cs typeface="Arial" panose="020B0604020202020204" pitchFamily="34" charset="0"/>
            </a:endParaRPr>
          </a:p>
        </p:txBody>
      </p:sp>
      <p:grpSp>
        <p:nvGrpSpPr>
          <p:cNvPr id="75846" name="Group 70">
            <a:extLst>
              <a:ext uri="{FF2B5EF4-FFF2-40B4-BE49-F238E27FC236}">
                <a16:creationId xmlns:a16="http://schemas.microsoft.com/office/drawing/2014/main" id="{5FFBA95F-1BD6-47D5-A532-A38F21CD6B63}"/>
              </a:ext>
            </a:extLst>
          </p:cNvPr>
          <p:cNvGrpSpPr>
            <a:grpSpLocks/>
          </p:cNvGrpSpPr>
          <p:nvPr/>
        </p:nvGrpSpPr>
        <p:grpSpPr bwMode="auto">
          <a:xfrm>
            <a:off x="3886200" y="3581400"/>
            <a:ext cx="2590800" cy="762000"/>
            <a:chOff x="2160" y="2256"/>
            <a:chExt cx="1632" cy="480"/>
          </a:xfrm>
        </p:grpSpPr>
        <p:sp>
          <p:nvSpPr>
            <p:cNvPr id="44046" name="Rectangle 54">
              <a:extLst>
                <a:ext uri="{FF2B5EF4-FFF2-40B4-BE49-F238E27FC236}">
                  <a16:creationId xmlns:a16="http://schemas.microsoft.com/office/drawing/2014/main" id="{C0516DD1-999A-4304-8719-E235F07EE3F9}"/>
                </a:ext>
              </a:extLst>
            </p:cNvPr>
            <p:cNvSpPr>
              <a:spLocks noChangeArrowheads="1"/>
            </p:cNvSpPr>
            <p:nvPr/>
          </p:nvSpPr>
          <p:spPr bwMode="auto">
            <a:xfrm>
              <a:off x="2160" y="2361"/>
              <a:ext cx="57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66FFFF"/>
                  </a:solidFill>
                </a:rPr>
                <a:t>E (r) =</a:t>
              </a:r>
            </a:p>
          </p:txBody>
        </p:sp>
        <p:sp>
          <p:nvSpPr>
            <p:cNvPr id="44047" name="Rectangle 55">
              <a:extLst>
                <a:ext uri="{FF2B5EF4-FFF2-40B4-BE49-F238E27FC236}">
                  <a16:creationId xmlns:a16="http://schemas.microsoft.com/office/drawing/2014/main" id="{94CFCD55-4F97-4E0B-93F7-B9B6B8224523}"/>
                </a:ext>
              </a:extLst>
            </p:cNvPr>
            <p:cNvSpPr>
              <a:spLocks noChangeArrowheads="1"/>
            </p:cNvSpPr>
            <p:nvPr/>
          </p:nvSpPr>
          <p:spPr bwMode="auto">
            <a:xfrm>
              <a:off x="2701" y="2457"/>
              <a:ext cx="46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FF"/>
                  </a:solidFill>
                  <a:cs typeface="Arial" panose="020B0604020202020204" pitchFamily="34" charset="0"/>
                </a:rPr>
                <a:t>4 </a:t>
              </a:r>
              <a:r>
                <a:rPr lang="el-GR" altLang="en-US" sz="1800" b="1">
                  <a:solidFill>
                    <a:srgbClr val="66FFFF"/>
                  </a:solidFill>
                  <a:cs typeface="Arial" panose="020B0604020202020204" pitchFamily="34" charset="0"/>
                </a:rPr>
                <a:t>πε</a:t>
              </a:r>
              <a:r>
                <a:rPr lang="en-US" altLang="en-US" sz="1800" b="1" baseline="-25000">
                  <a:solidFill>
                    <a:srgbClr val="66FFFF"/>
                  </a:solidFill>
                  <a:cs typeface="Arial" panose="020B0604020202020204" pitchFamily="34" charset="0"/>
                </a:rPr>
                <a:t>0</a:t>
              </a:r>
              <a:endParaRPr lang="el-GR" altLang="en-US" sz="1800" b="1" baseline="-25000">
                <a:solidFill>
                  <a:srgbClr val="66FFFF"/>
                </a:solidFill>
                <a:cs typeface="Arial" panose="020B0604020202020204" pitchFamily="34" charset="0"/>
              </a:endParaRPr>
            </a:p>
          </p:txBody>
        </p:sp>
        <p:sp>
          <p:nvSpPr>
            <p:cNvPr id="44048" name="Rectangle 56">
              <a:extLst>
                <a:ext uri="{FF2B5EF4-FFF2-40B4-BE49-F238E27FC236}">
                  <a16:creationId xmlns:a16="http://schemas.microsoft.com/office/drawing/2014/main" id="{17D68714-A8C9-43E5-80E6-ED893762240C}"/>
                </a:ext>
              </a:extLst>
            </p:cNvPr>
            <p:cNvSpPr>
              <a:spLocks noChangeArrowheads="1"/>
            </p:cNvSpPr>
            <p:nvPr/>
          </p:nvSpPr>
          <p:spPr bwMode="auto">
            <a:xfrm>
              <a:off x="2810" y="2256"/>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66FFFF"/>
                  </a:solidFill>
                  <a:cs typeface="Arial" panose="020B0604020202020204" pitchFamily="34" charset="0"/>
                </a:rPr>
                <a:t>1</a:t>
              </a:r>
              <a:endParaRPr lang="el-GR" altLang="en-US" sz="1800">
                <a:solidFill>
                  <a:srgbClr val="66FFFF"/>
                </a:solidFill>
                <a:cs typeface="Arial" panose="020B0604020202020204" pitchFamily="34" charset="0"/>
              </a:endParaRPr>
            </a:p>
          </p:txBody>
        </p:sp>
        <p:sp>
          <p:nvSpPr>
            <p:cNvPr id="44049" name="Line 57">
              <a:extLst>
                <a:ext uri="{FF2B5EF4-FFF2-40B4-BE49-F238E27FC236}">
                  <a16:creationId xmlns:a16="http://schemas.microsoft.com/office/drawing/2014/main" id="{4743081E-DDF6-4FFB-A327-41A31D484456}"/>
                </a:ext>
              </a:extLst>
            </p:cNvPr>
            <p:cNvSpPr>
              <a:spLocks noChangeShapeType="1"/>
            </p:cNvSpPr>
            <p:nvPr/>
          </p:nvSpPr>
          <p:spPr bwMode="auto">
            <a:xfrm>
              <a:off x="2714" y="2496"/>
              <a:ext cx="432" cy="0"/>
            </a:xfrm>
            <a:prstGeom prst="line">
              <a:avLst/>
            </a:prstGeom>
            <a:noFill/>
            <a:ln w="19050">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4050" name="Rectangle 58">
              <a:extLst>
                <a:ext uri="{FF2B5EF4-FFF2-40B4-BE49-F238E27FC236}">
                  <a16:creationId xmlns:a16="http://schemas.microsoft.com/office/drawing/2014/main" id="{3CD3F070-A492-4226-BDA1-13ABA7F2567A}"/>
                </a:ext>
              </a:extLst>
            </p:cNvPr>
            <p:cNvSpPr>
              <a:spLocks noChangeArrowheads="1"/>
            </p:cNvSpPr>
            <p:nvPr/>
          </p:nvSpPr>
          <p:spPr bwMode="auto">
            <a:xfrm>
              <a:off x="3216" y="2256"/>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66FFFF"/>
                  </a:solidFill>
                  <a:cs typeface="Arial" panose="020B0604020202020204" pitchFamily="34" charset="0"/>
                </a:rPr>
                <a:t>2</a:t>
              </a:r>
              <a:r>
                <a:rPr lang="el-GR" altLang="en-US" sz="1800" b="1">
                  <a:solidFill>
                    <a:srgbClr val="66FFFF"/>
                  </a:solidFill>
                  <a:cs typeface="Arial" panose="020B0604020202020204" pitchFamily="34" charset="0"/>
                </a:rPr>
                <a:t>λ</a:t>
              </a:r>
              <a:endParaRPr lang="el-GR" altLang="en-US" sz="1800">
                <a:solidFill>
                  <a:srgbClr val="66FFFF"/>
                </a:solidFill>
                <a:cs typeface="Arial" panose="020B0604020202020204" pitchFamily="34" charset="0"/>
              </a:endParaRPr>
            </a:p>
          </p:txBody>
        </p:sp>
        <p:sp>
          <p:nvSpPr>
            <p:cNvPr id="44051" name="Rectangle 59">
              <a:extLst>
                <a:ext uri="{FF2B5EF4-FFF2-40B4-BE49-F238E27FC236}">
                  <a16:creationId xmlns:a16="http://schemas.microsoft.com/office/drawing/2014/main" id="{E97E996A-6D4C-4AF1-BD92-17D373F4063E}"/>
                </a:ext>
              </a:extLst>
            </p:cNvPr>
            <p:cNvSpPr>
              <a:spLocks noChangeArrowheads="1"/>
            </p:cNvSpPr>
            <p:nvPr/>
          </p:nvSpPr>
          <p:spPr bwMode="auto">
            <a:xfrm>
              <a:off x="3264" y="2457"/>
              <a:ext cx="17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FF"/>
                  </a:solidFill>
                  <a:cs typeface="Arial" panose="020B0604020202020204" pitchFamily="34" charset="0"/>
                </a:rPr>
                <a:t>r</a:t>
              </a:r>
              <a:endParaRPr lang="el-GR" altLang="en-US" sz="1800" b="1" baseline="-25000">
                <a:solidFill>
                  <a:srgbClr val="66FFFF"/>
                </a:solidFill>
                <a:cs typeface="Arial" panose="020B0604020202020204" pitchFamily="34" charset="0"/>
              </a:endParaRPr>
            </a:p>
          </p:txBody>
        </p:sp>
        <p:sp>
          <p:nvSpPr>
            <p:cNvPr id="44052" name="Line 60">
              <a:extLst>
                <a:ext uri="{FF2B5EF4-FFF2-40B4-BE49-F238E27FC236}">
                  <a16:creationId xmlns:a16="http://schemas.microsoft.com/office/drawing/2014/main" id="{BF6F75C3-5E4B-49B4-B275-6AD8A035412D}"/>
                </a:ext>
              </a:extLst>
            </p:cNvPr>
            <p:cNvSpPr>
              <a:spLocks noChangeShapeType="1"/>
            </p:cNvSpPr>
            <p:nvPr/>
          </p:nvSpPr>
          <p:spPr bwMode="auto">
            <a:xfrm>
              <a:off x="3264" y="2496"/>
              <a:ext cx="192" cy="0"/>
            </a:xfrm>
            <a:prstGeom prst="line">
              <a:avLst/>
            </a:prstGeom>
            <a:noFill/>
            <a:ln w="19050">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4053" name="Rectangle 61">
              <a:extLst>
                <a:ext uri="{FF2B5EF4-FFF2-40B4-BE49-F238E27FC236}">
                  <a16:creationId xmlns:a16="http://schemas.microsoft.com/office/drawing/2014/main" id="{56A81D24-6FB2-41DF-A6A7-D3EEFF7931CC}"/>
                </a:ext>
              </a:extLst>
            </p:cNvPr>
            <p:cNvSpPr>
              <a:spLocks noChangeArrowheads="1"/>
            </p:cNvSpPr>
            <p:nvPr/>
          </p:nvSpPr>
          <p:spPr bwMode="auto">
            <a:xfrm>
              <a:off x="2160" y="2256"/>
              <a:ext cx="1632" cy="480"/>
            </a:xfrm>
            <a:prstGeom prst="rect">
              <a:avLst/>
            </a:prstGeom>
            <a:noFill/>
            <a:ln w="28575">
              <a:solidFill>
                <a:srgbClr val="CC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nvGrpSpPr>
            <p:cNvPr id="44054" name="Group 62">
              <a:extLst>
                <a:ext uri="{FF2B5EF4-FFF2-40B4-BE49-F238E27FC236}">
                  <a16:creationId xmlns:a16="http://schemas.microsoft.com/office/drawing/2014/main" id="{047CEC66-2762-43F5-BD8C-4A9C03919821}"/>
                </a:ext>
              </a:extLst>
            </p:cNvPr>
            <p:cNvGrpSpPr>
              <a:grpSpLocks/>
            </p:cNvGrpSpPr>
            <p:nvPr/>
          </p:nvGrpSpPr>
          <p:grpSpPr bwMode="auto">
            <a:xfrm>
              <a:off x="3504" y="2331"/>
              <a:ext cx="192" cy="261"/>
              <a:chOff x="4944" y="1824"/>
              <a:chExt cx="192" cy="261"/>
            </a:xfrm>
          </p:grpSpPr>
          <p:sp>
            <p:nvSpPr>
              <p:cNvPr id="44057" name="Text Box 63">
                <a:extLst>
                  <a:ext uri="{FF2B5EF4-FFF2-40B4-BE49-F238E27FC236}">
                    <a16:creationId xmlns:a16="http://schemas.microsoft.com/office/drawing/2014/main" id="{32E0EA7E-43A8-464B-A158-AF5093774A01}"/>
                  </a:ext>
                </a:extLst>
              </p:cNvPr>
              <p:cNvSpPr txBox="1">
                <a:spLocks noChangeArrowheads="1"/>
              </p:cNvSpPr>
              <p:nvPr/>
            </p:nvSpPr>
            <p:spPr bwMode="auto">
              <a:xfrm>
                <a:off x="4944" y="1854"/>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66FFFF"/>
                    </a:solidFill>
                  </a:rPr>
                  <a:t>r</a:t>
                </a:r>
                <a:endParaRPr lang="en-US" altLang="en-US" sz="1800">
                  <a:solidFill>
                    <a:srgbClr val="66FFFF"/>
                  </a:solidFill>
                </a:endParaRPr>
              </a:p>
            </p:txBody>
          </p:sp>
          <p:sp>
            <p:nvSpPr>
              <p:cNvPr id="44058" name="Line 64">
                <a:extLst>
                  <a:ext uri="{FF2B5EF4-FFF2-40B4-BE49-F238E27FC236}">
                    <a16:creationId xmlns:a16="http://schemas.microsoft.com/office/drawing/2014/main" id="{C19E4A4A-FAAB-49DB-9193-8C69A8B25E22}"/>
                  </a:ext>
                </a:extLst>
              </p:cNvPr>
              <p:cNvSpPr>
                <a:spLocks noChangeShapeType="1"/>
              </p:cNvSpPr>
              <p:nvPr/>
            </p:nvSpPr>
            <p:spPr bwMode="auto">
              <a:xfrm rot="5400000" flipH="1" flipV="1">
                <a:off x="5016" y="1848"/>
                <a:ext cx="48" cy="0"/>
              </a:xfrm>
              <a:prstGeom prst="line">
                <a:avLst/>
              </a:prstGeom>
              <a:noFill/>
              <a:ln w="28575">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44055" name="Line 65">
              <a:extLst>
                <a:ext uri="{FF2B5EF4-FFF2-40B4-BE49-F238E27FC236}">
                  <a16:creationId xmlns:a16="http://schemas.microsoft.com/office/drawing/2014/main" id="{18CEDB60-5A76-45C2-B2A9-AE483E03B06A}"/>
                </a:ext>
              </a:extLst>
            </p:cNvPr>
            <p:cNvSpPr>
              <a:spLocks noChangeShapeType="1"/>
            </p:cNvSpPr>
            <p:nvPr/>
          </p:nvSpPr>
          <p:spPr bwMode="auto">
            <a:xfrm>
              <a:off x="2208" y="2352"/>
              <a:ext cx="144" cy="0"/>
            </a:xfrm>
            <a:prstGeom prst="line">
              <a:avLst/>
            </a:prstGeom>
            <a:noFill/>
            <a:ln w="12700">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4056" name="Line 66">
              <a:extLst>
                <a:ext uri="{FF2B5EF4-FFF2-40B4-BE49-F238E27FC236}">
                  <a16:creationId xmlns:a16="http://schemas.microsoft.com/office/drawing/2014/main" id="{B36CA056-BF4E-4360-9F8F-14E4E7EB2301}"/>
                </a:ext>
              </a:extLst>
            </p:cNvPr>
            <p:cNvSpPr>
              <a:spLocks noChangeShapeType="1"/>
            </p:cNvSpPr>
            <p:nvPr/>
          </p:nvSpPr>
          <p:spPr bwMode="auto">
            <a:xfrm>
              <a:off x="2400" y="2352"/>
              <a:ext cx="96" cy="0"/>
            </a:xfrm>
            <a:prstGeom prst="line">
              <a:avLst/>
            </a:prstGeom>
            <a:noFill/>
            <a:ln w="12700">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75844" name="Text Box 68">
            <a:extLst>
              <a:ext uri="{FF2B5EF4-FFF2-40B4-BE49-F238E27FC236}">
                <a16:creationId xmlns:a16="http://schemas.microsoft.com/office/drawing/2014/main" id="{7CA68287-E01A-4DEB-A0C4-39089795C266}"/>
              </a:ext>
            </a:extLst>
          </p:cNvPr>
          <p:cNvSpPr txBox="1">
            <a:spLocks noChangeArrowheads="1"/>
          </p:cNvSpPr>
          <p:nvPr/>
        </p:nvSpPr>
        <p:spPr bwMode="auto">
          <a:xfrm>
            <a:off x="152400" y="4572000"/>
            <a:ext cx="86868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CC"/>
                </a:solidFill>
              </a:rPr>
              <a:t>The direction of the electric field intensity is radially outward from the positive line charge.  For negative line charge, it will be radially inward.</a:t>
            </a:r>
            <a:endParaRPr lang="en-US" altLang="en-US" sz="1800">
              <a:solidFill>
                <a:srgbClr val="FFFFCC"/>
              </a:solidFill>
            </a:endParaRPr>
          </a:p>
        </p:txBody>
      </p:sp>
      <p:sp>
        <p:nvSpPr>
          <p:cNvPr id="75845" name="Text Box 69">
            <a:extLst>
              <a:ext uri="{FF2B5EF4-FFF2-40B4-BE49-F238E27FC236}">
                <a16:creationId xmlns:a16="http://schemas.microsoft.com/office/drawing/2014/main" id="{30330DFC-7A93-4614-9F5A-8BEFBF55EC1D}"/>
              </a:ext>
            </a:extLst>
          </p:cNvPr>
          <p:cNvSpPr txBox="1">
            <a:spLocks noChangeArrowheads="1"/>
          </p:cNvSpPr>
          <p:nvPr/>
        </p:nvSpPr>
        <p:spPr bwMode="auto">
          <a:xfrm>
            <a:off x="152400" y="5334000"/>
            <a:ext cx="883920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FF"/>
                </a:solidFill>
              </a:rPr>
              <a:t>Note:</a:t>
            </a:r>
          </a:p>
          <a:p>
            <a:pPr eaLnBrk="1" hangingPunct="1">
              <a:spcBef>
                <a:spcPct val="0"/>
              </a:spcBef>
              <a:buFontTx/>
              <a:buNone/>
            </a:pPr>
            <a:r>
              <a:rPr lang="en-US" altLang="en-US" sz="1800" b="1">
                <a:solidFill>
                  <a:srgbClr val="FF99FF"/>
                </a:solidFill>
              </a:rPr>
              <a:t>The electric field intensity is independent of the size of the Gaussian surface constructed.  It depends only on the distance of point of consideration.  i.e. the Gaussian surface should contain the point of consideration.</a:t>
            </a:r>
            <a:endParaRPr lang="en-US" altLang="en-US" sz="1800">
              <a:solidFill>
                <a:srgbClr val="FF99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75847"/>
                                        </p:tgtEl>
                                        <p:attrNameLst>
                                          <p:attrName>style.visibility</p:attrName>
                                        </p:attrNameLst>
                                      </p:cBhvr>
                                      <p:to>
                                        <p:strVal val="visible"/>
                                      </p:to>
                                    </p:set>
                                    <p:anim calcmode="lin" valueType="num">
                                      <p:cBhvr>
                                        <p:cTn id="7" dur="500" fill="hold"/>
                                        <p:tgtEl>
                                          <p:spTgt spid="75847"/>
                                        </p:tgtEl>
                                        <p:attrNameLst>
                                          <p:attrName>ppt_w</p:attrName>
                                        </p:attrNameLst>
                                      </p:cBhvr>
                                      <p:tavLst>
                                        <p:tav tm="0">
                                          <p:val>
                                            <p:fltVal val="0"/>
                                          </p:val>
                                        </p:tav>
                                        <p:tav tm="100000">
                                          <p:val>
                                            <p:strVal val="#ppt_w"/>
                                          </p:val>
                                        </p:tav>
                                      </p:tavLst>
                                    </p:anim>
                                    <p:anim calcmode="lin" valueType="num">
                                      <p:cBhvr>
                                        <p:cTn id="8" dur="500" fill="hold"/>
                                        <p:tgtEl>
                                          <p:spTgt spid="75847"/>
                                        </p:tgtEl>
                                        <p:attrNameLst>
                                          <p:attrName>ppt_h</p:attrName>
                                        </p:attrNameLst>
                                      </p:cBhvr>
                                      <p:tavLst>
                                        <p:tav tm="0">
                                          <p:val>
                                            <p:fltVal val="0"/>
                                          </p:val>
                                        </p:tav>
                                        <p:tav tm="100000">
                                          <p:val>
                                            <p:strVal val="#ppt_h"/>
                                          </p:val>
                                        </p:tav>
                                      </p:tavLst>
                                    </p:anim>
                                    <p:animEffect transition="in" filter="fade">
                                      <p:cBhvr>
                                        <p:cTn id="9" dur="500"/>
                                        <p:tgtEl>
                                          <p:spTgt spid="75847"/>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8" fill="hold" grpId="0" nodeType="clickEffect">
                                  <p:stCondLst>
                                    <p:cond delay="0"/>
                                  </p:stCondLst>
                                  <p:childTnLst>
                                    <p:set>
                                      <p:cBhvr>
                                        <p:cTn id="13" dur="1" fill="hold">
                                          <p:stCondLst>
                                            <p:cond delay="0"/>
                                          </p:stCondLst>
                                        </p:cTn>
                                        <p:tgtEl>
                                          <p:spTgt spid="75790"/>
                                        </p:tgtEl>
                                        <p:attrNameLst>
                                          <p:attrName>style.visibility</p:attrName>
                                        </p:attrNameLst>
                                      </p:cBhvr>
                                      <p:to>
                                        <p:strVal val="visible"/>
                                      </p:to>
                                    </p:set>
                                    <p:animEffect transition="in" filter="wipe(left)">
                                      <p:cBhvr>
                                        <p:cTn id="14" dur="500"/>
                                        <p:tgtEl>
                                          <p:spTgt spid="75790"/>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9" presetClass="entr" presetSubtype="0" fill="hold" nodeType="clickEffect">
                                  <p:stCondLst>
                                    <p:cond delay="0"/>
                                  </p:stCondLst>
                                  <p:childTnLst>
                                    <p:set>
                                      <p:cBhvr>
                                        <p:cTn id="18" dur="1" fill="hold">
                                          <p:stCondLst>
                                            <p:cond delay="0"/>
                                          </p:stCondLst>
                                        </p:cTn>
                                        <p:tgtEl>
                                          <p:spTgt spid="75791"/>
                                        </p:tgtEl>
                                        <p:attrNameLst>
                                          <p:attrName>style.visibility</p:attrName>
                                        </p:attrNameLst>
                                      </p:cBhvr>
                                      <p:to>
                                        <p:strVal val="visible"/>
                                      </p:to>
                                    </p:set>
                                    <p:animEffect transition="in" filter="dissolve">
                                      <p:cBhvr>
                                        <p:cTn id="19" dur="500"/>
                                        <p:tgtEl>
                                          <p:spTgt spid="75791"/>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8" fill="hold" nodeType="clickEffect">
                                  <p:stCondLst>
                                    <p:cond delay="0"/>
                                  </p:stCondLst>
                                  <p:childTnLst>
                                    <p:set>
                                      <p:cBhvr>
                                        <p:cTn id="23" dur="1" fill="hold">
                                          <p:stCondLst>
                                            <p:cond delay="0"/>
                                          </p:stCondLst>
                                        </p:cTn>
                                        <p:tgtEl>
                                          <p:spTgt spid="75850"/>
                                        </p:tgtEl>
                                        <p:attrNameLst>
                                          <p:attrName>style.visibility</p:attrName>
                                        </p:attrNameLst>
                                      </p:cBhvr>
                                      <p:to>
                                        <p:strVal val="visible"/>
                                      </p:to>
                                    </p:set>
                                    <p:animEffect transition="in" filter="wipe(left)">
                                      <p:cBhvr>
                                        <p:cTn id="24" dur="500"/>
                                        <p:tgtEl>
                                          <p:spTgt spid="75850"/>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75803"/>
                                        </p:tgtEl>
                                        <p:attrNameLst>
                                          <p:attrName>style.visibility</p:attrName>
                                        </p:attrNameLst>
                                      </p:cBhvr>
                                      <p:to>
                                        <p:strVal val="visible"/>
                                      </p:to>
                                    </p:set>
                                    <p:animEffect transition="in" filter="dissolve">
                                      <p:cBhvr>
                                        <p:cTn id="29" dur="500"/>
                                        <p:tgtEl>
                                          <p:spTgt spid="75803"/>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3" presetClass="entr" presetSubtype="0" fill="hold" nodeType="clickEffect">
                                  <p:stCondLst>
                                    <p:cond delay="0"/>
                                  </p:stCondLst>
                                  <p:childTnLst>
                                    <p:set>
                                      <p:cBhvr>
                                        <p:cTn id="33" dur="1" fill="hold">
                                          <p:stCondLst>
                                            <p:cond delay="0"/>
                                          </p:stCondLst>
                                        </p:cTn>
                                        <p:tgtEl>
                                          <p:spTgt spid="75848"/>
                                        </p:tgtEl>
                                        <p:attrNameLst>
                                          <p:attrName>style.visibility</p:attrName>
                                        </p:attrNameLst>
                                      </p:cBhvr>
                                      <p:to>
                                        <p:strVal val="visible"/>
                                      </p:to>
                                    </p:set>
                                    <p:anim calcmode="lin" valueType="num">
                                      <p:cBhvr>
                                        <p:cTn id="34" dur="500" fill="hold"/>
                                        <p:tgtEl>
                                          <p:spTgt spid="75848"/>
                                        </p:tgtEl>
                                        <p:attrNameLst>
                                          <p:attrName>ppt_w</p:attrName>
                                        </p:attrNameLst>
                                      </p:cBhvr>
                                      <p:tavLst>
                                        <p:tav tm="0">
                                          <p:val>
                                            <p:fltVal val="0"/>
                                          </p:val>
                                        </p:tav>
                                        <p:tav tm="100000">
                                          <p:val>
                                            <p:strVal val="#ppt_w"/>
                                          </p:val>
                                        </p:tav>
                                      </p:tavLst>
                                    </p:anim>
                                    <p:anim calcmode="lin" valueType="num">
                                      <p:cBhvr>
                                        <p:cTn id="35" dur="500" fill="hold"/>
                                        <p:tgtEl>
                                          <p:spTgt spid="75848"/>
                                        </p:tgtEl>
                                        <p:attrNameLst>
                                          <p:attrName>ppt_h</p:attrName>
                                        </p:attrNameLst>
                                      </p:cBhvr>
                                      <p:tavLst>
                                        <p:tav tm="0">
                                          <p:val>
                                            <p:fltVal val="0"/>
                                          </p:val>
                                        </p:tav>
                                        <p:tav tm="100000">
                                          <p:val>
                                            <p:strVal val="#ppt_h"/>
                                          </p:val>
                                        </p:tav>
                                      </p:tavLst>
                                    </p:anim>
                                    <p:animEffect transition="in" filter="fade">
                                      <p:cBhvr>
                                        <p:cTn id="36" dur="500"/>
                                        <p:tgtEl>
                                          <p:spTgt spid="75848"/>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9" presetClass="entr" presetSubtype="0" fill="hold" grpId="0" nodeType="clickEffect">
                                  <p:stCondLst>
                                    <p:cond delay="0"/>
                                  </p:stCondLst>
                                  <p:childTnLst>
                                    <p:set>
                                      <p:cBhvr>
                                        <p:cTn id="40" dur="1" fill="hold">
                                          <p:stCondLst>
                                            <p:cond delay="0"/>
                                          </p:stCondLst>
                                        </p:cTn>
                                        <p:tgtEl>
                                          <p:spTgt spid="75818"/>
                                        </p:tgtEl>
                                        <p:attrNameLst>
                                          <p:attrName>style.visibility</p:attrName>
                                        </p:attrNameLst>
                                      </p:cBhvr>
                                      <p:to>
                                        <p:strVal val="visible"/>
                                      </p:to>
                                    </p:set>
                                    <p:animEffect transition="in" filter="dissolve">
                                      <p:cBhvr>
                                        <p:cTn id="41" dur="500"/>
                                        <p:tgtEl>
                                          <p:spTgt spid="75818"/>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53" presetClass="entr" presetSubtype="0" fill="hold" nodeType="clickEffect">
                                  <p:stCondLst>
                                    <p:cond delay="0"/>
                                  </p:stCondLst>
                                  <p:childTnLst>
                                    <p:set>
                                      <p:cBhvr>
                                        <p:cTn id="45" dur="1" fill="hold">
                                          <p:stCondLst>
                                            <p:cond delay="0"/>
                                          </p:stCondLst>
                                        </p:cTn>
                                        <p:tgtEl>
                                          <p:spTgt spid="75849"/>
                                        </p:tgtEl>
                                        <p:attrNameLst>
                                          <p:attrName>style.visibility</p:attrName>
                                        </p:attrNameLst>
                                      </p:cBhvr>
                                      <p:to>
                                        <p:strVal val="visible"/>
                                      </p:to>
                                    </p:set>
                                    <p:anim calcmode="lin" valueType="num">
                                      <p:cBhvr>
                                        <p:cTn id="46" dur="500" fill="hold"/>
                                        <p:tgtEl>
                                          <p:spTgt spid="75849"/>
                                        </p:tgtEl>
                                        <p:attrNameLst>
                                          <p:attrName>ppt_w</p:attrName>
                                        </p:attrNameLst>
                                      </p:cBhvr>
                                      <p:tavLst>
                                        <p:tav tm="0">
                                          <p:val>
                                            <p:fltVal val="0"/>
                                          </p:val>
                                        </p:tav>
                                        <p:tav tm="100000">
                                          <p:val>
                                            <p:strVal val="#ppt_w"/>
                                          </p:val>
                                        </p:tav>
                                      </p:tavLst>
                                    </p:anim>
                                    <p:anim calcmode="lin" valueType="num">
                                      <p:cBhvr>
                                        <p:cTn id="47" dur="500" fill="hold"/>
                                        <p:tgtEl>
                                          <p:spTgt spid="75849"/>
                                        </p:tgtEl>
                                        <p:attrNameLst>
                                          <p:attrName>ppt_h</p:attrName>
                                        </p:attrNameLst>
                                      </p:cBhvr>
                                      <p:tavLst>
                                        <p:tav tm="0">
                                          <p:val>
                                            <p:fltVal val="0"/>
                                          </p:val>
                                        </p:tav>
                                        <p:tav tm="100000">
                                          <p:val>
                                            <p:strVal val="#ppt_h"/>
                                          </p:val>
                                        </p:tav>
                                      </p:tavLst>
                                    </p:anim>
                                    <p:animEffect transition="in" filter="fade">
                                      <p:cBhvr>
                                        <p:cTn id="48" dur="500"/>
                                        <p:tgtEl>
                                          <p:spTgt spid="75849"/>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22" presetClass="entr" presetSubtype="8" fill="hold" grpId="0" nodeType="clickEffect">
                                  <p:stCondLst>
                                    <p:cond delay="0"/>
                                  </p:stCondLst>
                                  <p:childTnLst>
                                    <p:set>
                                      <p:cBhvr>
                                        <p:cTn id="52" dur="1" fill="hold">
                                          <p:stCondLst>
                                            <p:cond delay="0"/>
                                          </p:stCondLst>
                                        </p:cTn>
                                        <p:tgtEl>
                                          <p:spTgt spid="75828"/>
                                        </p:tgtEl>
                                        <p:attrNameLst>
                                          <p:attrName>style.visibility</p:attrName>
                                        </p:attrNameLst>
                                      </p:cBhvr>
                                      <p:to>
                                        <p:strVal val="visible"/>
                                      </p:to>
                                    </p:set>
                                    <p:animEffect transition="in" filter="wipe(left)">
                                      <p:cBhvr>
                                        <p:cTn id="53" dur="500"/>
                                        <p:tgtEl>
                                          <p:spTgt spid="75828"/>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22" presetClass="entr" presetSubtype="8" fill="hold" nodeType="clickEffect">
                                  <p:stCondLst>
                                    <p:cond delay="0"/>
                                  </p:stCondLst>
                                  <p:childTnLst>
                                    <p:set>
                                      <p:cBhvr>
                                        <p:cTn id="57" dur="1" fill="hold">
                                          <p:stCondLst>
                                            <p:cond delay="0"/>
                                          </p:stCondLst>
                                        </p:cTn>
                                        <p:tgtEl>
                                          <p:spTgt spid="75846"/>
                                        </p:tgtEl>
                                        <p:attrNameLst>
                                          <p:attrName>style.visibility</p:attrName>
                                        </p:attrNameLst>
                                      </p:cBhvr>
                                      <p:to>
                                        <p:strVal val="visible"/>
                                      </p:to>
                                    </p:set>
                                    <p:animEffect transition="in" filter="wipe(left)">
                                      <p:cBhvr>
                                        <p:cTn id="58" dur="500"/>
                                        <p:tgtEl>
                                          <p:spTgt spid="75846"/>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22" presetClass="entr" presetSubtype="1" fill="hold" grpId="0" nodeType="clickEffect">
                                  <p:stCondLst>
                                    <p:cond delay="0"/>
                                  </p:stCondLst>
                                  <p:childTnLst>
                                    <p:set>
                                      <p:cBhvr>
                                        <p:cTn id="62" dur="1" fill="hold">
                                          <p:stCondLst>
                                            <p:cond delay="0"/>
                                          </p:stCondLst>
                                        </p:cTn>
                                        <p:tgtEl>
                                          <p:spTgt spid="75844"/>
                                        </p:tgtEl>
                                        <p:attrNameLst>
                                          <p:attrName>style.visibility</p:attrName>
                                        </p:attrNameLst>
                                      </p:cBhvr>
                                      <p:to>
                                        <p:strVal val="visible"/>
                                      </p:to>
                                    </p:set>
                                    <p:animEffect transition="in" filter="wipe(up)">
                                      <p:cBhvr>
                                        <p:cTn id="63" dur="500"/>
                                        <p:tgtEl>
                                          <p:spTgt spid="75844"/>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53" presetClass="entr" presetSubtype="0" fill="hold" grpId="0" nodeType="clickEffect">
                                  <p:stCondLst>
                                    <p:cond delay="0"/>
                                  </p:stCondLst>
                                  <p:childTnLst>
                                    <p:set>
                                      <p:cBhvr>
                                        <p:cTn id="67" dur="1" fill="hold">
                                          <p:stCondLst>
                                            <p:cond delay="0"/>
                                          </p:stCondLst>
                                        </p:cTn>
                                        <p:tgtEl>
                                          <p:spTgt spid="75845"/>
                                        </p:tgtEl>
                                        <p:attrNameLst>
                                          <p:attrName>style.visibility</p:attrName>
                                        </p:attrNameLst>
                                      </p:cBhvr>
                                      <p:to>
                                        <p:strVal val="visible"/>
                                      </p:to>
                                    </p:set>
                                    <p:anim calcmode="lin" valueType="num">
                                      <p:cBhvr>
                                        <p:cTn id="68" dur="500" fill="hold"/>
                                        <p:tgtEl>
                                          <p:spTgt spid="75845"/>
                                        </p:tgtEl>
                                        <p:attrNameLst>
                                          <p:attrName>ppt_w</p:attrName>
                                        </p:attrNameLst>
                                      </p:cBhvr>
                                      <p:tavLst>
                                        <p:tav tm="0">
                                          <p:val>
                                            <p:fltVal val="0"/>
                                          </p:val>
                                        </p:tav>
                                        <p:tav tm="100000">
                                          <p:val>
                                            <p:strVal val="#ppt_w"/>
                                          </p:val>
                                        </p:tav>
                                      </p:tavLst>
                                    </p:anim>
                                    <p:anim calcmode="lin" valueType="num">
                                      <p:cBhvr>
                                        <p:cTn id="69" dur="500" fill="hold"/>
                                        <p:tgtEl>
                                          <p:spTgt spid="75845"/>
                                        </p:tgtEl>
                                        <p:attrNameLst>
                                          <p:attrName>ppt_h</p:attrName>
                                        </p:attrNameLst>
                                      </p:cBhvr>
                                      <p:tavLst>
                                        <p:tav tm="0">
                                          <p:val>
                                            <p:fltVal val="0"/>
                                          </p:val>
                                        </p:tav>
                                        <p:tav tm="100000">
                                          <p:val>
                                            <p:strVal val="#ppt_h"/>
                                          </p:val>
                                        </p:tav>
                                      </p:tavLst>
                                    </p:anim>
                                    <p:animEffect transition="in" filter="fade">
                                      <p:cBhvr>
                                        <p:cTn id="70" dur="500"/>
                                        <p:tgtEl>
                                          <p:spTgt spid="758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90" grpId="0"/>
      <p:bldP spid="75803" grpId="0"/>
      <p:bldP spid="75818" grpId="0"/>
      <p:bldP spid="75828" grpId="0"/>
      <p:bldP spid="75844" grpId="0"/>
      <p:bldP spid="7584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19" name="Line 519">
            <a:extLst>
              <a:ext uri="{FF2B5EF4-FFF2-40B4-BE49-F238E27FC236}">
                <a16:creationId xmlns:a16="http://schemas.microsoft.com/office/drawing/2014/main" id="{254A2219-0583-46BA-B4AB-1A35B7A6D03F}"/>
              </a:ext>
            </a:extLst>
          </p:cNvPr>
          <p:cNvSpPr>
            <a:spLocks noChangeShapeType="1"/>
          </p:cNvSpPr>
          <p:nvPr/>
        </p:nvSpPr>
        <p:spPr bwMode="auto">
          <a:xfrm rot="-5400000">
            <a:off x="7734300" y="2095500"/>
            <a:ext cx="0" cy="1447800"/>
          </a:xfrm>
          <a:prstGeom prst="line">
            <a:avLst/>
          </a:prstGeom>
          <a:noFill/>
          <a:ln w="28575">
            <a:solidFill>
              <a:srgbClr val="00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313" name="Line 513">
            <a:extLst>
              <a:ext uri="{FF2B5EF4-FFF2-40B4-BE49-F238E27FC236}">
                <a16:creationId xmlns:a16="http://schemas.microsoft.com/office/drawing/2014/main" id="{4BBD47AB-5F37-4ADB-A124-151C51731BE3}"/>
              </a:ext>
            </a:extLst>
          </p:cNvPr>
          <p:cNvSpPr>
            <a:spLocks noChangeShapeType="1"/>
          </p:cNvSpPr>
          <p:nvPr/>
        </p:nvSpPr>
        <p:spPr bwMode="auto">
          <a:xfrm>
            <a:off x="7010400" y="2819400"/>
            <a:ext cx="762000" cy="0"/>
          </a:xfrm>
          <a:prstGeom prst="line">
            <a:avLst/>
          </a:prstGeom>
          <a:noFill/>
          <a:ln w="28575">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330" name="Line 530">
            <a:extLst>
              <a:ext uri="{FF2B5EF4-FFF2-40B4-BE49-F238E27FC236}">
                <a16:creationId xmlns:a16="http://schemas.microsoft.com/office/drawing/2014/main" id="{03F9E4BE-7595-4915-ACA6-88AB66B7E9C0}"/>
              </a:ext>
            </a:extLst>
          </p:cNvPr>
          <p:cNvSpPr>
            <a:spLocks noChangeShapeType="1"/>
          </p:cNvSpPr>
          <p:nvPr/>
        </p:nvSpPr>
        <p:spPr bwMode="auto">
          <a:xfrm flipV="1">
            <a:off x="4419600" y="2119313"/>
            <a:ext cx="2514600" cy="14287"/>
          </a:xfrm>
          <a:prstGeom prst="line">
            <a:avLst/>
          </a:prstGeom>
          <a:noFill/>
          <a:ln w="19050">
            <a:solidFill>
              <a:srgbClr val="FFFF99"/>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013" name="Oval 213">
            <a:extLst>
              <a:ext uri="{FF2B5EF4-FFF2-40B4-BE49-F238E27FC236}">
                <a16:creationId xmlns:a16="http://schemas.microsoft.com/office/drawing/2014/main" id="{2C66A368-20F1-4CC4-AE72-E37FF49DCEC2}"/>
              </a:ext>
            </a:extLst>
          </p:cNvPr>
          <p:cNvSpPr>
            <a:spLocks noChangeArrowheads="1"/>
          </p:cNvSpPr>
          <p:nvPr/>
        </p:nvSpPr>
        <p:spPr bwMode="auto">
          <a:xfrm rot="-613974">
            <a:off x="4343400" y="2286000"/>
            <a:ext cx="533400" cy="1066800"/>
          </a:xfrm>
          <a:prstGeom prst="ellipse">
            <a:avLst/>
          </a:prstGeom>
          <a:solidFill>
            <a:srgbClr val="FF99FF"/>
          </a:solidFill>
          <a:ln w="9525">
            <a:round/>
            <a:headEnd/>
            <a:tailEnd/>
          </a:ln>
          <a:effectLst/>
          <a:scene3d>
            <a:camera prst="legacyObliqueTopRight">
              <a:rot lat="20399988" lon="2400000" rev="0"/>
            </a:camera>
            <a:lightRig rig="legacyFlat4" dir="b"/>
          </a:scene3d>
          <a:sp3d extrusionH="2513000" prstMaterial="legacyMatte">
            <a:bevelT w="13500" h="13500" prst="angle"/>
            <a:bevelB w="13500" h="13500" prst="angle"/>
            <a:extrusionClr>
              <a:srgbClr val="FF99FF"/>
            </a:extrusionClr>
            <a:contourClr>
              <a:srgbClr val="FF99F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nvGrpSpPr>
          <p:cNvPr id="77567" name="Group 767">
            <a:extLst>
              <a:ext uri="{FF2B5EF4-FFF2-40B4-BE49-F238E27FC236}">
                <a16:creationId xmlns:a16="http://schemas.microsoft.com/office/drawing/2014/main" id="{8BEB19DC-CAF2-40DB-A54E-E2F0F3884B71}"/>
              </a:ext>
            </a:extLst>
          </p:cNvPr>
          <p:cNvGrpSpPr>
            <a:grpSpLocks/>
          </p:cNvGrpSpPr>
          <p:nvPr/>
        </p:nvGrpSpPr>
        <p:grpSpPr bwMode="auto">
          <a:xfrm>
            <a:off x="3657600" y="381000"/>
            <a:ext cx="1143000" cy="4724400"/>
            <a:chOff x="2304" y="240"/>
            <a:chExt cx="720" cy="2976"/>
          </a:xfrm>
        </p:grpSpPr>
        <p:sp>
          <p:nvSpPr>
            <p:cNvPr id="46248" name="AutoShape 207">
              <a:extLst>
                <a:ext uri="{FF2B5EF4-FFF2-40B4-BE49-F238E27FC236}">
                  <a16:creationId xmlns:a16="http://schemas.microsoft.com/office/drawing/2014/main" id="{49335440-CFC6-4D2D-AECE-A7B52FC06CDC}"/>
                </a:ext>
              </a:extLst>
            </p:cNvPr>
            <p:cNvSpPr>
              <a:spLocks noChangeArrowheads="1"/>
            </p:cNvSpPr>
            <p:nvPr/>
          </p:nvSpPr>
          <p:spPr bwMode="auto">
            <a:xfrm rot="-5400000">
              <a:off x="1176" y="1368"/>
              <a:ext cx="2976" cy="720"/>
            </a:xfrm>
            <a:prstGeom prst="parallelogram">
              <a:avLst>
                <a:gd name="adj" fmla="val 103333"/>
              </a:avLst>
            </a:prstGeom>
            <a:solidFill>
              <a:srgbClr val="0099FF"/>
            </a:solidFill>
            <a:ln w="19050">
              <a:solidFill>
                <a:srgbClr val="0000FF"/>
              </a:solidFill>
              <a:prstDash val="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nvGrpSpPr>
            <p:cNvPr id="46249" name="Group 221">
              <a:extLst>
                <a:ext uri="{FF2B5EF4-FFF2-40B4-BE49-F238E27FC236}">
                  <a16:creationId xmlns:a16="http://schemas.microsoft.com/office/drawing/2014/main" id="{EA94FCB4-C5B6-4344-84AE-BDB1883E5012}"/>
                </a:ext>
              </a:extLst>
            </p:cNvPr>
            <p:cNvGrpSpPr>
              <a:grpSpLocks/>
            </p:cNvGrpSpPr>
            <p:nvPr/>
          </p:nvGrpSpPr>
          <p:grpSpPr bwMode="auto">
            <a:xfrm>
              <a:off x="2304" y="480"/>
              <a:ext cx="96" cy="96"/>
              <a:chOff x="672" y="1248"/>
              <a:chExt cx="96" cy="96"/>
            </a:xfrm>
          </p:grpSpPr>
          <p:sp>
            <p:nvSpPr>
              <p:cNvPr id="46559" name="Line 222">
                <a:extLst>
                  <a:ext uri="{FF2B5EF4-FFF2-40B4-BE49-F238E27FC236}">
                    <a16:creationId xmlns:a16="http://schemas.microsoft.com/office/drawing/2014/main" id="{764825B1-2CA7-40B0-A87C-628794B0DD72}"/>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560" name="Line 223">
                <a:extLst>
                  <a:ext uri="{FF2B5EF4-FFF2-40B4-BE49-F238E27FC236}">
                    <a16:creationId xmlns:a16="http://schemas.microsoft.com/office/drawing/2014/main" id="{A4E259DE-6BD6-455E-B8FA-DF94F41ABD25}"/>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50" name="Group 224">
              <a:extLst>
                <a:ext uri="{FF2B5EF4-FFF2-40B4-BE49-F238E27FC236}">
                  <a16:creationId xmlns:a16="http://schemas.microsoft.com/office/drawing/2014/main" id="{4B7ED11E-13E9-440C-A752-FDC6B1ABA230}"/>
                </a:ext>
              </a:extLst>
            </p:cNvPr>
            <p:cNvGrpSpPr>
              <a:grpSpLocks/>
            </p:cNvGrpSpPr>
            <p:nvPr/>
          </p:nvGrpSpPr>
          <p:grpSpPr bwMode="auto">
            <a:xfrm>
              <a:off x="2880" y="912"/>
              <a:ext cx="96" cy="96"/>
              <a:chOff x="672" y="1248"/>
              <a:chExt cx="96" cy="96"/>
            </a:xfrm>
          </p:grpSpPr>
          <p:sp>
            <p:nvSpPr>
              <p:cNvPr id="46557" name="Line 225">
                <a:extLst>
                  <a:ext uri="{FF2B5EF4-FFF2-40B4-BE49-F238E27FC236}">
                    <a16:creationId xmlns:a16="http://schemas.microsoft.com/office/drawing/2014/main" id="{851955DA-CB38-45B9-9BC1-75DB5212066A}"/>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558" name="Line 226">
                <a:extLst>
                  <a:ext uri="{FF2B5EF4-FFF2-40B4-BE49-F238E27FC236}">
                    <a16:creationId xmlns:a16="http://schemas.microsoft.com/office/drawing/2014/main" id="{7D5026AC-55A3-4BB1-8C5A-1F846068D704}"/>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51" name="Group 227">
              <a:extLst>
                <a:ext uri="{FF2B5EF4-FFF2-40B4-BE49-F238E27FC236}">
                  <a16:creationId xmlns:a16="http://schemas.microsoft.com/office/drawing/2014/main" id="{74F7C591-D378-4427-A693-7CDB9C92B5DF}"/>
                </a:ext>
              </a:extLst>
            </p:cNvPr>
            <p:cNvGrpSpPr>
              <a:grpSpLocks/>
            </p:cNvGrpSpPr>
            <p:nvPr/>
          </p:nvGrpSpPr>
          <p:grpSpPr bwMode="auto">
            <a:xfrm>
              <a:off x="2352" y="576"/>
              <a:ext cx="96" cy="96"/>
              <a:chOff x="672" y="1248"/>
              <a:chExt cx="96" cy="96"/>
            </a:xfrm>
          </p:grpSpPr>
          <p:sp>
            <p:nvSpPr>
              <p:cNvPr id="46555" name="Line 228">
                <a:extLst>
                  <a:ext uri="{FF2B5EF4-FFF2-40B4-BE49-F238E27FC236}">
                    <a16:creationId xmlns:a16="http://schemas.microsoft.com/office/drawing/2014/main" id="{6A5C5728-547D-4974-B015-22AF109B327C}"/>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556" name="Line 229">
                <a:extLst>
                  <a:ext uri="{FF2B5EF4-FFF2-40B4-BE49-F238E27FC236}">
                    <a16:creationId xmlns:a16="http://schemas.microsoft.com/office/drawing/2014/main" id="{EC569273-5B9B-4679-8B9B-0C5756B67CE4}"/>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52" name="Group 230">
              <a:extLst>
                <a:ext uri="{FF2B5EF4-FFF2-40B4-BE49-F238E27FC236}">
                  <a16:creationId xmlns:a16="http://schemas.microsoft.com/office/drawing/2014/main" id="{37FA36A6-7CD7-4380-8239-4ABF4A558F65}"/>
                </a:ext>
              </a:extLst>
            </p:cNvPr>
            <p:cNvGrpSpPr>
              <a:grpSpLocks/>
            </p:cNvGrpSpPr>
            <p:nvPr/>
          </p:nvGrpSpPr>
          <p:grpSpPr bwMode="auto">
            <a:xfrm>
              <a:off x="2496" y="576"/>
              <a:ext cx="96" cy="96"/>
              <a:chOff x="672" y="1248"/>
              <a:chExt cx="96" cy="96"/>
            </a:xfrm>
          </p:grpSpPr>
          <p:sp>
            <p:nvSpPr>
              <p:cNvPr id="46553" name="Line 231">
                <a:extLst>
                  <a:ext uri="{FF2B5EF4-FFF2-40B4-BE49-F238E27FC236}">
                    <a16:creationId xmlns:a16="http://schemas.microsoft.com/office/drawing/2014/main" id="{4458329A-242E-4A0D-83B0-01BE3116A4D1}"/>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554" name="Line 232">
                <a:extLst>
                  <a:ext uri="{FF2B5EF4-FFF2-40B4-BE49-F238E27FC236}">
                    <a16:creationId xmlns:a16="http://schemas.microsoft.com/office/drawing/2014/main" id="{718A7407-9D60-46F6-B076-DD1BF19F1F47}"/>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53" name="Group 233">
              <a:extLst>
                <a:ext uri="{FF2B5EF4-FFF2-40B4-BE49-F238E27FC236}">
                  <a16:creationId xmlns:a16="http://schemas.microsoft.com/office/drawing/2014/main" id="{8E406FA7-9657-4367-840C-E1E47371DF31}"/>
                </a:ext>
              </a:extLst>
            </p:cNvPr>
            <p:cNvGrpSpPr>
              <a:grpSpLocks/>
            </p:cNvGrpSpPr>
            <p:nvPr/>
          </p:nvGrpSpPr>
          <p:grpSpPr bwMode="auto">
            <a:xfrm>
              <a:off x="2592" y="624"/>
              <a:ext cx="96" cy="96"/>
              <a:chOff x="672" y="1248"/>
              <a:chExt cx="96" cy="96"/>
            </a:xfrm>
          </p:grpSpPr>
          <p:sp>
            <p:nvSpPr>
              <p:cNvPr id="46551" name="Line 234">
                <a:extLst>
                  <a:ext uri="{FF2B5EF4-FFF2-40B4-BE49-F238E27FC236}">
                    <a16:creationId xmlns:a16="http://schemas.microsoft.com/office/drawing/2014/main" id="{69F8D46D-8013-41DF-A32D-89B83CE15D01}"/>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552" name="Line 235">
                <a:extLst>
                  <a:ext uri="{FF2B5EF4-FFF2-40B4-BE49-F238E27FC236}">
                    <a16:creationId xmlns:a16="http://schemas.microsoft.com/office/drawing/2014/main" id="{3AEE0B7F-8B06-497A-A2C8-3489980070E8}"/>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54" name="Group 236">
              <a:extLst>
                <a:ext uri="{FF2B5EF4-FFF2-40B4-BE49-F238E27FC236}">
                  <a16:creationId xmlns:a16="http://schemas.microsoft.com/office/drawing/2014/main" id="{710E4BD5-72ED-4229-AB07-E1F379FC6D90}"/>
                </a:ext>
              </a:extLst>
            </p:cNvPr>
            <p:cNvGrpSpPr>
              <a:grpSpLocks/>
            </p:cNvGrpSpPr>
            <p:nvPr/>
          </p:nvGrpSpPr>
          <p:grpSpPr bwMode="auto">
            <a:xfrm>
              <a:off x="2352" y="336"/>
              <a:ext cx="96" cy="96"/>
              <a:chOff x="672" y="1248"/>
              <a:chExt cx="96" cy="96"/>
            </a:xfrm>
          </p:grpSpPr>
          <p:sp>
            <p:nvSpPr>
              <p:cNvPr id="46549" name="Line 237">
                <a:extLst>
                  <a:ext uri="{FF2B5EF4-FFF2-40B4-BE49-F238E27FC236}">
                    <a16:creationId xmlns:a16="http://schemas.microsoft.com/office/drawing/2014/main" id="{7444C06A-3A8F-4E9A-B730-5B5E4AF88418}"/>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550" name="Line 238">
                <a:extLst>
                  <a:ext uri="{FF2B5EF4-FFF2-40B4-BE49-F238E27FC236}">
                    <a16:creationId xmlns:a16="http://schemas.microsoft.com/office/drawing/2014/main" id="{EABD318E-2820-4CEA-B99A-D9B62A967106}"/>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55" name="Group 239">
              <a:extLst>
                <a:ext uri="{FF2B5EF4-FFF2-40B4-BE49-F238E27FC236}">
                  <a16:creationId xmlns:a16="http://schemas.microsoft.com/office/drawing/2014/main" id="{D68B9A2F-44EC-45E7-B273-721052239C81}"/>
                </a:ext>
              </a:extLst>
            </p:cNvPr>
            <p:cNvGrpSpPr>
              <a:grpSpLocks/>
            </p:cNvGrpSpPr>
            <p:nvPr/>
          </p:nvGrpSpPr>
          <p:grpSpPr bwMode="auto">
            <a:xfrm>
              <a:off x="2448" y="480"/>
              <a:ext cx="96" cy="96"/>
              <a:chOff x="672" y="1248"/>
              <a:chExt cx="96" cy="96"/>
            </a:xfrm>
          </p:grpSpPr>
          <p:sp>
            <p:nvSpPr>
              <p:cNvPr id="46547" name="Line 240">
                <a:extLst>
                  <a:ext uri="{FF2B5EF4-FFF2-40B4-BE49-F238E27FC236}">
                    <a16:creationId xmlns:a16="http://schemas.microsoft.com/office/drawing/2014/main" id="{4338FC0E-79C5-443E-93F6-27FB93721E2A}"/>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548" name="Line 241">
                <a:extLst>
                  <a:ext uri="{FF2B5EF4-FFF2-40B4-BE49-F238E27FC236}">
                    <a16:creationId xmlns:a16="http://schemas.microsoft.com/office/drawing/2014/main" id="{68686FFD-6C6C-451E-AB91-A9AE9EC08900}"/>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56" name="Group 242">
              <a:extLst>
                <a:ext uri="{FF2B5EF4-FFF2-40B4-BE49-F238E27FC236}">
                  <a16:creationId xmlns:a16="http://schemas.microsoft.com/office/drawing/2014/main" id="{236866F8-497B-4858-93E0-53A700C3649D}"/>
                </a:ext>
              </a:extLst>
            </p:cNvPr>
            <p:cNvGrpSpPr>
              <a:grpSpLocks/>
            </p:cNvGrpSpPr>
            <p:nvPr/>
          </p:nvGrpSpPr>
          <p:grpSpPr bwMode="auto">
            <a:xfrm>
              <a:off x="2880" y="1152"/>
              <a:ext cx="96" cy="96"/>
              <a:chOff x="672" y="1248"/>
              <a:chExt cx="96" cy="96"/>
            </a:xfrm>
          </p:grpSpPr>
          <p:sp>
            <p:nvSpPr>
              <p:cNvPr id="46545" name="Line 243">
                <a:extLst>
                  <a:ext uri="{FF2B5EF4-FFF2-40B4-BE49-F238E27FC236}">
                    <a16:creationId xmlns:a16="http://schemas.microsoft.com/office/drawing/2014/main" id="{1049916A-03F8-4F02-A568-7EBA9F93C272}"/>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546" name="Line 244">
                <a:extLst>
                  <a:ext uri="{FF2B5EF4-FFF2-40B4-BE49-F238E27FC236}">
                    <a16:creationId xmlns:a16="http://schemas.microsoft.com/office/drawing/2014/main" id="{EE95C5DE-4E7F-4E2D-B5DE-883C12D64D52}"/>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57" name="Group 245">
              <a:extLst>
                <a:ext uri="{FF2B5EF4-FFF2-40B4-BE49-F238E27FC236}">
                  <a16:creationId xmlns:a16="http://schemas.microsoft.com/office/drawing/2014/main" id="{3FB63FE6-F6FA-4AF9-B0F8-66ED0F3DCACC}"/>
                </a:ext>
              </a:extLst>
            </p:cNvPr>
            <p:cNvGrpSpPr>
              <a:grpSpLocks/>
            </p:cNvGrpSpPr>
            <p:nvPr/>
          </p:nvGrpSpPr>
          <p:grpSpPr bwMode="auto">
            <a:xfrm>
              <a:off x="2352" y="720"/>
              <a:ext cx="96" cy="96"/>
              <a:chOff x="672" y="1248"/>
              <a:chExt cx="96" cy="96"/>
            </a:xfrm>
          </p:grpSpPr>
          <p:sp>
            <p:nvSpPr>
              <p:cNvPr id="46543" name="Line 246">
                <a:extLst>
                  <a:ext uri="{FF2B5EF4-FFF2-40B4-BE49-F238E27FC236}">
                    <a16:creationId xmlns:a16="http://schemas.microsoft.com/office/drawing/2014/main" id="{93A31AF7-791D-4EB6-BBBE-806A81BC7AE4}"/>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544" name="Line 247">
                <a:extLst>
                  <a:ext uri="{FF2B5EF4-FFF2-40B4-BE49-F238E27FC236}">
                    <a16:creationId xmlns:a16="http://schemas.microsoft.com/office/drawing/2014/main" id="{7A9D1EC0-58ED-4BF3-96B9-1A27D1B9EC96}"/>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58" name="Group 248">
              <a:extLst>
                <a:ext uri="{FF2B5EF4-FFF2-40B4-BE49-F238E27FC236}">
                  <a16:creationId xmlns:a16="http://schemas.microsoft.com/office/drawing/2014/main" id="{0C7C8707-28AD-49B5-8FBF-FAA7C51D7524}"/>
                </a:ext>
              </a:extLst>
            </p:cNvPr>
            <p:cNvGrpSpPr>
              <a:grpSpLocks/>
            </p:cNvGrpSpPr>
            <p:nvPr/>
          </p:nvGrpSpPr>
          <p:grpSpPr bwMode="auto">
            <a:xfrm>
              <a:off x="2448" y="672"/>
              <a:ext cx="96" cy="96"/>
              <a:chOff x="672" y="1248"/>
              <a:chExt cx="96" cy="96"/>
            </a:xfrm>
          </p:grpSpPr>
          <p:sp>
            <p:nvSpPr>
              <p:cNvPr id="46541" name="Line 249">
                <a:extLst>
                  <a:ext uri="{FF2B5EF4-FFF2-40B4-BE49-F238E27FC236}">
                    <a16:creationId xmlns:a16="http://schemas.microsoft.com/office/drawing/2014/main" id="{55E4BAD5-E7C4-4B31-8491-379B9FAC9C0D}"/>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542" name="Line 250">
                <a:extLst>
                  <a:ext uri="{FF2B5EF4-FFF2-40B4-BE49-F238E27FC236}">
                    <a16:creationId xmlns:a16="http://schemas.microsoft.com/office/drawing/2014/main" id="{B17D1F55-6798-4BF4-B638-AEFD4D07C2F7}"/>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59" name="Group 251">
              <a:extLst>
                <a:ext uri="{FF2B5EF4-FFF2-40B4-BE49-F238E27FC236}">
                  <a16:creationId xmlns:a16="http://schemas.microsoft.com/office/drawing/2014/main" id="{FBADC90E-E8E1-402C-AE4E-4D19B54B80E6}"/>
                </a:ext>
              </a:extLst>
            </p:cNvPr>
            <p:cNvGrpSpPr>
              <a:grpSpLocks/>
            </p:cNvGrpSpPr>
            <p:nvPr/>
          </p:nvGrpSpPr>
          <p:grpSpPr bwMode="auto">
            <a:xfrm>
              <a:off x="2784" y="1200"/>
              <a:ext cx="96" cy="96"/>
              <a:chOff x="672" y="1248"/>
              <a:chExt cx="96" cy="96"/>
            </a:xfrm>
          </p:grpSpPr>
          <p:sp>
            <p:nvSpPr>
              <p:cNvPr id="46539" name="Line 252">
                <a:extLst>
                  <a:ext uri="{FF2B5EF4-FFF2-40B4-BE49-F238E27FC236}">
                    <a16:creationId xmlns:a16="http://schemas.microsoft.com/office/drawing/2014/main" id="{54F2F6D9-6946-4460-8F6B-7EE3B85ED025}"/>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540" name="Line 253">
                <a:extLst>
                  <a:ext uri="{FF2B5EF4-FFF2-40B4-BE49-F238E27FC236}">
                    <a16:creationId xmlns:a16="http://schemas.microsoft.com/office/drawing/2014/main" id="{683CAD46-331B-4FC9-999B-60240177CCE2}"/>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60" name="Group 254">
              <a:extLst>
                <a:ext uri="{FF2B5EF4-FFF2-40B4-BE49-F238E27FC236}">
                  <a16:creationId xmlns:a16="http://schemas.microsoft.com/office/drawing/2014/main" id="{55E1D163-54D1-42C3-9E8F-DDC9DFDF4426}"/>
                </a:ext>
              </a:extLst>
            </p:cNvPr>
            <p:cNvGrpSpPr>
              <a:grpSpLocks/>
            </p:cNvGrpSpPr>
            <p:nvPr/>
          </p:nvGrpSpPr>
          <p:grpSpPr bwMode="auto">
            <a:xfrm>
              <a:off x="2736" y="1056"/>
              <a:ext cx="96" cy="96"/>
              <a:chOff x="672" y="1248"/>
              <a:chExt cx="96" cy="96"/>
            </a:xfrm>
          </p:grpSpPr>
          <p:sp>
            <p:nvSpPr>
              <p:cNvPr id="46537" name="Line 255">
                <a:extLst>
                  <a:ext uri="{FF2B5EF4-FFF2-40B4-BE49-F238E27FC236}">
                    <a16:creationId xmlns:a16="http://schemas.microsoft.com/office/drawing/2014/main" id="{A604E7B2-2E70-4824-941F-3E749BB41277}"/>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538" name="Line 256">
                <a:extLst>
                  <a:ext uri="{FF2B5EF4-FFF2-40B4-BE49-F238E27FC236}">
                    <a16:creationId xmlns:a16="http://schemas.microsoft.com/office/drawing/2014/main" id="{5910A579-1957-4C1A-B032-10AEAB14F42F}"/>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61" name="Group 257">
              <a:extLst>
                <a:ext uri="{FF2B5EF4-FFF2-40B4-BE49-F238E27FC236}">
                  <a16:creationId xmlns:a16="http://schemas.microsoft.com/office/drawing/2014/main" id="{ED52575A-3FA6-4990-800C-8DC7F0B8EB6D}"/>
                </a:ext>
              </a:extLst>
            </p:cNvPr>
            <p:cNvGrpSpPr>
              <a:grpSpLocks/>
            </p:cNvGrpSpPr>
            <p:nvPr/>
          </p:nvGrpSpPr>
          <p:grpSpPr bwMode="auto">
            <a:xfrm>
              <a:off x="2880" y="1440"/>
              <a:ext cx="96" cy="96"/>
              <a:chOff x="672" y="1248"/>
              <a:chExt cx="96" cy="96"/>
            </a:xfrm>
          </p:grpSpPr>
          <p:sp>
            <p:nvSpPr>
              <p:cNvPr id="46535" name="Line 258">
                <a:extLst>
                  <a:ext uri="{FF2B5EF4-FFF2-40B4-BE49-F238E27FC236}">
                    <a16:creationId xmlns:a16="http://schemas.microsoft.com/office/drawing/2014/main" id="{62C96DE1-A031-47FD-8738-BE620D234595}"/>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536" name="Line 259">
                <a:extLst>
                  <a:ext uri="{FF2B5EF4-FFF2-40B4-BE49-F238E27FC236}">
                    <a16:creationId xmlns:a16="http://schemas.microsoft.com/office/drawing/2014/main" id="{84D70A35-5004-4EFD-94C8-A38A982E95A0}"/>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62" name="Group 260">
              <a:extLst>
                <a:ext uri="{FF2B5EF4-FFF2-40B4-BE49-F238E27FC236}">
                  <a16:creationId xmlns:a16="http://schemas.microsoft.com/office/drawing/2014/main" id="{C55F6C8B-63AE-4430-9A1B-9741F2D1CEF5}"/>
                </a:ext>
              </a:extLst>
            </p:cNvPr>
            <p:cNvGrpSpPr>
              <a:grpSpLocks/>
            </p:cNvGrpSpPr>
            <p:nvPr/>
          </p:nvGrpSpPr>
          <p:grpSpPr bwMode="auto">
            <a:xfrm>
              <a:off x="2592" y="1200"/>
              <a:ext cx="96" cy="96"/>
              <a:chOff x="672" y="1248"/>
              <a:chExt cx="96" cy="96"/>
            </a:xfrm>
          </p:grpSpPr>
          <p:sp>
            <p:nvSpPr>
              <p:cNvPr id="46533" name="Line 261">
                <a:extLst>
                  <a:ext uri="{FF2B5EF4-FFF2-40B4-BE49-F238E27FC236}">
                    <a16:creationId xmlns:a16="http://schemas.microsoft.com/office/drawing/2014/main" id="{3B964DA9-DA75-435F-A12C-BFA16436E7C6}"/>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534" name="Line 262">
                <a:extLst>
                  <a:ext uri="{FF2B5EF4-FFF2-40B4-BE49-F238E27FC236}">
                    <a16:creationId xmlns:a16="http://schemas.microsoft.com/office/drawing/2014/main" id="{474BE4C3-93E9-400D-AE87-4B0A444039B2}"/>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63" name="Group 263">
              <a:extLst>
                <a:ext uri="{FF2B5EF4-FFF2-40B4-BE49-F238E27FC236}">
                  <a16:creationId xmlns:a16="http://schemas.microsoft.com/office/drawing/2014/main" id="{6D04F82E-F2E9-40EC-9B38-E8BBA0EDA458}"/>
                </a:ext>
              </a:extLst>
            </p:cNvPr>
            <p:cNvGrpSpPr>
              <a:grpSpLocks/>
            </p:cNvGrpSpPr>
            <p:nvPr/>
          </p:nvGrpSpPr>
          <p:grpSpPr bwMode="auto">
            <a:xfrm>
              <a:off x="2400" y="1344"/>
              <a:ext cx="96" cy="96"/>
              <a:chOff x="672" y="1248"/>
              <a:chExt cx="96" cy="96"/>
            </a:xfrm>
          </p:grpSpPr>
          <p:sp>
            <p:nvSpPr>
              <p:cNvPr id="46531" name="Line 264">
                <a:extLst>
                  <a:ext uri="{FF2B5EF4-FFF2-40B4-BE49-F238E27FC236}">
                    <a16:creationId xmlns:a16="http://schemas.microsoft.com/office/drawing/2014/main" id="{D46937C0-FDB1-4766-91AC-CEE0784041F9}"/>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532" name="Line 265">
                <a:extLst>
                  <a:ext uri="{FF2B5EF4-FFF2-40B4-BE49-F238E27FC236}">
                    <a16:creationId xmlns:a16="http://schemas.microsoft.com/office/drawing/2014/main" id="{1AF4872F-C9C8-471B-AC20-AE77F1DD5EC8}"/>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64" name="Group 269">
              <a:extLst>
                <a:ext uri="{FF2B5EF4-FFF2-40B4-BE49-F238E27FC236}">
                  <a16:creationId xmlns:a16="http://schemas.microsoft.com/office/drawing/2014/main" id="{537DB823-472F-4E40-865C-52D1CEE4FB44}"/>
                </a:ext>
              </a:extLst>
            </p:cNvPr>
            <p:cNvGrpSpPr>
              <a:grpSpLocks/>
            </p:cNvGrpSpPr>
            <p:nvPr/>
          </p:nvGrpSpPr>
          <p:grpSpPr bwMode="auto">
            <a:xfrm>
              <a:off x="2448" y="1008"/>
              <a:ext cx="96" cy="96"/>
              <a:chOff x="672" y="1248"/>
              <a:chExt cx="96" cy="96"/>
            </a:xfrm>
          </p:grpSpPr>
          <p:sp>
            <p:nvSpPr>
              <p:cNvPr id="46529" name="Line 270">
                <a:extLst>
                  <a:ext uri="{FF2B5EF4-FFF2-40B4-BE49-F238E27FC236}">
                    <a16:creationId xmlns:a16="http://schemas.microsoft.com/office/drawing/2014/main" id="{2FD8D743-5EA4-40F3-BD3C-4C4031ECBAB5}"/>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530" name="Line 271">
                <a:extLst>
                  <a:ext uri="{FF2B5EF4-FFF2-40B4-BE49-F238E27FC236}">
                    <a16:creationId xmlns:a16="http://schemas.microsoft.com/office/drawing/2014/main" id="{AF4ADAD1-F043-4D64-8D46-AEB0E5CA9F25}"/>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65" name="Group 281">
              <a:extLst>
                <a:ext uri="{FF2B5EF4-FFF2-40B4-BE49-F238E27FC236}">
                  <a16:creationId xmlns:a16="http://schemas.microsoft.com/office/drawing/2014/main" id="{05FB0A48-8787-4BDF-B477-8415B56EC163}"/>
                </a:ext>
              </a:extLst>
            </p:cNvPr>
            <p:cNvGrpSpPr>
              <a:grpSpLocks/>
            </p:cNvGrpSpPr>
            <p:nvPr/>
          </p:nvGrpSpPr>
          <p:grpSpPr bwMode="auto">
            <a:xfrm>
              <a:off x="2544" y="1296"/>
              <a:ext cx="96" cy="96"/>
              <a:chOff x="672" y="1248"/>
              <a:chExt cx="96" cy="96"/>
            </a:xfrm>
          </p:grpSpPr>
          <p:sp>
            <p:nvSpPr>
              <p:cNvPr id="46527" name="Line 282">
                <a:extLst>
                  <a:ext uri="{FF2B5EF4-FFF2-40B4-BE49-F238E27FC236}">
                    <a16:creationId xmlns:a16="http://schemas.microsoft.com/office/drawing/2014/main" id="{AB7E7475-80DC-4B5C-8CB3-736420D60EE1}"/>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528" name="Line 283">
                <a:extLst>
                  <a:ext uri="{FF2B5EF4-FFF2-40B4-BE49-F238E27FC236}">
                    <a16:creationId xmlns:a16="http://schemas.microsoft.com/office/drawing/2014/main" id="{B96A60F5-AF28-47BF-BC69-A5D09CF79BDF}"/>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66" name="Group 284">
              <a:extLst>
                <a:ext uri="{FF2B5EF4-FFF2-40B4-BE49-F238E27FC236}">
                  <a16:creationId xmlns:a16="http://schemas.microsoft.com/office/drawing/2014/main" id="{40B05CFA-F0F7-452B-B748-D375D3EA0BBF}"/>
                </a:ext>
              </a:extLst>
            </p:cNvPr>
            <p:cNvGrpSpPr>
              <a:grpSpLocks/>
            </p:cNvGrpSpPr>
            <p:nvPr/>
          </p:nvGrpSpPr>
          <p:grpSpPr bwMode="auto">
            <a:xfrm>
              <a:off x="2400" y="1104"/>
              <a:ext cx="96" cy="96"/>
              <a:chOff x="672" y="1248"/>
              <a:chExt cx="96" cy="96"/>
            </a:xfrm>
          </p:grpSpPr>
          <p:sp>
            <p:nvSpPr>
              <p:cNvPr id="46525" name="Line 285">
                <a:extLst>
                  <a:ext uri="{FF2B5EF4-FFF2-40B4-BE49-F238E27FC236}">
                    <a16:creationId xmlns:a16="http://schemas.microsoft.com/office/drawing/2014/main" id="{6DFADF1D-81B3-48CA-BE70-EBC0F9D2E3AB}"/>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526" name="Line 286">
                <a:extLst>
                  <a:ext uri="{FF2B5EF4-FFF2-40B4-BE49-F238E27FC236}">
                    <a16:creationId xmlns:a16="http://schemas.microsoft.com/office/drawing/2014/main" id="{FE4AD5E7-0E9C-4276-8932-7BB2CAB1ACF5}"/>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67" name="Group 287">
              <a:extLst>
                <a:ext uri="{FF2B5EF4-FFF2-40B4-BE49-F238E27FC236}">
                  <a16:creationId xmlns:a16="http://schemas.microsoft.com/office/drawing/2014/main" id="{83608B42-9D6F-4E3A-9CCD-AAEB0CDD37AD}"/>
                </a:ext>
              </a:extLst>
            </p:cNvPr>
            <p:cNvGrpSpPr>
              <a:grpSpLocks/>
            </p:cNvGrpSpPr>
            <p:nvPr/>
          </p:nvGrpSpPr>
          <p:grpSpPr bwMode="auto">
            <a:xfrm>
              <a:off x="2592" y="1392"/>
              <a:ext cx="96" cy="96"/>
              <a:chOff x="672" y="1248"/>
              <a:chExt cx="96" cy="96"/>
            </a:xfrm>
          </p:grpSpPr>
          <p:sp>
            <p:nvSpPr>
              <p:cNvPr id="46523" name="Line 288">
                <a:extLst>
                  <a:ext uri="{FF2B5EF4-FFF2-40B4-BE49-F238E27FC236}">
                    <a16:creationId xmlns:a16="http://schemas.microsoft.com/office/drawing/2014/main" id="{FB9E0253-54DB-45C3-85CF-E4F0F3CEA988}"/>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524" name="Line 289">
                <a:extLst>
                  <a:ext uri="{FF2B5EF4-FFF2-40B4-BE49-F238E27FC236}">
                    <a16:creationId xmlns:a16="http://schemas.microsoft.com/office/drawing/2014/main" id="{C7528A31-1DDB-4E78-A8E1-CA09120BA3FD}"/>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68" name="Group 290">
              <a:extLst>
                <a:ext uri="{FF2B5EF4-FFF2-40B4-BE49-F238E27FC236}">
                  <a16:creationId xmlns:a16="http://schemas.microsoft.com/office/drawing/2014/main" id="{913B107A-D295-4021-A24E-C079F92FD82A}"/>
                </a:ext>
              </a:extLst>
            </p:cNvPr>
            <p:cNvGrpSpPr>
              <a:grpSpLocks/>
            </p:cNvGrpSpPr>
            <p:nvPr/>
          </p:nvGrpSpPr>
          <p:grpSpPr bwMode="auto">
            <a:xfrm>
              <a:off x="2832" y="1344"/>
              <a:ext cx="96" cy="96"/>
              <a:chOff x="672" y="1248"/>
              <a:chExt cx="96" cy="96"/>
            </a:xfrm>
          </p:grpSpPr>
          <p:sp>
            <p:nvSpPr>
              <p:cNvPr id="46521" name="Line 291">
                <a:extLst>
                  <a:ext uri="{FF2B5EF4-FFF2-40B4-BE49-F238E27FC236}">
                    <a16:creationId xmlns:a16="http://schemas.microsoft.com/office/drawing/2014/main" id="{8F35A712-59E6-442B-8061-767433C32341}"/>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522" name="Line 292">
                <a:extLst>
                  <a:ext uri="{FF2B5EF4-FFF2-40B4-BE49-F238E27FC236}">
                    <a16:creationId xmlns:a16="http://schemas.microsoft.com/office/drawing/2014/main" id="{0E205D04-113C-4C23-BA74-0892DAA63012}"/>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69" name="Group 293">
              <a:extLst>
                <a:ext uri="{FF2B5EF4-FFF2-40B4-BE49-F238E27FC236}">
                  <a16:creationId xmlns:a16="http://schemas.microsoft.com/office/drawing/2014/main" id="{C7E9D76D-9BF9-4EAB-BE37-6CA08F6899C5}"/>
                </a:ext>
              </a:extLst>
            </p:cNvPr>
            <p:cNvGrpSpPr>
              <a:grpSpLocks/>
            </p:cNvGrpSpPr>
            <p:nvPr/>
          </p:nvGrpSpPr>
          <p:grpSpPr bwMode="auto">
            <a:xfrm>
              <a:off x="2928" y="1248"/>
              <a:ext cx="96" cy="96"/>
              <a:chOff x="672" y="1248"/>
              <a:chExt cx="96" cy="96"/>
            </a:xfrm>
          </p:grpSpPr>
          <p:sp>
            <p:nvSpPr>
              <p:cNvPr id="46519" name="Line 294">
                <a:extLst>
                  <a:ext uri="{FF2B5EF4-FFF2-40B4-BE49-F238E27FC236}">
                    <a16:creationId xmlns:a16="http://schemas.microsoft.com/office/drawing/2014/main" id="{4C3C4219-7CDA-4A60-ABAB-FF3A9012E129}"/>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520" name="Line 295">
                <a:extLst>
                  <a:ext uri="{FF2B5EF4-FFF2-40B4-BE49-F238E27FC236}">
                    <a16:creationId xmlns:a16="http://schemas.microsoft.com/office/drawing/2014/main" id="{DF6329DE-51F8-498E-9292-6EE2C94FA524}"/>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70" name="Group 296">
              <a:extLst>
                <a:ext uri="{FF2B5EF4-FFF2-40B4-BE49-F238E27FC236}">
                  <a16:creationId xmlns:a16="http://schemas.microsoft.com/office/drawing/2014/main" id="{C7325AC5-CBFE-437C-9F66-85C5F7DD80C1}"/>
                </a:ext>
              </a:extLst>
            </p:cNvPr>
            <p:cNvGrpSpPr>
              <a:grpSpLocks/>
            </p:cNvGrpSpPr>
            <p:nvPr/>
          </p:nvGrpSpPr>
          <p:grpSpPr bwMode="auto">
            <a:xfrm>
              <a:off x="2352" y="1200"/>
              <a:ext cx="96" cy="96"/>
              <a:chOff x="672" y="1248"/>
              <a:chExt cx="96" cy="96"/>
            </a:xfrm>
          </p:grpSpPr>
          <p:sp>
            <p:nvSpPr>
              <p:cNvPr id="46517" name="Line 297">
                <a:extLst>
                  <a:ext uri="{FF2B5EF4-FFF2-40B4-BE49-F238E27FC236}">
                    <a16:creationId xmlns:a16="http://schemas.microsoft.com/office/drawing/2014/main" id="{C1E5AC9F-9C09-4D64-BE7E-0CDA7AC0A2B9}"/>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518" name="Line 298">
                <a:extLst>
                  <a:ext uri="{FF2B5EF4-FFF2-40B4-BE49-F238E27FC236}">
                    <a16:creationId xmlns:a16="http://schemas.microsoft.com/office/drawing/2014/main" id="{C6F5B0EA-A694-4070-A5F9-036D2C018B7A}"/>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71" name="Group 299">
              <a:extLst>
                <a:ext uri="{FF2B5EF4-FFF2-40B4-BE49-F238E27FC236}">
                  <a16:creationId xmlns:a16="http://schemas.microsoft.com/office/drawing/2014/main" id="{3E7E5E56-5858-4BB1-B95F-BD49980F4523}"/>
                </a:ext>
              </a:extLst>
            </p:cNvPr>
            <p:cNvGrpSpPr>
              <a:grpSpLocks/>
            </p:cNvGrpSpPr>
            <p:nvPr/>
          </p:nvGrpSpPr>
          <p:grpSpPr bwMode="auto">
            <a:xfrm>
              <a:off x="2448" y="1248"/>
              <a:ext cx="96" cy="96"/>
              <a:chOff x="672" y="1248"/>
              <a:chExt cx="96" cy="96"/>
            </a:xfrm>
          </p:grpSpPr>
          <p:sp>
            <p:nvSpPr>
              <p:cNvPr id="46515" name="Line 300">
                <a:extLst>
                  <a:ext uri="{FF2B5EF4-FFF2-40B4-BE49-F238E27FC236}">
                    <a16:creationId xmlns:a16="http://schemas.microsoft.com/office/drawing/2014/main" id="{0F33CD99-AB9C-48C8-81F2-FFD1665720F3}"/>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516" name="Line 301">
                <a:extLst>
                  <a:ext uri="{FF2B5EF4-FFF2-40B4-BE49-F238E27FC236}">
                    <a16:creationId xmlns:a16="http://schemas.microsoft.com/office/drawing/2014/main" id="{011B9B69-7976-4D94-B97E-49F4CE103FE7}"/>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72" name="Group 302">
              <a:extLst>
                <a:ext uri="{FF2B5EF4-FFF2-40B4-BE49-F238E27FC236}">
                  <a16:creationId xmlns:a16="http://schemas.microsoft.com/office/drawing/2014/main" id="{97F47550-A060-43AD-B0A9-BD53980C24C9}"/>
                </a:ext>
              </a:extLst>
            </p:cNvPr>
            <p:cNvGrpSpPr>
              <a:grpSpLocks/>
            </p:cNvGrpSpPr>
            <p:nvPr/>
          </p:nvGrpSpPr>
          <p:grpSpPr bwMode="auto">
            <a:xfrm>
              <a:off x="2544" y="768"/>
              <a:ext cx="96" cy="96"/>
              <a:chOff x="672" y="1248"/>
              <a:chExt cx="96" cy="96"/>
            </a:xfrm>
          </p:grpSpPr>
          <p:sp>
            <p:nvSpPr>
              <p:cNvPr id="46513" name="Line 303">
                <a:extLst>
                  <a:ext uri="{FF2B5EF4-FFF2-40B4-BE49-F238E27FC236}">
                    <a16:creationId xmlns:a16="http://schemas.microsoft.com/office/drawing/2014/main" id="{D60DABB3-E894-42CC-8F26-798E2183F2E3}"/>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514" name="Line 304">
                <a:extLst>
                  <a:ext uri="{FF2B5EF4-FFF2-40B4-BE49-F238E27FC236}">
                    <a16:creationId xmlns:a16="http://schemas.microsoft.com/office/drawing/2014/main" id="{0AA6A4A2-8EBF-450C-9A60-0CC03BBAE825}"/>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73" name="Group 305">
              <a:extLst>
                <a:ext uri="{FF2B5EF4-FFF2-40B4-BE49-F238E27FC236}">
                  <a16:creationId xmlns:a16="http://schemas.microsoft.com/office/drawing/2014/main" id="{E2FDA3F7-3A1F-45CA-91F8-6D5B0155E3E4}"/>
                </a:ext>
              </a:extLst>
            </p:cNvPr>
            <p:cNvGrpSpPr>
              <a:grpSpLocks/>
            </p:cNvGrpSpPr>
            <p:nvPr/>
          </p:nvGrpSpPr>
          <p:grpSpPr bwMode="auto">
            <a:xfrm>
              <a:off x="2736" y="768"/>
              <a:ext cx="96" cy="96"/>
              <a:chOff x="672" y="1248"/>
              <a:chExt cx="96" cy="96"/>
            </a:xfrm>
          </p:grpSpPr>
          <p:sp>
            <p:nvSpPr>
              <p:cNvPr id="46511" name="Line 306">
                <a:extLst>
                  <a:ext uri="{FF2B5EF4-FFF2-40B4-BE49-F238E27FC236}">
                    <a16:creationId xmlns:a16="http://schemas.microsoft.com/office/drawing/2014/main" id="{42080147-0BEE-45B2-9604-8CB57040DF26}"/>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512" name="Line 307">
                <a:extLst>
                  <a:ext uri="{FF2B5EF4-FFF2-40B4-BE49-F238E27FC236}">
                    <a16:creationId xmlns:a16="http://schemas.microsoft.com/office/drawing/2014/main" id="{37AE60C3-A1EB-4588-A4E3-FA7D54AE3F97}"/>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74" name="Group 308">
              <a:extLst>
                <a:ext uri="{FF2B5EF4-FFF2-40B4-BE49-F238E27FC236}">
                  <a16:creationId xmlns:a16="http://schemas.microsoft.com/office/drawing/2014/main" id="{4D11D75E-476A-4810-A053-1CD45E634A82}"/>
                </a:ext>
              </a:extLst>
            </p:cNvPr>
            <p:cNvGrpSpPr>
              <a:grpSpLocks/>
            </p:cNvGrpSpPr>
            <p:nvPr/>
          </p:nvGrpSpPr>
          <p:grpSpPr bwMode="auto">
            <a:xfrm>
              <a:off x="2544" y="912"/>
              <a:ext cx="96" cy="96"/>
              <a:chOff x="672" y="1248"/>
              <a:chExt cx="96" cy="96"/>
            </a:xfrm>
          </p:grpSpPr>
          <p:sp>
            <p:nvSpPr>
              <p:cNvPr id="46509" name="Line 309">
                <a:extLst>
                  <a:ext uri="{FF2B5EF4-FFF2-40B4-BE49-F238E27FC236}">
                    <a16:creationId xmlns:a16="http://schemas.microsoft.com/office/drawing/2014/main" id="{DCAE0D87-83FC-48BF-932A-CFF34E81AE71}"/>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510" name="Line 310">
                <a:extLst>
                  <a:ext uri="{FF2B5EF4-FFF2-40B4-BE49-F238E27FC236}">
                    <a16:creationId xmlns:a16="http://schemas.microsoft.com/office/drawing/2014/main" id="{1AFBAB3F-8A02-404B-B037-9889A52A5F4A}"/>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75" name="Group 311">
              <a:extLst>
                <a:ext uri="{FF2B5EF4-FFF2-40B4-BE49-F238E27FC236}">
                  <a16:creationId xmlns:a16="http://schemas.microsoft.com/office/drawing/2014/main" id="{F96A77E2-BE88-487F-8811-8F978D539FBD}"/>
                </a:ext>
              </a:extLst>
            </p:cNvPr>
            <p:cNvGrpSpPr>
              <a:grpSpLocks/>
            </p:cNvGrpSpPr>
            <p:nvPr/>
          </p:nvGrpSpPr>
          <p:grpSpPr bwMode="auto">
            <a:xfrm>
              <a:off x="2640" y="864"/>
              <a:ext cx="96" cy="96"/>
              <a:chOff x="672" y="1248"/>
              <a:chExt cx="96" cy="96"/>
            </a:xfrm>
          </p:grpSpPr>
          <p:sp>
            <p:nvSpPr>
              <p:cNvPr id="46507" name="Line 312">
                <a:extLst>
                  <a:ext uri="{FF2B5EF4-FFF2-40B4-BE49-F238E27FC236}">
                    <a16:creationId xmlns:a16="http://schemas.microsoft.com/office/drawing/2014/main" id="{572983E3-8FFF-41B4-A623-850E86EE3CF4}"/>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508" name="Line 313">
                <a:extLst>
                  <a:ext uri="{FF2B5EF4-FFF2-40B4-BE49-F238E27FC236}">
                    <a16:creationId xmlns:a16="http://schemas.microsoft.com/office/drawing/2014/main" id="{1DB986F3-70EC-4238-920A-2A0F13BE16E3}"/>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76" name="Group 314">
              <a:extLst>
                <a:ext uri="{FF2B5EF4-FFF2-40B4-BE49-F238E27FC236}">
                  <a16:creationId xmlns:a16="http://schemas.microsoft.com/office/drawing/2014/main" id="{ACB0A156-0224-4DCB-A441-C5A06563ADED}"/>
                </a:ext>
              </a:extLst>
            </p:cNvPr>
            <p:cNvGrpSpPr>
              <a:grpSpLocks/>
            </p:cNvGrpSpPr>
            <p:nvPr/>
          </p:nvGrpSpPr>
          <p:grpSpPr bwMode="auto">
            <a:xfrm>
              <a:off x="2928" y="1008"/>
              <a:ext cx="96" cy="96"/>
              <a:chOff x="672" y="1248"/>
              <a:chExt cx="96" cy="96"/>
            </a:xfrm>
          </p:grpSpPr>
          <p:sp>
            <p:nvSpPr>
              <p:cNvPr id="46505" name="Line 315">
                <a:extLst>
                  <a:ext uri="{FF2B5EF4-FFF2-40B4-BE49-F238E27FC236}">
                    <a16:creationId xmlns:a16="http://schemas.microsoft.com/office/drawing/2014/main" id="{9BD180AB-3E3D-40F0-96D8-EA1A70D42F9E}"/>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506" name="Line 316">
                <a:extLst>
                  <a:ext uri="{FF2B5EF4-FFF2-40B4-BE49-F238E27FC236}">
                    <a16:creationId xmlns:a16="http://schemas.microsoft.com/office/drawing/2014/main" id="{623619A1-CD84-43C9-BD5D-B6064E0E7170}"/>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77" name="Group 317">
              <a:extLst>
                <a:ext uri="{FF2B5EF4-FFF2-40B4-BE49-F238E27FC236}">
                  <a16:creationId xmlns:a16="http://schemas.microsoft.com/office/drawing/2014/main" id="{B139798B-7420-499E-95E4-3BCF1C13390C}"/>
                </a:ext>
              </a:extLst>
            </p:cNvPr>
            <p:cNvGrpSpPr>
              <a:grpSpLocks/>
            </p:cNvGrpSpPr>
            <p:nvPr/>
          </p:nvGrpSpPr>
          <p:grpSpPr bwMode="auto">
            <a:xfrm>
              <a:off x="2592" y="1008"/>
              <a:ext cx="96" cy="96"/>
              <a:chOff x="672" y="1248"/>
              <a:chExt cx="96" cy="96"/>
            </a:xfrm>
          </p:grpSpPr>
          <p:sp>
            <p:nvSpPr>
              <p:cNvPr id="46503" name="Line 318">
                <a:extLst>
                  <a:ext uri="{FF2B5EF4-FFF2-40B4-BE49-F238E27FC236}">
                    <a16:creationId xmlns:a16="http://schemas.microsoft.com/office/drawing/2014/main" id="{AB97C385-2F60-4FD0-9E03-0D2E5978ECEA}"/>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504" name="Line 319">
                <a:extLst>
                  <a:ext uri="{FF2B5EF4-FFF2-40B4-BE49-F238E27FC236}">
                    <a16:creationId xmlns:a16="http://schemas.microsoft.com/office/drawing/2014/main" id="{E8A7855D-3358-455B-9D28-9C0CB2A1BE01}"/>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78" name="Group 320">
              <a:extLst>
                <a:ext uri="{FF2B5EF4-FFF2-40B4-BE49-F238E27FC236}">
                  <a16:creationId xmlns:a16="http://schemas.microsoft.com/office/drawing/2014/main" id="{B0B494F1-C0F6-4973-BD8C-C71766CEDFE1}"/>
                </a:ext>
              </a:extLst>
            </p:cNvPr>
            <p:cNvGrpSpPr>
              <a:grpSpLocks/>
            </p:cNvGrpSpPr>
            <p:nvPr/>
          </p:nvGrpSpPr>
          <p:grpSpPr bwMode="auto">
            <a:xfrm>
              <a:off x="2544" y="1104"/>
              <a:ext cx="96" cy="96"/>
              <a:chOff x="672" y="1248"/>
              <a:chExt cx="96" cy="96"/>
            </a:xfrm>
          </p:grpSpPr>
          <p:sp>
            <p:nvSpPr>
              <p:cNvPr id="46501" name="Line 321">
                <a:extLst>
                  <a:ext uri="{FF2B5EF4-FFF2-40B4-BE49-F238E27FC236}">
                    <a16:creationId xmlns:a16="http://schemas.microsoft.com/office/drawing/2014/main" id="{67585B10-373B-4C28-BAEA-7E5F06BA77D3}"/>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502" name="Line 322">
                <a:extLst>
                  <a:ext uri="{FF2B5EF4-FFF2-40B4-BE49-F238E27FC236}">
                    <a16:creationId xmlns:a16="http://schemas.microsoft.com/office/drawing/2014/main" id="{1435C0E0-F69B-48F9-AF2B-2F9D5A76EF7D}"/>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79" name="Group 323">
              <a:extLst>
                <a:ext uri="{FF2B5EF4-FFF2-40B4-BE49-F238E27FC236}">
                  <a16:creationId xmlns:a16="http://schemas.microsoft.com/office/drawing/2014/main" id="{C67525D2-3AFE-42A0-BC96-A5AAB58FB56E}"/>
                </a:ext>
              </a:extLst>
            </p:cNvPr>
            <p:cNvGrpSpPr>
              <a:grpSpLocks/>
            </p:cNvGrpSpPr>
            <p:nvPr/>
          </p:nvGrpSpPr>
          <p:grpSpPr bwMode="auto">
            <a:xfrm>
              <a:off x="2784" y="864"/>
              <a:ext cx="96" cy="96"/>
              <a:chOff x="672" y="1248"/>
              <a:chExt cx="96" cy="96"/>
            </a:xfrm>
          </p:grpSpPr>
          <p:sp>
            <p:nvSpPr>
              <p:cNvPr id="46499" name="Line 324">
                <a:extLst>
                  <a:ext uri="{FF2B5EF4-FFF2-40B4-BE49-F238E27FC236}">
                    <a16:creationId xmlns:a16="http://schemas.microsoft.com/office/drawing/2014/main" id="{2542F6CB-8728-4C7F-B40C-076902D7D3F4}"/>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500" name="Line 325">
                <a:extLst>
                  <a:ext uri="{FF2B5EF4-FFF2-40B4-BE49-F238E27FC236}">
                    <a16:creationId xmlns:a16="http://schemas.microsoft.com/office/drawing/2014/main" id="{6C4E200B-4624-452A-8142-886B03DE521D}"/>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80" name="Group 327">
              <a:extLst>
                <a:ext uri="{FF2B5EF4-FFF2-40B4-BE49-F238E27FC236}">
                  <a16:creationId xmlns:a16="http://schemas.microsoft.com/office/drawing/2014/main" id="{07FFB968-C932-4A72-AE8D-4A35129A5ADF}"/>
                </a:ext>
              </a:extLst>
            </p:cNvPr>
            <p:cNvGrpSpPr>
              <a:grpSpLocks/>
            </p:cNvGrpSpPr>
            <p:nvPr/>
          </p:nvGrpSpPr>
          <p:grpSpPr bwMode="auto">
            <a:xfrm>
              <a:off x="2688" y="1152"/>
              <a:ext cx="96" cy="96"/>
              <a:chOff x="672" y="1248"/>
              <a:chExt cx="96" cy="96"/>
            </a:xfrm>
          </p:grpSpPr>
          <p:sp>
            <p:nvSpPr>
              <p:cNvPr id="46497" name="Line 328">
                <a:extLst>
                  <a:ext uri="{FF2B5EF4-FFF2-40B4-BE49-F238E27FC236}">
                    <a16:creationId xmlns:a16="http://schemas.microsoft.com/office/drawing/2014/main" id="{42F3C4A5-1377-4825-A9C1-EAB774F952DD}"/>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98" name="Line 329">
                <a:extLst>
                  <a:ext uri="{FF2B5EF4-FFF2-40B4-BE49-F238E27FC236}">
                    <a16:creationId xmlns:a16="http://schemas.microsoft.com/office/drawing/2014/main" id="{EE0587BD-5779-43F7-9BA6-44A3261E0A64}"/>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81" name="Group 333">
              <a:extLst>
                <a:ext uri="{FF2B5EF4-FFF2-40B4-BE49-F238E27FC236}">
                  <a16:creationId xmlns:a16="http://schemas.microsoft.com/office/drawing/2014/main" id="{3FD77035-D957-47EF-87D7-6ACB6D8CC51B}"/>
                </a:ext>
              </a:extLst>
            </p:cNvPr>
            <p:cNvGrpSpPr>
              <a:grpSpLocks/>
            </p:cNvGrpSpPr>
            <p:nvPr/>
          </p:nvGrpSpPr>
          <p:grpSpPr bwMode="auto">
            <a:xfrm>
              <a:off x="2688" y="1296"/>
              <a:ext cx="96" cy="96"/>
              <a:chOff x="672" y="1248"/>
              <a:chExt cx="96" cy="96"/>
            </a:xfrm>
          </p:grpSpPr>
          <p:sp>
            <p:nvSpPr>
              <p:cNvPr id="46495" name="Line 334">
                <a:extLst>
                  <a:ext uri="{FF2B5EF4-FFF2-40B4-BE49-F238E27FC236}">
                    <a16:creationId xmlns:a16="http://schemas.microsoft.com/office/drawing/2014/main" id="{3D07469E-4925-451E-B5C4-199604FCF159}"/>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96" name="Line 335">
                <a:extLst>
                  <a:ext uri="{FF2B5EF4-FFF2-40B4-BE49-F238E27FC236}">
                    <a16:creationId xmlns:a16="http://schemas.microsoft.com/office/drawing/2014/main" id="{8DAB2772-E0E5-4CE8-93CF-5A314BD9B286}"/>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82" name="Group 336">
              <a:extLst>
                <a:ext uri="{FF2B5EF4-FFF2-40B4-BE49-F238E27FC236}">
                  <a16:creationId xmlns:a16="http://schemas.microsoft.com/office/drawing/2014/main" id="{51929FFC-CCD7-4383-A7B8-214130F9047E}"/>
                </a:ext>
              </a:extLst>
            </p:cNvPr>
            <p:cNvGrpSpPr>
              <a:grpSpLocks/>
            </p:cNvGrpSpPr>
            <p:nvPr/>
          </p:nvGrpSpPr>
          <p:grpSpPr bwMode="auto">
            <a:xfrm>
              <a:off x="2304" y="1008"/>
              <a:ext cx="96" cy="96"/>
              <a:chOff x="672" y="1248"/>
              <a:chExt cx="96" cy="96"/>
            </a:xfrm>
          </p:grpSpPr>
          <p:sp>
            <p:nvSpPr>
              <p:cNvPr id="46493" name="Line 337">
                <a:extLst>
                  <a:ext uri="{FF2B5EF4-FFF2-40B4-BE49-F238E27FC236}">
                    <a16:creationId xmlns:a16="http://schemas.microsoft.com/office/drawing/2014/main" id="{5D98524E-D160-4629-8413-4785780B0D00}"/>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94" name="Line 338">
                <a:extLst>
                  <a:ext uri="{FF2B5EF4-FFF2-40B4-BE49-F238E27FC236}">
                    <a16:creationId xmlns:a16="http://schemas.microsoft.com/office/drawing/2014/main" id="{6171822F-417A-40C0-90DB-0FAA69D2EBA2}"/>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83" name="Group 339">
              <a:extLst>
                <a:ext uri="{FF2B5EF4-FFF2-40B4-BE49-F238E27FC236}">
                  <a16:creationId xmlns:a16="http://schemas.microsoft.com/office/drawing/2014/main" id="{02EA53AB-A424-4F9A-BC55-45FD1EC7B3F1}"/>
                </a:ext>
              </a:extLst>
            </p:cNvPr>
            <p:cNvGrpSpPr>
              <a:grpSpLocks/>
            </p:cNvGrpSpPr>
            <p:nvPr/>
          </p:nvGrpSpPr>
          <p:grpSpPr bwMode="auto">
            <a:xfrm>
              <a:off x="2688" y="960"/>
              <a:ext cx="96" cy="96"/>
              <a:chOff x="672" y="1248"/>
              <a:chExt cx="96" cy="96"/>
            </a:xfrm>
          </p:grpSpPr>
          <p:sp>
            <p:nvSpPr>
              <p:cNvPr id="46491" name="Line 340">
                <a:extLst>
                  <a:ext uri="{FF2B5EF4-FFF2-40B4-BE49-F238E27FC236}">
                    <a16:creationId xmlns:a16="http://schemas.microsoft.com/office/drawing/2014/main" id="{F5EFE682-8D65-4202-B521-84B43971E7FB}"/>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92" name="Line 341">
                <a:extLst>
                  <a:ext uri="{FF2B5EF4-FFF2-40B4-BE49-F238E27FC236}">
                    <a16:creationId xmlns:a16="http://schemas.microsoft.com/office/drawing/2014/main" id="{C4B3064B-2083-4561-83C9-F7343AEBEC69}"/>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84" name="Group 342">
              <a:extLst>
                <a:ext uri="{FF2B5EF4-FFF2-40B4-BE49-F238E27FC236}">
                  <a16:creationId xmlns:a16="http://schemas.microsoft.com/office/drawing/2014/main" id="{9D09A457-0D58-49A7-ABC9-8C2B40239726}"/>
                </a:ext>
              </a:extLst>
            </p:cNvPr>
            <p:cNvGrpSpPr>
              <a:grpSpLocks/>
            </p:cNvGrpSpPr>
            <p:nvPr/>
          </p:nvGrpSpPr>
          <p:grpSpPr bwMode="auto">
            <a:xfrm>
              <a:off x="2304" y="864"/>
              <a:ext cx="96" cy="96"/>
              <a:chOff x="672" y="1248"/>
              <a:chExt cx="96" cy="96"/>
            </a:xfrm>
          </p:grpSpPr>
          <p:sp>
            <p:nvSpPr>
              <p:cNvPr id="46489" name="Line 343">
                <a:extLst>
                  <a:ext uri="{FF2B5EF4-FFF2-40B4-BE49-F238E27FC236}">
                    <a16:creationId xmlns:a16="http://schemas.microsoft.com/office/drawing/2014/main" id="{E8DC759D-35CC-4BDA-98D4-24F995302894}"/>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90" name="Line 344">
                <a:extLst>
                  <a:ext uri="{FF2B5EF4-FFF2-40B4-BE49-F238E27FC236}">
                    <a16:creationId xmlns:a16="http://schemas.microsoft.com/office/drawing/2014/main" id="{95694B1B-8174-4FF1-B608-885F65C5B6A0}"/>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85" name="Group 345">
              <a:extLst>
                <a:ext uri="{FF2B5EF4-FFF2-40B4-BE49-F238E27FC236}">
                  <a16:creationId xmlns:a16="http://schemas.microsoft.com/office/drawing/2014/main" id="{FA4FDE92-266D-41B6-B41F-E99D2C8F77CF}"/>
                </a:ext>
              </a:extLst>
            </p:cNvPr>
            <p:cNvGrpSpPr>
              <a:grpSpLocks/>
            </p:cNvGrpSpPr>
            <p:nvPr/>
          </p:nvGrpSpPr>
          <p:grpSpPr bwMode="auto">
            <a:xfrm>
              <a:off x="2448" y="816"/>
              <a:ext cx="96" cy="96"/>
              <a:chOff x="672" y="1248"/>
              <a:chExt cx="96" cy="96"/>
            </a:xfrm>
          </p:grpSpPr>
          <p:sp>
            <p:nvSpPr>
              <p:cNvPr id="46487" name="Line 346">
                <a:extLst>
                  <a:ext uri="{FF2B5EF4-FFF2-40B4-BE49-F238E27FC236}">
                    <a16:creationId xmlns:a16="http://schemas.microsoft.com/office/drawing/2014/main" id="{B3F712B6-E06E-407A-8353-F57F42FAFA4A}"/>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88" name="Line 347">
                <a:extLst>
                  <a:ext uri="{FF2B5EF4-FFF2-40B4-BE49-F238E27FC236}">
                    <a16:creationId xmlns:a16="http://schemas.microsoft.com/office/drawing/2014/main" id="{2FE6C2B0-4194-4E69-98EA-28D87B2F9407}"/>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86" name="Group 348">
              <a:extLst>
                <a:ext uri="{FF2B5EF4-FFF2-40B4-BE49-F238E27FC236}">
                  <a16:creationId xmlns:a16="http://schemas.microsoft.com/office/drawing/2014/main" id="{0E7A27AC-910F-43B9-ACBF-1E5959758689}"/>
                </a:ext>
              </a:extLst>
            </p:cNvPr>
            <p:cNvGrpSpPr>
              <a:grpSpLocks/>
            </p:cNvGrpSpPr>
            <p:nvPr/>
          </p:nvGrpSpPr>
          <p:grpSpPr bwMode="auto">
            <a:xfrm>
              <a:off x="2400" y="912"/>
              <a:ext cx="96" cy="96"/>
              <a:chOff x="672" y="1248"/>
              <a:chExt cx="96" cy="96"/>
            </a:xfrm>
          </p:grpSpPr>
          <p:sp>
            <p:nvSpPr>
              <p:cNvPr id="46485" name="Line 349">
                <a:extLst>
                  <a:ext uri="{FF2B5EF4-FFF2-40B4-BE49-F238E27FC236}">
                    <a16:creationId xmlns:a16="http://schemas.microsoft.com/office/drawing/2014/main" id="{F859A46C-5F15-40E3-BF73-E57AA719F210}"/>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86" name="Line 350">
                <a:extLst>
                  <a:ext uri="{FF2B5EF4-FFF2-40B4-BE49-F238E27FC236}">
                    <a16:creationId xmlns:a16="http://schemas.microsoft.com/office/drawing/2014/main" id="{C2962D53-4C2F-4071-B904-B1C4A21D61BC}"/>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87" name="Group 353">
              <a:extLst>
                <a:ext uri="{FF2B5EF4-FFF2-40B4-BE49-F238E27FC236}">
                  <a16:creationId xmlns:a16="http://schemas.microsoft.com/office/drawing/2014/main" id="{84498FD0-14C2-4B51-AC40-F03847486C7F}"/>
                </a:ext>
              </a:extLst>
            </p:cNvPr>
            <p:cNvGrpSpPr>
              <a:grpSpLocks/>
            </p:cNvGrpSpPr>
            <p:nvPr/>
          </p:nvGrpSpPr>
          <p:grpSpPr bwMode="auto">
            <a:xfrm>
              <a:off x="2640" y="720"/>
              <a:ext cx="96" cy="96"/>
              <a:chOff x="672" y="1248"/>
              <a:chExt cx="96" cy="96"/>
            </a:xfrm>
          </p:grpSpPr>
          <p:sp>
            <p:nvSpPr>
              <p:cNvPr id="46483" name="Line 354">
                <a:extLst>
                  <a:ext uri="{FF2B5EF4-FFF2-40B4-BE49-F238E27FC236}">
                    <a16:creationId xmlns:a16="http://schemas.microsoft.com/office/drawing/2014/main" id="{5720B64F-1E44-4E13-8EAB-DE13CDA9B5B3}"/>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84" name="Line 355">
                <a:extLst>
                  <a:ext uri="{FF2B5EF4-FFF2-40B4-BE49-F238E27FC236}">
                    <a16:creationId xmlns:a16="http://schemas.microsoft.com/office/drawing/2014/main" id="{4844442B-015C-4456-82FF-DFBA4AFB76BE}"/>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88" name="Group 356">
              <a:extLst>
                <a:ext uri="{FF2B5EF4-FFF2-40B4-BE49-F238E27FC236}">
                  <a16:creationId xmlns:a16="http://schemas.microsoft.com/office/drawing/2014/main" id="{2E2BD707-D558-4939-BB17-CC6AA3302C7D}"/>
                </a:ext>
              </a:extLst>
            </p:cNvPr>
            <p:cNvGrpSpPr>
              <a:grpSpLocks/>
            </p:cNvGrpSpPr>
            <p:nvPr/>
          </p:nvGrpSpPr>
          <p:grpSpPr bwMode="auto">
            <a:xfrm flipH="1" flipV="1">
              <a:off x="2928" y="2832"/>
              <a:ext cx="96" cy="96"/>
              <a:chOff x="672" y="1248"/>
              <a:chExt cx="96" cy="96"/>
            </a:xfrm>
          </p:grpSpPr>
          <p:sp>
            <p:nvSpPr>
              <p:cNvPr id="46481" name="Line 357">
                <a:extLst>
                  <a:ext uri="{FF2B5EF4-FFF2-40B4-BE49-F238E27FC236}">
                    <a16:creationId xmlns:a16="http://schemas.microsoft.com/office/drawing/2014/main" id="{CFAE194F-356C-475F-9C15-426FB87CDB56}"/>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82" name="Line 358">
                <a:extLst>
                  <a:ext uri="{FF2B5EF4-FFF2-40B4-BE49-F238E27FC236}">
                    <a16:creationId xmlns:a16="http://schemas.microsoft.com/office/drawing/2014/main" id="{F01688A1-95C6-44A4-9AC7-C36761848591}"/>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89" name="Group 359">
              <a:extLst>
                <a:ext uri="{FF2B5EF4-FFF2-40B4-BE49-F238E27FC236}">
                  <a16:creationId xmlns:a16="http://schemas.microsoft.com/office/drawing/2014/main" id="{B3816B64-1EFF-4F60-AB24-255E7539CFAD}"/>
                </a:ext>
              </a:extLst>
            </p:cNvPr>
            <p:cNvGrpSpPr>
              <a:grpSpLocks/>
            </p:cNvGrpSpPr>
            <p:nvPr/>
          </p:nvGrpSpPr>
          <p:grpSpPr bwMode="auto">
            <a:xfrm flipH="1" flipV="1">
              <a:off x="2352" y="2400"/>
              <a:ext cx="96" cy="96"/>
              <a:chOff x="672" y="1248"/>
              <a:chExt cx="96" cy="96"/>
            </a:xfrm>
          </p:grpSpPr>
          <p:sp>
            <p:nvSpPr>
              <p:cNvPr id="46479" name="Line 360">
                <a:extLst>
                  <a:ext uri="{FF2B5EF4-FFF2-40B4-BE49-F238E27FC236}">
                    <a16:creationId xmlns:a16="http://schemas.microsoft.com/office/drawing/2014/main" id="{ED32AE72-30BF-4763-AEFA-4C4C8E3F28C6}"/>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80" name="Line 361">
                <a:extLst>
                  <a:ext uri="{FF2B5EF4-FFF2-40B4-BE49-F238E27FC236}">
                    <a16:creationId xmlns:a16="http://schemas.microsoft.com/office/drawing/2014/main" id="{06FC25A0-F7FD-4DF3-80B6-DE1FBEDCAF83}"/>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90" name="Group 362">
              <a:extLst>
                <a:ext uri="{FF2B5EF4-FFF2-40B4-BE49-F238E27FC236}">
                  <a16:creationId xmlns:a16="http://schemas.microsoft.com/office/drawing/2014/main" id="{1C57ECBB-FEDD-43EE-A2D3-23B23C3DEDF8}"/>
                </a:ext>
              </a:extLst>
            </p:cNvPr>
            <p:cNvGrpSpPr>
              <a:grpSpLocks/>
            </p:cNvGrpSpPr>
            <p:nvPr/>
          </p:nvGrpSpPr>
          <p:grpSpPr bwMode="auto">
            <a:xfrm flipH="1" flipV="1">
              <a:off x="2880" y="2736"/>
              <a:ext cx="96" cy="96"/>
              <a:chOff x="672" y="1248"/>
              <a:chExt cx="96" cy="96"/>
            </a:xfrm>
          </p:grpSpPr>
          <p:sp>
            <p:nvSpPr>
              <p:cNvPr id="46477" name="Line 363">
                <a:extLst>
                  <a:ext uri="{FF2B5EF4-FFF2-40B4-BE49-F238E27FC236}">
                    <a16:creationId xmlns:a16="http://schemas.microsoft.com/office/drawing/2014/main" id="{9BA7C032-1B04-44A1-AF71-92873DD48F85}"/>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78" name="Line 364">
                <a:extLst>
                  <a:ext uri="{FF2B5EF4-FFF2-40B4-BE49-F238E27FC236}">
                    <a16:creationId xmlns:a16="http://schemas.microsoft.com/office/drawing/2014/main" id="{ED0B884B-9C68-4634-B1C4-A063EB048C5F}"/>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91" name="Group 365">
              <a:extLst>
                <a:ext uri="{FF2B5EF4-FFF2-40B4-BE49-F238E27FC236}">
                  <a16:creationId xmlns:a16="http://schemas.microsoft.com/office/drawing/2014/main" id="{AB888182-1C30-4434-870D-D77E8A791B07}"/>
                </a:ext>
              </a:extLst>
            </p:cNvPr>
            <p:cNvGrpSpPr>
              <a:grpSpLocks/>
            </p:cNvGrpSpPr>
            <p:nvPr/>
          </p:nvGrpSpPr>
          <p:grpSpPr bwMode="auto">
            <a:xfrm flipH="1" flipV="1">
              <a:off x="2736" y="2736"/>
              <a:ext cx="96" cy="96"/>
              <a:chOff x="672" y="1248"/>
              <a:chExt cx="96" cy="96"/>
            </a:xfrm>
          </p:grpSpPr>
          <p:sp>
            <p:nvSpPr>
              <p:cNvPr id="46475" name="Line 366">
                <a:extLst>
                  <a:ext uri="{FF2B5EF4-FFF2-40B4-BE49-F238E27FC236}">
                    <a16:creationId xmlns:a16="http://schemas.microsoft.com/office/drawing/2014/main" id="{8B08609D-A689-4198-BEAD-5F51040152C8}"/>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76" name="Line 367">
                <a:extLst>
                  <a:ext uri="{FF2B5EF4-FFF2-40B4-BE49-F238E27FC236}">
                    <a16:creationId xmlns:a16="http://schemas.microsoft.com/office/drawing/2014/main" id="{872F32B3-BA11-47AE-94EB-5DAD16CA6D04}"/>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92" name="Group 368">
              <a:extLst>
                <a:ext uri="{FF2B5EF4-FFF2-40B4-BE49-F238E27FC236}">
                  <a16:creationId xmlns:a16="http://schemas.microsoft.com/office/drawing/2014/main" id="{94353C59-92C0-4457-AA84-428DED1571CE}"/>
                </a:ext>
              </a:extLst>
            </p:cNvPr>
            <p:cNvGrpSpPr>
              <a:grpSpLocks/>
            </p:cNvGrpSpPr>
            <p:nvPr/>
          </p:nvGrpSpPr>
          <p:grpSpPr bwMode="auto">
            <a:xfrm flipH="1" flipV="1">
              <a:off x="2640" y="2688"/>
              <a:ext cx="96" cy="96"/>
              <a:chOff x="672" y="1248"/>
              <a:chExt cx="96" cy="96"/>
            </a:xfrm>
          </p:grpSpPr>
          <p:sp>
            <p:nvSpPr>
              <p:cNvPr id="46473" name="Line 369">
                <a:extLst>
                  <a:ext uri="{FF2B5EF4-FFF2-40B4-BE49-F238E27FC236}">
                    <a16:creationId xmlns:a16="http://schemas.microsoft.com/office/drawing/2014/main" id="{D991D97F-C623-4F15-B7B4-16F6FCA89DC6}"/>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74" name="Line 370">
                <a:extLst>
                  <a:ext uri="{FF2B5EF4-FFF2-40B4-BE49-F238E27FC236}">
                    <a16:creationId xmlns:a16="http://schemas.microsoft.com/office/drawing/2014/main" id="{13F77A46-6ECD-4B49-ACD6-AB30AB8F13FF}"/>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93" name="Group 371">
              <a:extLst>
                <a:ext uri="{FF2B5EF4-FFF2-40B4-BE49-F238E27FC236}">
                  <a16:creationId xmlns:a16="http://schemas.microsoft.com/office/drawing/2014/main" id="{339206B1-4D53-45A2-ACCB-1D8BE68E60AD}"/>
                </a:ext>
              </a:extLst>
            </p:cNvPr>
            <p:cNvGrpSpPr>
              <a:grpSpLocks/>
            </p:cNvGrpSpPr>
            <p:nvPr/>
          </p:nvGrpSpPr>
          <p:grpSpPr bwMode="auto">
            <a:xfrm flipH="1" flipV="1">
              <a:off x="2880" y="2976"/>
              <a:ext cx="96" cy="96"/>
              <a:chOff x="672" y="1248"/>
              <a:chExt cx="96" cy="96"/>
            </a:xfrm>
          </p:grpSpPr>
          <p:sp>
            <p:nvSpPr>
              <p:cNvPr id="46471" name="Line 372">
                <a:extLst>
                  <a:ext uri="{FF2B5EF4-FFF2-40B4-BE49-F238E27FC236}">
                    <a16:creationId xmlns:a16="http://schemas.microsoft.com/office/drawing/2014/main" id="{2D2A6FA0-38EB-42A9-9DBF-15AD4746E5E9}"/>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72" name="Line 373">
                <a:extLst>
                  <a:ext uri="{FF2B5EF4-FFF2-40B4-BE49-F238E27FC236}">
                    <a16:creationId xmlns:a16="http://schemas.microsoft.com/office/drawing/2014/main" id="{076D9C1C-2DEE-41B7-8C51-CA10968EE53B}"/>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94" name="Group 374">
              <a:extLst>
                <a:ext uri="{FF2B5EF4-FFF2-40B4-BE49-F238E27FC236}">
                  <a16:creationId xmlns:a16="http://schemas.microsoft.com/office/drawing/2014/main" id="{2EAEB3F6-9AAB-436A-A721-DA02ED2EDAF7}"/>
                </a:ext>
              </a:extLst>
            </p:cNvPr>
            <p:cNvGrpSpPr>
              <a:grpSpLocks/>
            </p:cNvGrpSpPr>
            <p:nvPr/>
          </p:nvGrpSpPr>
          <p:grpSpPr bwMode="auto">
            <a:xfrm flipH="1" flipV="1">
              <a:off x="2784" y="2832"/>
              <a:ext cx="96" cy="96"/>
              <a:chOff x="672" y="1248"/>
              <a:chExt cx="96" cy="96"/>
            </a:xfrm>
          </p:grpSpPr>
          <p:sp>
            <p:nvSpPr>
              <p:cNvPr id="46469" name="Line 375">
                <a:extLst>
                  <a:ext uri="{FF2B5EF4-FFF2-40B4-BE49-F238E27FC236}">
                    <a16:creationId xmlns:a16="http://schemas.microsoft.com/office/drawing/2014/main" id="{20F2220C-6839-49A2-AC53-AA821B8CDF46}"/>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70" name="Line 376">
                <a:extLst>
                  <a:ext uri="{FF2B5EF4-FFF2-40B4-BE49-F238E27FC236}">
                    <a16:creationId xmlns:a16="http://schemas.microsoft.com/office/drawing/2014/main" id="{BCC9E72B-026B-4CE7-B19D-AF0D4890D67F}"/>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95" name="Group 377">
              <a:extLst>
                <a:ext uri="{FF2B5EF4-FFF2-40B4-BE49-F238E27FC236}">
                  <a16:creationId xmlns:a16="http://schemas.microsoft.com/office/drawing/2014/main" id="{0C64C732-EE4A-4E82-9358-35996A53AA20}"/>
                </a:ext>
              </a:extLst>
            </p:cNvPr>
            <p:cNvGrpSpPr>
              <a:grpSpLocks/>
            </p:cNvGrpSpPr>
            <p:nvPr/>
          </p:nvGrpSpPr>
          <p:grpSpPr bwMode="auto">
            <a:xfrm flipH="1" flipV="1">
              <a:off x="2304" y="2256"/>
              <a:ext cx="96" cy="96"/>
              <a:chOff x="672" y="1248"/>
              <a:chExt cx="96" cy="96"/>
            </a:xfrm>
          </p:grpSpPr>
          <p:sp>
            <p:nvSpPr>
              <p:cNvPr id="46467" name="Line 378">
                <a:extLst>
                  <a:ext uri="{FF2B5EF4-FFF2-40B4-BE49-F238E27FC236}">
                    <a16:creationId xmlns:a16="http://schemas.microsoft.com/office/drawing/2014/main" id="{A265FE1D-DC39-43A2-ADA5-3A9D0AD4865E}"/>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68" name="Line 379">
                <a:extLst>
                  <a:ext uri="{FF2B5EF4-FFF2-40B4-BE49-F238E27FC236}">
                    <a16:creationId xmlns:a16="http://schemas.microsoft.com/office/drawing/2014/main" id="{EF55111D-066B-46DD-A3C3-DF29837DA288}"/>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96" name="Group 380">
              <a:extLst>
                <a:ext uri="{FF2B5EF4-FFF2-40B4-BE49-F238E27FC236}">
                  <a16:creationId xmlns:a16="http://schemas.microsoft.com/office/drawing/2014/main" id="{E7C327DA-4718-4063-AED2-CB096CB1FCF7}"/>
                </a:ext>
              </a:extLst>
            </p:cNvPr>
            <p:cNvGrpSpPr>
              <a:grpSpLocks/>
            </p:cNvGrpSpPr>
            <p:nvPr/>
          </p:nvGrpSpPr>
          <p:grpSpPr bwMode="auto">
            <a:xfrm flipH="1" flipV="1">
              <a:off x="2928" y="2640"/>
              <a:ext cx="96" cy="96"/>
              <a:chOff x="672" y="1248"/>
              <a:chExt cx="96" cy="96"/>
            </a:xfrm>
          </p:grpSpPr>
          <p:sp>
            <p:nvSpPr>
              <p:cNvPr id="46465" name="Line 381">
                <a:extLst>
                  <a:ext uri="{FF2B5EF4-FFF2-40B4-BE49-F238E27FC236}">
                    <a16:creationId xmlns:a16="http://schemas.microsoft.com/office/drawing/2014/main" id="{9E6FFA58-B1EE-4F5B-8F4B-C3C538133141}"/>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66" name="Line 382">
                <a:extLst>
                  <a:ext uri="{FF2B5EF4-FFF2-40B4-BE49-F238E27FC236}">
                    <a16:creationId xmlns:a16="http://schemas.microsoft.com/office/drawing/2014/main" id="{EC411AA4-B642-490B-AEF3-68F2914816C8}"/>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97" name="Group 383">
              <a:extLst>
                <a:ext uri="{FF2B5EF4-FFF2-40B4-BE49-F238E27FC236}">
                  <a16:creationId xmlns:a16="http://schemas.microsoft.com/office/drawing/2014/main" id="{F6A8619A-4336-49ED-9138-479C0B217897}"/>
                </a:ext>
              </a:extLst>
            </p:cNvPr>
            <p:cNvGrpSpPr>
              <a:grpSpLocks/>
            </p:cNvGrpSpPr>
            <p:nvPr/>
          </p:nvGrpSpPr>
          <p:grpSpPr bwMode="auto">
            <a:xfrm flipH="1" flipV="1">
              <a:off x="2736" y="2592"/>
              <a:ext cx="96" cy="96"/>
              <a:chOff x="672" y="1248"/>
              <a:chExt cx="96" cy="96"/>
            </a:xfrm>
          </p:grpSpPr>
          <p:sp>
            <p:nvSpPr>
              <p:cNvPr id="46463" name="Line 384">
                <a:extLst>
                  <a:ext uri="{FF2B5EF4-FFF2-40B4-BE49-F238E27FC236}">
                    <a16:creationId xmlns:a16="http://schemas.microsoft.com/office/drawing/2014/main" id="{2D6BA190-50C6-431D-BFE2-0CC5FB88D5E3}"/>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64" name="Line 385">
                <a:extLst>
                  <a:ext uri="{FF2B5EF4-FFF2-40B4-BE49-F238E27FC236}">
                    <a16:creationId xmlns:a16="http://schemas.microsoft.com/office/drawing/2014/main" id="{47F2487F-BACC-450C-BFAB-22CA843DECE8}"/>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98" name="Group 386">
              <a:extLst>
                <a:ext uri="{FF2B5EF4-FFF2-40B4-BE49-F238E27FC236}">
                  <a16:creationId xmlns:a16="http://schemas.microsoft.com/office/drawing/2014/main" id="{AADEA608-215B-402F-8C4D-740A3AFFE89A}"/>
                </a:ext>
              </a:extLst>
            </p:cNvPr>
            <p:cNvGrpSpPr>
              <a:grpSpLocks/>
            </p:cNvGrpSpPr>
            <p:nvPr/>
          </p:nvGrpSpPr>
          <p:grpSpPr bwMode="auto">
            <a:xfrm flipH="1" flipV="1">
              <a:off x="2352" y="2160"/>
              <a:ext cx="96" cy="96"/>
              <a:chOff x="672" y="1248"/>
              <a:chExt cx="96" cy="96"/>
            </a:xfrm>
          </p:grpSpPr>
          <p:sp>
            <p:nvSpPr>
              <p:cNvPr id="46461" name="Line 387">
                <a:extLst>
                  <a:ext uri="{FF2B5EF4-FFF2-40B4-BE49-F238E27FC236}">
                    <a16:creationId xmlns:a16="http://schemas.microsoft.com/office/drawing/2014/main" id="{566B6BB2-2ADE-4A6A-8231-CF27D33B3D60}"/>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62" name="Line 388">
                <a:extLst>
                  <a:ext uri="{FF2B5EF4-FFF2-40B4-BE49-F238E27FC236}">
                    <a16:creationId xmlns:a16="http://schemas.microsoft.com/office/drawing/2014/main" id="{F85B4CC0-5E5B-49A4-BD4E-475A1727227C}"/>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299" name="Group 389">
              <a:extLst>
                <a:ext uri="{FF2B5EF4-FFF2-40B4-BE49-F238E27FC236}">
                  <a16:creationId xmlns:a16="http://schemas.microsoft.com/office/drawing/2014/main" id="{B286A9A1-DB80-41FB-A18D-CD9DEAF4706B}"/>
                </a:ext>
              </a:extLst>
            </p:cNvPr>
            <p:cNvGrpSpPr>
              <a:grpSpLocks/>
            </p:cNvGrpSpPr>
            <p:nvPr/>
          </p:nvGrpSpPr>
          <p:grpSpPr bwMode="auto">
            <a:xfrm flipH="1" flipV="1">
              <a:off x="2496" y="2256"/>
              <a:ext cx="96" cy="96"/>
              <a:chOff x="672" y="1248"/>
              <a:chExt cx="96" cy="96"/>
            </a:xfrm>
          </p:grpSpPr>
          <p:sp>
            <p:nvSpPr>
              <p:cNvPr id="46459" name="Line 390">
                <a:extLst>
                  <a:ext uri="{FF2B5EF4-FFF2-40B4-BE49-F238E27FC236}">
                    <a16:creationId xmlns:a16="http://schemas.microsoft.com/office/drawing/2014/main" id="{A1AD8809-65EE-46CD-B5B3-2FAC7BFAF749}"/>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60" name="Line 391">
                <a:extLst>
                  <a:ext uri="{FF2B5EF4-FFF2-40B4-BE49-F238E27FC236}">
                    <a16:creationId xmlns:a16="http://schemas.microsoft.com/office/drawing/2014/main" id="{2AF41C4D-E087-46AD-B879-DE3BC89CB635}"/>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00" name="Group 404">
              <a:extLst>
                <a:ext uri="{FF2B5EF4-FFF2-40B4-BE49-F238E27FC236}">
                  <a16:creationId xmlns:a16="http://schemas.microsoft.com/office/drawing/2014/main" id="{B8928A33-4820-45B8-84F5-B6BCE4C5128B}"/>
                </a:ext>
              </a:extLst>
            </p:cNvPr>
            <p:cNvGrpSpPr>
              <a:grpSpLocks/>
            </p:cNvGrpSpPr>
            <p:nvPr/>
          </p:nvGrpSpPr>
          <p:grpSpPr bwMode="auto">
            <a:xfrm flipH="1" flipV="1">
              <a:off x="2784" y="2256"/>
              <a:ext cx="96" cy="96"/>
              <a:chOff x="672" y="1248"/>
              <a:chExt cx="96" cy="96"/>
            </a:xfrm>
          </p:grpSpPr>
          <p:sp>
            <p:nvSpPr>
              <p:cNvPr id="46457" name="Line 405">
                <a:extLst>
                  <a:ext uri="{FF2B5EF4-FFF2-40B4-BE49-F238E27FC236}">
                    <a16:creationId xmlns:a16="http://schemas.microsoft.com/office/drawing/2014/main" id="{DBCE2510-B1C5-4DFD-A79E-0E0DB19275C8}"/>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58" name="Line 406">
                <a:extLst>
                  <a:ext uri="{FF2B5EF4-FFF2-40B4-BE49-F238E27FC236}">
                    <a16:creationId xmlns:a16="http://schemas.microsoft.com/office/drawing/2014/main" id="{449853D7-E3CD-4289-A8CE-15D67232272E}"/>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01" name="Group 419">
              <a:extLst>
                <a:ext uri="{FF2B5EF4-FFF2-40B4-BE49-F238E27FC236}">
                  <a16:creationId xmlns:a16="http://schemas.microsoft.com/office/drawing/2014/main" id="{27FD0B90-1009-431B-AF07-E87D1C037A99}"/>
                </a:ext>
              </a:extLst>
            </p:cNvPr>
            <p:cNvGrpSpPr>
              <a:grpSpLocks/>
            </p:cNvGrpSpPr>
            <p:nvPr/>
          </p:nvGrpSpPr>
          <p:grpSpPr bwMode="auto">
            <a:xfrm flipH="1" flipV="1">
              <a:off x="2832" y="2160"/>
              <a:ext cx="96" cy="96"/>
              <a:chOff x="672" y="1248"/>
              <a:chExt cx="96" cy="96"/>
            </a:xfrm>
          </p:grpSpPr>
          <p:sp>
            <p:nvSpPr>
              <p:cNvPr id="46455" name="Line 420">
                <a:extLst>
                  <a:ext uri="{FF2B5EF4-FFF2-40B4-BE49-F238E27FC236}">
                    <a16:creationId xmlns:a16="http://schemas.microsoft.com/office/drawing/2014/main" id="{8895E820-D0F4-4612-B80A-1DFDD3A4FAF7}"/>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56" name="Line 421">
                <a:extLst>
                  <a:ext uri="{FF2B5EF4-FFF2-40B4-BE49-F238E27FC236}">
                    <a16:creationId xmlns:a16="http://schemas.microsoft.com/office/drawing/2014/main" id="{262066F7-49F0-46B6-9574-FB57AE82A0FD}"/>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02" name="Group 437">
              <a:extLst>
                <a:ext uri="{FF2B5EF4-FFF2-40B4-BE49-F238E27FC236}">
                  <a16:creationId xmlns:a16="http://schemas.microsoft.com/office/drawing/2014/main" id="{AC089CB4-A73B-44EF-912B-814D279A95C1}"/>
                </a:ext>
              </a:extLst>
            </p:cNvPr>
            <p:cNvGrpSpPr>
              <a:grpSpLocks/>
            </p:cNvGrpSpPr>
            <p:nvPr/>
          </p:nvGrpSpPr>
          <p:grpSpPr bwMode="auto">
            <a:xfrm flipH="1" flipV="1">
              <a:off x="2688" y="2496"/>
              <a:ext cx="96" cy="96"/>
              <a:chOff x="672" y="1248"/>
              <a:chExt cx="96" cy="96"/>
            </a:xfrm>
          </p:grpSpPr>
          <p:sp>
            <p:nvSpPr>
              <p:cNvPr id="46453" name="Line 438">
                <a:extLst>
                  <a:ext uri="{FF2B5EF4-FFF2-40B4-BE49-F238E27FC236}">
                    <a16:creationId xmlns:a16="http://schemas.microsoft.com/office/drawing/2014/main" id="{231D9169-2B33-4D9D-BF66-BE4B67D736BB}"/>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54" name="Line 439">
                <a:extLst>
                  <a:ext uri="{FF2B5EF4-FFF2-40B4-BE49-F238E27FC236}">
                    <a16:creationId xmlns:a16="http://schemas.microsoft.com/office/drawing/2014/main" id="{CA794056-503D-4FB4-9D3E-2FC447B37F58}"/>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03" name="Group 440">
              <a:extLst>
                <a:ext uri="{FF2B5EF4-FFF2-40B4-BE49-F238E27FC236}">
                  <a16:creationId xmlns:a16="http://schemas.microsoft.com/office/drawing/2014/main" id="{66E0DB17-E539-448A-97C1-02419F9BE7EE}"/>
                </a:ext>
              </a:extLst>
            </p:cNvPr>
            <p:cNvGrpSpPr>
              <a:grpSpLocks/>
            </p:cNvGrpSpPr>
            <p:nvPr/>
          </p:nvGrpSpPr>
          <p:grpSpPr bwMode="auto">
            <a:xfrm flipH="1" flipV="1">
              <a:off x="2496" y="2544"/>
              <a:ext cx="96" cy="96"/>
              <a:chOff x="672" y="1248"/>
              <a:chExt cx="96" cy="96"/>
            </a:xfrm>
          </p:grpSpPr>
          <p:sp>
            <p:nvSpPr>
              <p:cNvPr id="46451" name="Line 441">
                <a:extLst>
                  <a:ext uri="{FF2B5EF4-FFF2-40B4-BE49-F238E27FC236}">
                    <a16:creationId xmlns:a16="http://schemas.microsoft.com/office/drawing/2014/main" id="{C1A44E67-2E3A-43DA-802C-8ECCFB2D904D}"/>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52" name="Line 442">
                <a:extLst>
                  <a:ext uri="{FF2B5EF4-FFF2-40B4-BE49-F238E27FC236}">
                    <a16:creationId xmlns:a16="http://schemas.microsoft.com/office/drawing/2014/main" id="{A2D4311D-7ECE-4E8A-ACB5-E3DEB3B1B332}"/>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04" name="Group 443">
              <a:extLst>
                <a:ext uri="{FF2B5EF4-FFF2-40B4-BE49-F238E27FC236}">
                  <a16:creationId xmlns:a16="http://schemas.microsoft.com/office/drawing/2014/main" id="{AAB81D56-FBC4-4DF3-A71C-7834C0B9DB68}"/>
                </a:ext>
              </a:extLst>
            </p:cNvPr>
            <p:cNvGrpSpPr>
              <a:grpSpLocks/>
            </p:cNvGrpSpPr>
            <p:nvPr/>
          </p:nvGrpSpPr>
          <p:grpSpPr bwMode="auto">
            <a:xfrm flipH="1" flipV="1">
              <a:off x="2688" y="2352"/>
              <a:ext cx="96" cy="96"/>
              <a:chOff x="672" y="1248"/>
              <a:chExt cx="96" cy="96"/>
            </a:xfrm>
          </p:grpSpPr>
          <p:sp>
            <p:nvSpPr>
              <p:cNvPr id="46449" name="Line 444">
                <a:extLst>
                  <a:ext uri="{FF2B5EF4-FFF2-40B4-BE49-F238E27FC236}">
                    <a16:creationId xmlns:a16="http://schemas.microsoft.com/office/drawing/2014/main" id="{ED02F2EA-7B48-4B88-9346-BCE20282FB12}"/>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50" name="Line 445">
                <a:extLst>
                  <a:ext uri="{FF2B5EF4-FFF2-40B4-BE49-F238E27FC236}">
                    <a16:creationId xmlns:a16="http://schemas.microsoft.com/office/drawing/2014/main" id="{B9C17555-0510-4ACE-81F6-77921467B2CC}"/>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05" name="Group 446">
              <a:extLst>
                <a:ext uri="{FF2B5EF4-FFF2-40B4-BE49-F238E27FC236}">
                  <a16:creationId xmlns:a16="http://schemas.microsoft.com/office/drawing/2014/main" id="{6C837C39-22DD-4D1D-AE7E-F0238FF28336}"/>
                </a:ext>
              </a:extLst>
            </p:cNvPr>
            <p:cNvGrpSpPr>
              <a:grpSpLocks/>
            </p:cNvGrpSpPr>
            <p:nvPr/>
          </p:nvGrpSpPr>
          <p:grpSpPr bwMode="auto">
            <a:xfrm flipH="1" flipV="1">
              <a:off x="2592" y="2448"/>
              <a:ext cx="96" cy="96"/>
              <a:chOff x="672" y="1248"/>
              <a:chExt cx="96" cy="96"/>
            </a:xfrm>
          </p:grpSpPr>
          <p:sp>
            <p:nvSpPr>
              <p:cNvPr id="46447" name="Line 447">
                <a:extLst>
                  <a:ext uri="{FF2B5EF4-FFF2-40B4-BE49-F238E27FC236}">
                    <a16:creationId xmlns:a16="http://schemas.microsoft.com/office/drawing/2014/main" id="{638FAA98-6E6B-4FAE-9468-6EF0C7C40472}"/>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48" name="Line 448">
                <a:extLst>
                  <a:ext uri="{FF2B5EF4-FFF2-40B4-BE49-F238E27FC236}">
                    <a16:creationId xmlns:a16="http://schemas.microsoft.com/office/drawing/2014/main" id="{661103FA-6EC6-4FEA-9725-2E2523ABF1B6}"/>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06" name="Group 449">
              <a:extLst>
                <a:ext uri="{FF2B5EF4-FFF2-40B4-BE49-F238E27FC236}">
                  <a16:creationId xmlns:a16="http://schemas.microsoft.com/office/drawing/2014/main" id="{924C15EE-4118-4832-99DE-01CFCBA698FE}"/>
                </a:ext>
              </a:extLst>
            </p:cNvPr>
            <p:cNvGrpSpPr>
              <a:grpSpLocks/>
            </p:cNvGrpSpPr>
            <p:nvPr/>
          </p:nvGrpSpPr>
          <p:grpSpPr bwMode="auto">
            <a:xfrm flipH="1" flipV="1">
              <a:off x="2400" y="2304"/>
              <a:ext cx="96" cy="96"/>
              <a:chOff x="672" y="1248"/>
              <a:chExt cx="96" cy="96"/>
            </a:xfrm>
          </p:grpSpPr>
          <p:sp>
            <p:nvSpPr>
              <p:cNvPr id="46445" name="Line 450">
                <a:extLst>
                  <a:ext uri="{FF2B5EF4-FFF2-40B4-BE49-F238E27FC236}">
                    <a16:creationId xmlns:a16="http://schemas.microsoft.com/office/drawing/2014/main" id="{5720B2D6-C0E4-46A2-891E-D0F9B7B73C14}"/>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46" name="Line 451">
                <a:extLst>
                  <a:ext uri="{FF2B5EF4-FFF2-40B4-BE49-F238E27FC236}">
                    <a16:creationId xmlns:a16="http://schemas.microsoft.com/office/drawing/2014/main" id="{F73555AF-52D5-4A43-9498-6817BF1484D0}"/>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07" name="Group 452">
              <a:extLst>
                <a:ext uri="{FF2B5EF4-FFF2-40B4-BE49-F238E27FC236}">
                  <a16:creationId xmlns:a16="http://schemas.microsoft.com/office/drawing/2014/main" id="{F636F702-5302-4871-8E02-9BA5D2529152}"/>
                </a:ext>
              </a:extLst>
            </p:cNvPr>
            <p:cNvGrpSpPr>
              <a:grpSpLocks/>
            </p:cNvGrpSpPr>
            <p:nvPr/>
          </p:nvGrpSpPr>
          <p:grpSpPr bwMode="auto">
            <a:xfrm flipH="1" flipV="1">
              <a:off x="2640" y="2256"/>
              <a:ext cx="96" cy="96"/>
              <a:chOff x="672" y="1248"/>
              <a:chExt cx="96" cy="96"/>
            </a:xfrm>
          </p:grpSpPr>
          <p:sp>
            <p:nvSpPr>
              <p:cNvPr id="46443" name="Line 453">
                <a:extLst>
                  <a:ext uri="{FF2B5EF4-FFF2-40B4-BE49-F238E27FC236}">
                    <a16:creationId xmlns:a16="http://schemas.microsoft.com/office/drawing/2014/main" id="{D7A19487-E53E-4554-A5E3-7501CFBAB719}"/>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44" name="Line 454">
                <a:extLst>
                  <a:ext uri="{FF2B5EF4-FFF2-40B4-BE49-F238E27FC236}">
                    <a16:creationId xmlns:a16="http://schemas.microsoft.com/office/drawing/2014/main" id="{12D073AF-8E4E-421B-88EE-3DDA85285496}"/>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08" name="Group 455">
              <a:extLst>
                <a:ext uri="{FF2B5EF4-FFF2-40B4-BE49-F238E27FC236}">
                  <a16:creationId xmlns:a16="http://schemas.microsoft.com/office/drawing/2014/main" id="{06DAD709-ACD4-48AE-A4C6-CC1BACDAE3C8}"/>
                </a:ext>
              </a:extLst>
            </p:cNvPr>
            <p:cNvGrpSpPr>
              <a:grpSpLocks/>
            </p:cNvGrpSpPr>
            <p:nvPr/>
          </p:nvGrpSpPr>
          <p:grpSpPr bwMode="auto">
            <a:xfrm flipH="1" flipV="1">
              <a:off x="2688" y="2160"/>
              <a:ext cx="96" cy="96"/>
              <a:chOff x="672" y="1248"/>
              <a:chExt cx="96" cy="96"/>
            </a:xfrm>
          </p:grpSpPr>
          <p:sp>
            <p:nvSpPr>
              <p:cNvPr id="46441" name="Line 456">
                <a:extLst>
                  <a:ext uri="{FF2B5EF4-FFF2-40B4-BE49-F238E27FC236}">
                    <a16:creationId xmlns:a16="http://schemas.microsoft.com/office/drawing/2014/main" id="{A15C6186-558B-474E-AC78-E7CFC380089A}"/>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42" name="Line 457">
                <a:extLst>
                  <a:ext uri="{FF2B5EF4-FFF2-40B4-BE49-F238E27FC236}">
                    <a16:creationId xmlns:a16="http://schemas.microsoft.com/office/drawing/2014/main" id="{259A275E-2B3C-401A-8073-FCAD73CB9AB7}"/>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09" name="Group 458">
              <a:extLst>
                <a:ext uri="{FF2B5EF4-FFF2-40B4-BE49-F238E27FC236}">
                  <a16:creationId xmlns:a16="http://schemas.microsoft.com/office/drawing/2014/main" id="{F8B7031A-4634-4C73-8C22-0616FF0E5A75}"/>
                </a:ext>
              </a:extLst>
            </p:cNvPr>
            <p:cNvGrpSpPr>
              <a:grpSpLocks/>
            </p:cNvGrpSpPr>
            <p:nvPr/>
          </p:nvGrpSpPr>
          <p:grpSpPr bwMode="auto">
            <a:xfrm flipH="1" flipV="1">
              <a:off x="2448" y="2448"/>
              <a:ext cx="96" cy="96"/>
              <a:chOff x="672" y="1248"/>
              <a:chExt cx="96" cy="96"/>
            </a:xfrm>
          </p:grpSpPr>
          <p:sp>
            <p:nvSpPr>
              <p:cNvPr id="46439" name="Line 459">
                <a:extLst>
                  <a:ext uri="{FF2B5EF4-FFF2-40B4-BE49-F238E27FC236}">
                    <a16:creationId xmlns:a16="http://schemas.microsoft.com/office/drawing/2014/main" id="{A6B02E49-25A9-46EC-BFCA-3403A1E8A8F4}"/>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40" name="Line 460">
                <a:extLst>
                  <a:ext uri="{FF2B5EF4-FFF2-40B4-BE49-F238E27FC236}">
                    <a16:creationId xmlns:a16="http://schemas.microsoft.com/office/drawing/2014/main" id="{A1F20814-657C-49BD-8326-4F1F5B6404E8}"/>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10" name="Group 461">
              <a:extLst>
                <a:ext uri="{FF2B5EF4-FFF2-40B4-BE49-F238E27FC236}">
                  <a16:creationId xmlns:a16="http://schemas.microsoft.com/office/drawing/2014/main" id="{4663EAB2-C6E2-4F4B-94E1-F2ADF4224DB2}"/>
                </a:ext>
              </a:extLst>
            </p:cNvPr>
            <p:cNvGrpSpPr>
              <a:grpSpLocks/>
            </p:cNvGrpSpPr>
            <p:nvPr/>
          </p:nvGrpSpPr>
          <p:grpSpPr bwMode="auto">
            <a:xfrm flipH="1" flipV="1">
              <a:off x="2544" y="2160"/>
              <a:ext cx="96" cy="96"/>
              <a:chOff x="672" y="1248"/>
              <a:chExt cx="96" cy="96"/>
            </a:xfrm>
          </p:grpSpPr>
          <p:sp>
            <p:nvSpPr>
              <p:cNvPr id="46437" name="Line 462">
                <a:extLst>
                  <a:ext uri="{FF2B5EF4-FFF2-40B4-BE49-F238E27FC236}">
                    <a16:creationId xmlns:a16="http://schemas.microsoft.com/office/drawing/2014/main" id="{59BFA796-ACCF-419C-92BA-5ADEBDB59649}"/>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38" name="Line 463">
                <a:extLst>
                  <a:ext uri="{FF2B5EF4-FFF2-40B4-BE49-F238E27FC236}">
                    <a16:creationId xmlns:a16="http://schemas.microsoft.com/office/drawing/2014/main" id="{01AE700C-CD72-4872-A6B0-8B1DD293B7E1}"/>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11" name="Group 470">
              <a:extLst>
                <a:ext uri="{FF2B5EF4-FFF2-40B4-BE49-F238E27FC236}">
                  <a16:creationId xmlns:a16="http://schemas.microsoft.com/office/drawing/2014/main" id="{559A9070-837C-435D-BB76-3FDF7FA7ABC6}"/>
                </a:ext>
              </a:extLst>
            </p:cNvPr>
            <p:cNvGrpSpPr>
              <a:grpSpLocks/>
            </p:cNvGrpSpPr>
            <p:nvPr/>
          </p:nvGrpSpPr>
          <p:grpSpPr bwMode="auto">
            <a:xfrm flipH="1" flipV="1">
              <a:off x="2928" y="2304"/>
              <a:ext cx="96" cy="96"/>
              <a:chOff x="672" y="1248"/>
              <a:chExt cx="96" cy="96"/>
            </a:xfrm>
          </p:grpSpPr>
          <p:sp>
            <p:nvSpPr>
              <p:cNvPr id="46435" name="Line 471">
                <a:extLst>
                  <a:ext uri="{FF2B5EF4-FFF2-40B4-BE49-F238E27FC236}">
                    <a16:creationId xmlns:a16="http://schemas.microsoft.com/office/drawing/2014/main" id="{3A95E15C-9EC2-4E4F-82E7-3CDF508B8B82}"/>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36" name="Line 472">
                <a:extLst>
                  <a:ext uri="{FF2B5EF4-FFF2-40B4-BE49-F238E27FC236}">
                    <a16:creationId xmlns:a16="http://schemas.microsoft.com/office/drawing/2014/main" id="{70BC2AB2-CF2B-41FC-8964-D674DD9FDCC8}"/>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12" name="Group 473">
              <a:extLst>
                <a:ext uri="{FF2B5EF4-FFF2-40B4-BE49-F238E27FC236}">
                  <a16:creationId xmlns:a16="http://schemas.microsoft.com/office/drawing/2014/main" id="{EF04197A-3368-4665-AAAA-AF421A0539D1}"/>
                </a:ext>
              </a:extLst>
            </p:cNvPr>
            <p:cNvGrpSpPr>
              <a:grpSpLocks/>
            </p:cNvGrpSpPr>
            <p:nvPr/>
          </p:nvGrpSpPr>
          <p:grpSpPr bwMode="auto">
            <a:xfrm flipH="1" flipV="1">
              <a:off x="2544" y="2352"/>
              <a:ext cx="96" cy="96"/>
              <a:chOff x="672" y="1248"/>
              <a:chExt cx="96" cy="96"/>
            </a:xfrm>
          </p:grpSpPr>
          <p:sp>
            <p:nvSpPr>
              <p:cNvPr id="46433" name="Line 474">
                <a:extLst>
                  <a:ext uri="{FF2B5EF4-FFF2-40B4-BE49-F238E27FC236}">
                    <a16:creationId xmlns:a16="http://schemas.microsoft.com/office/drawing/2014/main" id="{9EF24C60-8041-4400-ACDE-E657ED3A86E1}"/>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34" name="Line 475">
                <a:extLst>
                  <a:ext uri="{FF2B5EF4-FFF2-40B4-BE49-F238E27FC236}">
                    <a16:creationId xmlns:a16="http://schemas.microsoft.com/office/drawing/2014/main" id="{0CADE7AF-8B8E-44A9-8EAE-C75950D7271A}"/>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13" name="Group 476">
              <a:extLst>
                <a:ext uri="{FF2B5EF4-FFF2-40B4-BE49-F238E27FC236}">
                  <a16:creationId xmlns:a16="http://schemas.microsoft.com/office/drawing/2014/main" id="{A1BC377A-C9AA-4793-9EFE-F4EA53A34B1E}"/>
                </a:ext>
              </a:extLst>
            </p:cNvPr>
            <p:cNvGrpSpPr>
              <a:grpSpLocks/>
            </p:cNvGrpSpPr>
            <p:nvPr/>
          </p:nvGrpSpPr>
          <p:grpSpPr bwMode="auto">
            <a:xfrm flipH="1" flipV="1">
              <a:off x="2928" y="2448"/>
              <a:ext cx="96" cy="96"/>
              <a:chOff x="672" y="1248"/>
              <a:chExt cx="96" cy="96"/>
            </a:xfrm>
          </p:grpSpPr>
          <p:sp>
            <p:nvSpPr>
              <p:cNvPr id="46431" name="Line 477">
                <a:extLst>
                  <a:ext uri="{FF2B5EF4-FFF2-40B4-BE49-F238E27FC236}">
                    <a16:creationId xmlns:a16="http://schemas.microsoft.com/office/drawing/2014/main" id="{6695A55C-BE8A-4467-823D-98FACB3AA7AC}"/>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32" name="Line 478">
                <a:extLst>
                  <a:ext uri="{FF2B5EF4-FFF2-40B4-BE49-F238E27FC236}">
                    <a16:creationId xmlns:a16="http://schemas.microsoft.com/office/drawing/2014/main" id="{B69CFA37-325A-4516-B4D4-4AD578B48D6C}"/>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14" name="Group 479">
              <a:extLst>
                <a:ext uri="{FF2B5EF4-FFF2-40B4-BE49-F238E27FC236}">
                  <a16:creationId xmlns:a16="http://schemas.microsoft.com/office/drawing/2014/main" id="{E3F389FE-7EA5-4671-B8D9-A00F56D08564}"/>
                </a:ext>
              </a:extLst>
            </p:cNvPr>
            <p:cNvGrpSpPr>
              <a:grpSpLocks/>
            </p:cNvGrpSpPr>
            <p:nvPr/>
          </p:nvGrpSpPr>
          <p:grpSpPr bwMode="auto">
            <a:xfrm flipH="1" flipV="1">
              <a:off x="2784" y="2448"/>
              <a:ext cx="96" cy="96"/>
              <a:chOff x="672" y="1248"/>
              <a:chExt cx="96" cy="96"/>
            </a:xfrm>
          </p:grpSpPr>
          <p:sp>
            <p:nvSpPr>
              <p:cNvPr id="46429" name="Line 480">
                <a:extLst>
                  <a:ext uri="{FF2B5EF4-FFF2-40B4-BE49-F238E27FC236}">
                    <a16:creationId xmlns:a16="http://schemas.microsoft.com/office/drawing/2014/main" id="{9D025810-7AD3-466E-9A6F-9BBF5C3E17BA}"/>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30" name="Line 481">
                <a:extLst>
                  <a:ext uri="{FF2B5EF4-FFF2-40B4-BE49-F238E27FC236}">
                    <a16:creationId xmlns:a16="http://schemas.microsoft.com/office/drawing/2014/main" id="{F6ACE232-325D-47D5-98FE-262924757338}"/>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15" name="Group 482">
              <a:extLst>
                <a:ext uri="{FF2B5EF4-FFF2-40B4-BE49-F238E27FC236}">
                  <a16:creationId xmlns:a16="http://schemas.microsoft.com/office/drawing/2014/main" id="{9D6BBF1C-1D2A-4564-8336-876D55A778BA}"/>
                </a:ext>
              </a:extLst>
            </p:cNvPr>
            <p:cNvGrpSpPr>
              <a:grpSpLocks/>
            </p:cNvGrpSpPr>
            <p:nvPr/>
          </p:nvGrpSpPr>
          <p:grpSpPr bwMode="auto">
            <a:xfrm flipH="1" flipV="1">
              <a:off x="2832" y="2352"/>
              <a:ext cx="96" cy="96"/>
              <a:chOff x="672" y="1248"/>
              <a:chExt cx="96" cy="96"/>
            </a:xfrm>
          </p:grpSpPr>
          <p:sp>
            <p:nvSpPr>
              <p:cNvPr id="46427" name="Line 483">
                <a:extLst>
                  <a:ext uri="{FF2B5EF4-FFF2-40B4-BE49-F238E27FC236}">
                    <a16:creationId xmlns:a16="http://schemas.microsoft.com/office/drawing/2014/main" id="{7A8C7FA0-CF5F-4FC8-B237-775F6769A053}"/>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28" name="Line 484">
                <a:extLst>
                  <a:ext uri="{FF2B5EF4-FFF2-40B4-BE49-F238E27FC236}">
                    <a16:creationId xmlns:a16="http://schemas.microsoft.com/office/drawing/2014/main" id="{98EEFCAB-9FEC-4ABA-A9B0-8A46139AD432}"/>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16" name="Group 485">
              <a:extLst>
                <a:ext uri="{FF2B5EF4-FFF2-40B4-BE49-F238E27FC236}">
                  <a16:creationId xmlns:a16="http://schemas.microsoft.com/office/drawing/2014/main" id="{C8327E11-FEF7-414F-A00F-2206E3204A30}"/>
                </a:ext>
              </a:extLst>
            </p:cNvPr>
            <p:cNvGrpSpPr>
              <a:grpSpLocks/>
            </p:cNvGrpSpPr>
            <p:nvPr/>
          </p:nvGrpSpPr>
          <p:grpSpPr bwMode="auto">
            <a:xfrm flipH="1" flipV="1">
              <a:off x="2592" y="2592"/>
              <a:ext cx="96" cy="96"/>
              <a:chOff x="672" y="1248"/>
              <a:chExt cx="96" cy="96"/>
            </a:xfrm>
          </p:grpSpPr>
          <p:sp>
            <p:nvSpPr>
              <p:cNvPr id="46425" name="Line 486">
                <a:extLst>
                  <a:ext uri="{FF2B5EF4-FFF2-40B4-BE49-F238E27FC236}">
                    <a16:creationId xmlns:a16="http://schemas.microsoft.com/office/drawing/2014/main" id="{626F669B-96B9-4A45-8CE1-F0E8974EAEE1}"/>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26" name="Line 487">
                <a:extLst>
                  <a:ext uri="{FF2B5EF4-FFF2-40B4-BE49-F238E27FC236}">
                    <a16:creationId xmlns:a16="http://schemas.microsoft.com/office/drawing/2014/main" id="{F3F3685B-3027-49A0-83D9-7E34B7AD0897}"/>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17" name="Group 489">
              <a:extLst>
                <a:ext uri="{FF2B5EF4-FFF2-40B4-BE49-F238E27FC236}">
                  <a16:creationId xmlns:a16="http://schemas.microsoft.com/office/drawing/2014/main" id="{83DFBAB2-E0EC-44DD-ADDB-0AF6F86B35DD}"/>
                </a:ext>
              </a:extLst>
            </p:cNvPr>
            <p:cNvGrpSpPr>
              <a:grpSpLocks/>
            </p:cNvGrpSpPr>
            <p:nvPr/>
          </p:nvGrpSpPr>
          <p:grpSpPr bwMode="auto">
            <a:xfrm>
              <a:off x="2304" y="1296"/>
              <a:ext cx="96" cy="96"/>
              <a:chOff x="672" y="1248"/>
              <a:chExt cx="96" cy="96"/>
            </a:xfrm>
          </p:grpSpPr>
          <p:sp>
            <p:nvSpPr>
              <p:cNvPr id="46423" name="Line 490">
                <a:extLst>
                  <a:ext uri="{FF2B5EF4-FFF2-40B4-BE49-F238E27FC236}">
                    <a16:creationId xmlns:a16="http://schemas.microsoft.com/office/drawing/2014/main" id="{7812B6E5-B342-4874-9CE1-F80563D1F27F}"/>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24" name="Line 491">
                <a:extLst>
                  <a:ext uri="{FF2B5EF4-FFF2-40B4-BE49-F238E27FC236}">
                    <a16:creationId xmlns:a16="http://schemas.microsoft.com/office/drawing/2014/main" id="{597CA0C4-6D7E-407F-BA9B-787BBC03E6E6}"/>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18" name="Group 492">
              <a:extLst>
                <a:ext uri="{FF2B5EF4-FFF2-40B4-BE49-F238E27FC236}">
                  <a16:creationId xmlns:a16="http://schemas.microsoft.com/office/drawing/2014/main" id="{4AD1CD99-95F5-47C1-B462-A104ED5D50AA}"/>
                </a:ext>
              </a:extLst>
            </p:cNvPr>
            <p:cNvGrpSpPr>
              <a:grpSpLocks/>
            </p:cNvGrpSpPr>
            <p:nvPr/>
          </p:nvGrpSpPr>
          <p:grpSpPr bwMode="auto">
            <a:xfrm>
              <a:off x="2832" y="1008"/>
              <a:ext cx="96" cy="96"/>
              <a:chOff x="672" y="1248"/>
              <a:chExt cx="96" cy="96"/>
            </a:xfrm>
          </p:grpSpPr>
          <p:sp>
            <p:nvSpPr>
              <p:cNvPr id="46421" name="Line 493">
                <a:extLst>
                  <a:ext uri="{FF2B5EF4-FFF2-40B4-BE49-F238E27FC236}">
                    <a16:creationId xmlns:a16="http://schemas.microsoft.com/office/drawing/2014/main" id="{028BE701-AB41-4558-823E-E0C976DEB0BC}"/>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22" name="Line 494">
                <a:extLst>
                  <a:ext uri="{FF2B5EF4-FFF2-40B4-BE49-F238E27FC236}">
                    <a16:creationId xmlns:a16="http://schemas.microsoft.com/office/drawing/2014/main" id="{CF1DC87F-52BC-4700-B9A0-807A293314B8}"/>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19" name="Group 664">
              <a:extLst>
                <a:ext uri="{FF2B5EF4-FFF2-40B4-BE49-F238E27FC236}">
                  <a16:creationId xmlns:a16="http://schemas.microsoft.com/office/drawing/2014/main" id="{BF70BE83-1865-406A-B666-D2CE67E4E739}"/>
                </a:ext>
              </a:extLst>
            </p:cNvPr>
            <p:cNvGrpSpPr>
              <a:grpSpLocks/>
            </p:cNvGrpSpPr>
            <p:nvPr/>
          </p:nvGrpSpPr>
          <p:grpSpPr bwMode="auto">
            <a:xfrm flipH="1" flipV="1">
              <a:off x="2304" y="1728"/>
              <a:ext cx="96" cy="96"/>
              <a:chOff x="672" y="1248"/>
              <a:chExt cx="96" cy="96"/>
            </a:xfrm>
          </p:grpSpPr>
          <p:sp>
            <p:nvSpPr>
              <p:cNvPr id="46419" name="Line 665">
                <a:extLst>
                  <a:ext uri="{FF2B5EF4-FFF2-40B4-BE49-F238E27FC236}">
                    <a16:creationId xmlns:a16="http://schemas.microsoft.com/office/drawing/2014/main" id="{F73EC49D-5811-485D-A7E3-E39B2471088E}"/>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20" name="Line 666">
                <a:extLst>
                  <a:ext uri="{FF2B5EF4-FFF2-40B4-BE49-F238E27FC236}">
                    <a16:creationId xmlns:a16="http://schemas.microsoft.com/office/drawing/2014/main" id="{3DFB5E4D-7ABF-4DC3-9569-06AE39A5DBA2}"/>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20" name="Group 667">
              <a:extLst>
                <a:ext uri="{FF2B5EF4-FFF2-40B4-BE49-F238E27FC236}">
                  <a16:creationId xmlns:a16="http://schemas.microsoft.com/office/drawing/2014/main" id="{6B85DD9C-FA12-45E9-A228-51E9385D1C14}"/>
                </a:ext>
              </a:extLst>
            </p:cNvPr>
            <p:cNvGrpSpPr>
              <a:grpSpLocks/>
            </p:cNvGrpSpPr>
            <p:nvPr/>
          </p:nvGrpSpPr>
          <p:grpSpPr bwMode="auto">
            <a:xfrm flipH="1" flipV="1">
              <a:off x="2304" y="1584"/>
              <a:ext cx="96" cy="96"/>
              <a:chOff x="672" y="1248"/>
              <a:chExt cx="96" cy="96"/>
            </a:xfrm>
          </p:grpSpPr>
          <p:sp>
            <p:nvSpPr>
              <p:cNvPr id="46417" name="Line 668">
                <a:extLst>
                  <a:ext uri="{FF2B5EF4-FFF2-40B4-BE49-F238E27FC236}">
                    <a16:creationId xmlns:a16="http://schemas.microsoft.com/office/drawing/2014/main" id="{E9A81691-D4D3-44FA-8031-8D548C6E349B}"/>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18" name="Line 669">
                <a:extLst>
                  <a:ext uri="{FF2B5EF4-FFF2-40B4-BE49-F238E27FC236}">
                    <a16:creationId xmlns:a16="http://schemas.microsoft.com/office/drawing/2014/main" id="{AD3DE697-32E3-4AB3-AE25-EE9FFB7C6953}"/>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21" name="Group 670">
              <a:extLst>
                <a:ext uri="{FF2B5EF4-FFF2-40B4-BE49-F238E27FC236}">
                  <a16:creationId xmlns:a16="http://schemas.microsoft.com/office/drawing/2014/main" id="{522DDF47-252E-4B89-81B8-8A0D0DCFA0E8}"/>
                </a:ext>
              </a:extLst>
            </p:cNvPr>
            <p:cNvGrpSpPr>
              <a:grpSpLocks/>
            </p:cNvGrpSpPr>
            <p:nvPr/>
          </p:nvGrpSpPr>
          <p:grpSpPr bwMode="auto">
            <a:xfrm flipH="1" flipV="1">
              <a:off x="2304" y="1440"/>
              <a:ext cx="96" cy="96"/>
              <a:chOff x="672" y="1248"/>
              <a:chExt cx="96" cy="96"/>
            </a:xfrm>
          </p:grpSpPr>
          <p:sp>
            <p:nvSpPr>
              <p:cNvPr id="46415" name="Line 671">
                <a:extLst>
                  <a:ext uri="{FF2B5EF4-FFF2-40B4-BE49-F238E27FC236}">
                    <a16:creationId xmlns:a16="http://schemas.microsoft.com/office/drawing/2014/main" id="{B8A42974-7E7E-4E5B-9125-40176C0588A6}"/>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16" name="Line 672">
                <a:extLst>
                  <a:ext uri="{FF2B5EF4-FFF2-40B4-BE49-F238E27FC236}">
                    <a16:creationId xmlns:a16="http://schemas.microsoft.com/office/drawing/2014/main" id="{B88413BB-4F32-4173-B8D1-A87EE5F33FA3}"/>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22" name="Group 673">
              <a:extLst>
                <a:ext uri="{FF2B5EF4-FFF2-40B4-BE49-F238E27FC236}">
                  <a16:creationId xmlns:a16="http://schemas.microsoft.com/office/drawing/2014/main" id="{716CDFA1-C68F-444B-9CBC-D65938A5B8D6}"/>
                </a:ext>
              </a:extLst>
            </p:cNvPr>
            <p:cNvGrpSpPr>
              <a:grpSpLocks/>
            </p:cNvGrpSpPr>
            <p:nvPr/>
          </p:nvGrpSpPr>
          <p:grpSpPr bwMode="auto">
            <a:xfrm flipH="1" flipV="1">
              <a:off x="2400" y="1488"/>
              <a:ext cx="96" cy="96"/>
              <a:chOff x="672" y="1248"/>
              <a:chExt cx="96" cy="96"/>
            </a:xfrm>
          </p:grpSpPr>
          <p:sp>
            <p:nvSpPr>
              <p:cNvPr id="46413" name="Line 674">
                <a:extLst>
                  <a:ext uri="{FF2B5EF4-FFF2-40B4-BE49-F238E27FC236}">
                    <a16:creationId xmlns:a16="http://schemas.microsoft.com/office/drawing/2014/main" id="{67386E2D-1FEC-4D75-A67F-91A3C135E7CB}"/>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14" name="Line 675">
                <a:extLst>
                  <a:ext uri="{FF2B5EF4-FFF2-40B4-BE49-F238E27FC236}">
                    <a16:creationId xmlns:a16="http://schemas.microsoft.com/office/drawing/2014/main" id="{E3247E94-AB46-4195-BBC0-DE044198E0B0}"/>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23" name="Group 676">
              <a:extLst>
                <a:ext uri="{FF2B5EF4-FFF2-40B4-BE49-F238E27FC236}">
                  <a16:creationId xmlns:a16="http://schemas.microsoft.com/office/drawing/2014/main" id="{E4B82482-BBE0-4D74-A508-38A0ADD26FBA}"/>
                </a:ext>
              </a:extLst>
            </p:cNvPr>
            <p:cNvGrpSpPr>
              <a:grpSpLocks/>
            </p:cNvGrpSpPr>
            <p:nvPr/>
          </p:nvGrpSpPr>
          <p:grpSpPr bwMode="auto">
            <a:xfrm flipH="1" flipV="1">
              <a:off x="2832" y="1632"/>
              <a:ext cx="96" cy="96"/>
              <a:chOff x="672" y="1248"/>
              <a:chExt cx="96" cy="96"/>
            </a:xfrm>
          </p:grpSpPr>
          <p:sp>
            <p:nvSpPr>
              <p:cNvPr id="46411" name="Line 677">
                <a:extLst>
                  <a:ext uri="{FF2B5EF4-FFF2-40B4-BE49-F238E27FC236}">
                    <a16:creationId xmlns:a16="http://schemas.microsoft.com/office/drawing/2014/main" id="{4D060E0A-BF4F-482C-84CA-680DA5DAA75F}"/>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12" name="Line 678">
                <a:extLst>
                  <a:ext uri="{FF2B5EF4-FFF2-40B4-BE49-F238E27FC236}">
                    <a16:creationId xmlns:a16="http://schemas.microsoft.com/office/drawing/2014/main" id="{9E6326F9-DDDB-4E13-91CF-58353C7F4E1E}"/>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24" name="Group 679">
              <a:extLst>
                <a:ext uri="{FF2B5EF4-FFF2-40B4-BE49-F238E27FC236}">
                  <a16:creationId xmlns:a16="http://schemas.microsoft.com/office/drawing/2014/main" id="{2AC98277-6E96-491A-9E15-C1B6C161C4D3}"/>
                </a:ext>
              </a:extLst>
            </p:cNvPr>
            <p:cNvGrpSpPr>
              <a:grpSpLocks/>
            </p:cNvGrpSpPr>
            <p:nvPr/>
          </p:nvGrpSpPr>
          <p:grpSpPr bwMode="auto">
            <a:xfrm flipH="1" flipV="1">
              <a:off x="2784" y="1488"/>
              <a:ext cx="96" cy="96"/>
              <a:chOff x="672" y="1248"/>
              <a:chExt cx="96" cy="96"/>
            </a:xfrm>
          </p:grpSpPr>
          <p:sp>
            <p:nvSpPr>
              <p:cNvPr id="46409" name="Line 680">
                <a:extLst>
                  <a:ext uri="{FF2B5EF4-FFF2-40B4-BE49-F238E27FC236}">
                    <a16:creationId xmlns:a16="http://schemas.microsoft.com/office/drawing/2014/main" id="{366685E0-D1D2-4BAE-911F-5BCC20FCCF6B}"/>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10" name="Line 681">
                <a:extLst>
                  <a:ext uri="{FF2B5EF4-FFF2-40B4-BE49-F238E27FC236}">
                    <a16:creationId xmlns:a16="http://schemas.microsoft.com/office/drawing/2014/main" id="{1819F05E-F5AD-457F-8917-830F025DC93C}"/>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25" name="Group 682">
              <a:extLst>
                <a:ext uri="{FF2B5EF4-FFF2-40B4-BE49-F238E27FC236}">
                  <a16:creationId xmlns:a16="http://schemas.microsoft.com/office/drawing/2014/main" id="{E47A61E1-7354-4EF6-9E75-81FE8A6D789B}"/>
                </a:ext>
              </a:extLst>
            </p:cNvPr>
            <p:cNvGrpSpPr>
              <a:grpSpLocks/>
            </p:cNvGrpSpPr>
            <p:nvPr/>
          </p:nvGrpSpPr>
          <p:grpSpPr bwMode="auto">
            <a:xfrm flipH="1" flipV="1">
              <a:off x="2688" y="1632"/>
              <a:ext cx="96" cy="96"/>
              <a:chOff x="672" y="1248"/>
              <a:chExt cx="96" cy="96"/>
            </a:xfrm>
          </p:grpSpPr>
          <p:sp>
            <p:nvSpPr>
              <p:cNvPr id="46407" name="Line 683">
                <a:extLst>
                  <a:ext uri="{FF2B5EF4-FFF2-40B4-BE49-F238E27FC236}">
                    <a16:creationId xmlns:a16="http://schemas.microsoft.com/office/drawing/2014/main" id="{E5C5A04D-CA39-42EE-876E-B33D84B9EC61}"/>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08" name="Line 684">
                <a:extLst>
                  <a:ext uri="{FF2B5EF4-FFF2-40B4-BE49-F238E27FC236}">
                    <a16:creationId xmlns:a16="http://schemas.microsoft.com/office/drawing/2014/main" id="{44F1DBC6-86D6-4AC7-96B3-2FE7FE44B999}"/>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26" name="Group 685">
              <a:extLst>
                <a:ext uri="{FF2B5EF4-FFF2-40B4-BE49-F238E27FC236}">
                  <a16:creationId xmlns:a16="http://schemas.microsoft.com/office/drawing/2014/main" id="{11DADD40-57AB-40FC-BED4-1D2ABDB97AB0}"/>
                </a:ext>
              </a:extLst>
            </p:cNvPr>
            <p:cNvGrpSpPr>
              <a:grpSpLocks/>
            </p:cNvGrpSpPr>
            <p:nvPr/>
          </p:nvGrpSpPr>
          <p:grpSpPr bwMode="auto">
            <a:xfrm flipH="1" flipV="1">
              <a:off x="2400" y="1632"/>
              <a:ext cx="96" cy="96"/>
              <a:chOff x="672" y="1248"/>
              <a:chExt cx="96" cy="96"/>
            </a:xfrm>
          </p:grpSpPr>
          <p:sp>
            <p:nvSpPr>
              <p:cNvPr id="46405" name="Line 686">
                <a:extLst>
                  <a:ext uri="{FF2B5EF4-FFF2-40B4-BE49-F238E27FC236}">
                    <a16:creationId xmlns:a16="http://schemas.microsoft.com/office/drawing/2014/main" id="{8C787179-3EE2-4422-B63D-ED56E7326DE4}"/>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06" name="Line 687">
                <a:extLst>
                  <a:ext uri="{FF2B5EF4-FFF2-40B4-BE49-F238E27FC236}">
                    <a16:creationId xmlns:a16="http://schemas.microsoft.com/office/drawing/2014/main" id="{BD88D146-0DFD-4879-8525-769393E4B880}"/>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27" name="Group 688">
              <a:extLst>
                <a:ext uri="{FF2B5EF4-FFF2-40B4-BE49-F238E27FC236}">
                  <a16:creationId xmlns:a16="http://schemas.microsoft.com/office/drawing/2014/main" id="{D535A699-C6CC-4C01-AC13-95BBCAB412AA}"/>
                </a:ext>
              </a:extLst>
            </p:cNvPr>
            <p:cNvGrpSpPr>
              <a:grpSpLocks/>
            </p:cNvGrpSpPr>
            <p:nvPr/>
          </p:nvGrpSpPr>
          <p:grpSpPr bwMode="auto">
            <a:xfrm flipH="1" flipV="1">
              <a:off x="2640" y="1536"/>
              <a:ext cx="96" cy="96"/>
              <a:chOff x="672" y="1248"/>
              <a:chExt cx="96" cy="96"/>
            </a:xfrm>
          </p:grpSpPr>
          <p:sp>
            <p:nvSpPr>
              <p:cNvPr id="46403" name="Line 689">
                <a:extLst>
                  <a:ext uri="{FF2B5EF4-FFF2-40B4-BE49-F238E27FC236}">
                    <a16:creationId xmlns:a16="http://schemas.microsoft.com/office/drawing/2014/main" id="{C066CF0C-98FD-4EC4-9763-4E84FC972E88}"/>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04" name="Line 690">
                <a:extLst>
                  <a:ext uri="{FF2B5EF4-FFF2-40B4-BE49-F238E27FC236}">
                    <a16:creationId xmlns:a16="http://schemas.microsoft.com/office/drawing/2014/main" id="{29696326-A8B0-4F94-98B2-FF329751A127}"/>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28" name="Group 691">
              <a:extLst>
                <a:ext uri="{FF2B5EF4-FFF2-40B4-BE49-F238E27FC236}">
                  <a16:creationId xmlns:a16="http://schemas.microsoft.com/office/drawing/2014/main" id="{6DC8353F-0767-4942-9C19-ACFE12449132}"/>
                </a:ext>
              </a:extLst>
            </p:cNvPr>
            <p:cNvGrpSpPr>
              <a:grpSpLocks/>
            </p:cNvGrpSpPr>
            <p:nvPr/>
          </p:nvGrpSpPr>
          <p:grpSpPr bwMode="auto">
            <a:xfrm flipH="1" flipV="1">
              <a:off x="2688" y="1440"/>
              <a:ext cx="96" cy="96"/>
              <a:chOff x="672" y="1248"/>
              <a:chExt cx="96" cy="96"/>
            </a:xfrm>
          </p:grpSpPr>
          <p:sp>
            <p:nvSpPr>
              <p:cNvPr id="46401" name="Line 692">
                <a:extLst>
                  <a:ext uri="{FF2B5EF4-FFF2-40B4-BE49-F238E27FC236}">
                    <a16:creationId xmlns:a16="http://schemas.microsoft.com/office/drawing/2014/main" id="{492F5FAF-F085-4F39-9FC7-C7816E35D2FA}"/>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02" name="Line 693">
                <a:extLst>
                  <a:ext uri="{FF2B5EF4-FFF2-40B4-BE49-F238E27FC236}">
                    <a16:creationId xmlns:a16="http://schemas.microsoft.com/office/drawing/2014/main" id="{FB9A43CE-D9A3-4BA1-847B-1A30A7530645}"/>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29" name="Group 694">
              <a:extLst>
                <a:ext uri="{FF2B5EF4-FFF2-40B4-BE49-F238E27FC236}">
                  <a16:creationId xmlns:a16="http://schemas.microsoft.com/office/drawing/2014/main" id="{49BBB2BA-1550-4D38-AB13-127C9C80C2A1}"/>
                </a:ext>
              </a:extLst>
            </p:cNvPr>
            <p:cNvGrpSpPr>
              <a:grpSpLocks/>
            </p:cNvGrpSpPr>
            <p:nvPr/>
          </p:nvGrpSpPr>
          <p:grpSpPr bwMode="auto">
            <a:xfrm flipH="1" flipV="1">
              <a:off x="2496" y="1440"/>
              <a:ext cx="96" cy="96"/>
              <a:chOff x="672" y="1248"/>
              <a:chExt cx="96" cy="96"/>
            </a:xfrm>
          </p:grpSpPr>
          <p:sp>
            <p:nvSpPr>
              <p:cNvPr id="46399" name="Line 695">
                <a:extLst>
                  <a:ext uri="{FF2B5EF4-FFF2-40B4-BE49-F238E27FC236}">
                    <a16:creationId xmlns:a16="http://schemas.microsoft.com/office/drawing/2014/main" id="{FA21AD93-A2D0-407B-9255-7EA3B4D098EF}"/>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400" name="Line 696">
                <a:extLst>
                  <a:ext uri="{FF2B5EF4-FFF2-40B4-BE49-F238E27FC236}">
                    <a16:creationId xmlns:a16="http://schemas.microsoft.com/office/drawing/2014/main" id="{1F6335A7-F35C-4A4C-B16A-E07C60D90171}"/>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30" name="Group 697">
              <a:extLst>
                <a:ext uri="{FF2B5EF4-FFF2-40B4-BE49-F238E27FC236}">
                  <a16:creationId xmlns:a16="http://schemas.microsoft.com/office/drawing/2014/main" id="{72EC1691-1CA4-4311-8A71-422AA83A0A79}"/>
                </a:ext>
              </a:extLst>
            </p:cNvPr>
            <p:cNvGrpSpPr>
              <a:grpSpLocks/>
            </p:cNvGrpSpPr>
            <p:nvPr/>
          </p:nvGrpSpPr>
          <p:grpSpPr bwMode="auto">
            <a:xfrm flipH="1" flipV="1">
              <a:off x="2928" y="1584"/>
              <a:ext cx="96" cy="96"/>
              <a:chOff x="672" y="1248"/>
              <a:chExt cx="96" cy="96"/>
            </a:xfrm>
          </p:grpSpPr>
          <p:sp>
            <p:nvSpPr>
              <p:cNvPr id="46397" name="Line 698">
                <a:extLst>
                  <a:ext uri="{FF2B5EF4-FFF2-40B4-BE49-F238E27FC236}">
                    <a16:creationId xmlns:a16="http://schemas.microsoft.com/office/drawing/2014/main" id="{C9D91849-97A4-456C-9AF0-CF3CBC4920A4}"/>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398" name="Line 699">
                <a:extLst>
                  <a:ext uri="{FF2B5EF4-FFF2-40B4-BE49-F238E27FC236}">
                    <a16:creationId xmlns:a16="http://schemas.microsoft.com/office/drawing/2014/main" id="{2C093CFA-A180-42FD-AAF9-BDA6E66C0C5E}"/>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31" name="Group 700">
              <a:extLst>
                <a:ext uri="{FF2B5EF4-FFF2-40B4-BE49-F238E27FC236}">
                  <a16:creationId xmlns:a16="http://schemas.microsoft.com/office/drawing/2014/main" id="{44381611-1662-43CF-BA12-5D32D74FF7F3}"/>
                </a:ext>
              </a:extLst>
            </p:cNvPr>
            <p:cNvGrpSpPr>
              <a:grpSpLocks/>
            </p:cNvGrpSpPr>
            <p:nvPr/>
          </p:nvGrpSpPr>
          <p:grpSpPr bwMode="auto">
            <a:xfrm flipH="1" flipV="1">
              <a:off x="2544" y="1584"/>
              <a:ext cx="96" cy="96"/>
              <a:chOff x="672" y="1248"/>
              <a:chExt cx="96" cy="96"/>
            </a:xfrm>
          </p:grpSpPr>
          <p:sp>
            <p:nvSpPr>
              <p:cNvPr id="46395" name="Line 701">
                <a:extLst>
                  <a:ext uri="{FF2B5EF4-FFF2-40B4-BE49-F238E27FC236}">
                    <a16:creationId xmlns:a16="http://schemas.microsoft.com/office/drawing/2014/main" id="{0CDCF16E-9994-4ADE-AE4F-90BAB8660E64}"/>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396" name="Line 702">
                <a:extLst>
                  <a:ext uri="{FF2B5EF4-FFF2-40B4-BE49-F238E27FC236}">
                    <a16:creationId xmlns:a16="http://schemas.microsoft.com/office/drawing/2014/main" id="{A351FC7D-8E41-43BA-8C8F-A8B60398060D}"/>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32" name="Group 703">
              <a:extLst>
                <a:ext uri="{FF2B5EF4-FFF2-40B4-BE49-F238E27FC236}">
                  <a16:creationId xmlns:a16="http://schemas.microsoft.com/office/drawing/2014/main" id="{31541767-8C6C-4C98-AC89-15C93AFDEC48}"/>
                </a:ext>
              </a:extLst>
            </p:cNvPr>
            <p:cNvGrpSpPr>
              <a:grpSpLocks/>
            </p:cNvGrpSpPr>
            <p:nvPr/>
          </p:nvGrpSpPr>
          <p:grpSpPr bwMode="auto">
            <a:xfrm flipH="1" flipV="1">
              <a:off x="2880" y="1728"/>
              <a:ext cx="96" cy="96"/>
              <a:chOff x="672" y="1248"/>
              <a:chExt cx="96" cy="96"/>
            </a:xfrm>
          </p:grpSpPr>
          <p:sp>
            <p:nvSpPr>
              <p:cNvPr id="46393" name="Line 704">
                <a:extLst>
                  <a:ext uri="{FF2B5EF4-FFF2-40B4-BE49-F238E27FC236}">
                    <a16:creationId xmlns:a16="http://schemas.microsoft.com/office/drawing/2014/main" id="{01F0950B-ACE3-4D92-93C8-E02A1050F25D}"/>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394" name="Line 705">
                <a:extLst>
                  <a:ext uri="{FF2B5EF4-FFF2-40B4-BE49-F238E27FC236}">
                    <a16:creationId xmlns:a16="http://schemas.microsoft.com/office/drawing/2014/main" id="{9B981CF8-A52D-44F6-B24E-02FB086061A8}"/>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33" name="Group 706">
              <a:extLst>
                <a:ext uri="{FF2B5EF4-FFF2-40B4-BE49-F238E27FC236}">
                  <a16:creationId xmlns:a16="http://schemas.microsoft.com/office/drawing/2014/main" id="{9DC58A86-D586-48B0-BA10-21C8B6CE629F}"/>
                </a:ext>
              </a:extLst>
            </p:cNvPr>
            <p:cNvGrpSpPr>
              <a:grpSpLocks/>
            </p:cNvGrpSpPr>
            <p:nvPr/>
          </p:nvGrpSpPr>
          <p:grpSpPr bwMode="auto">
            <a:xfrm flipH="1" flipV="1">
              <a:off x="2304" y="2064"/>
              <a:ext cx="96" cy="96"/>
              <a:chOff x="672" y="1248"/>
              <a:chExt cx="96" cy="96"/>
            </a:xfrm>
          </p:grpSpPr>
          <p:sp>
            <p:nvSpPr>
              <p:cNvPr id="46391" name="Line 707">
                <a:extLst>
                  <a:ext uri="{FF2B5EF4-FFF2-40B4-BE49-F238E27FC236}">
                    <a16:creationId xmlns:a16="http://schemas.microsoft.com/office/drawing/2014/main" id="{B04C8516-F93A-405A-BD7C-CA1677730AD8}"/>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392" name="Line 708">
                <a:extLst>
                  <a:ext uri="{FF2B5EF4-FFF2-40B4-BE49-F238E27FC236}">
                    <a16:creationId xmlns:a16="http://schemas.microsoft.com/office/drawing/2014/main" id="{3EFF2357-9498-4A11-8637-BE5E41DC1B3C}"/>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34" name="Group 709">
              <a:extLst>
                <a:ext uri="{FF2B5EF4-FFF2-40B4-BE49-F238E27FC236}">
                  <a16:creationId xmlns:a16="http://schemas.microsoft.com/office/drawing/2014/main" id="{B1D5140B-08AC-408C-9581-D47B06872A33}"/>
                </a:ext>
              </a:extLst>
            </p:cNvPr>
            <p:cNvGrpSpPr>
              <a:grpSpLocks/>
            </p:cNvGrpSpPr>
            <p:nvPr/>
          </p:nvGrpSpPr>
          <p:grpSpPr bwMode="auto">
            <a:xfrm flipH="1" flipV="1">
              <a:off x="2304" y="1920"/>
              <a:ext cx="96" cy="96"/>
              <a:chOff x="672" y="1248"/>
              <a:chExt cx="96" cy="96"/>
            </a:xfrm>
          </p:grpSpPr>
          <p:sp>
            <p:nvSpPr>
              <p:cNvPr id="46389" name="Line 710">
                <a:extLst>
                  <a:ext uri="{FF2B5EF4-FFF2-40B4-BE49-F238E27FC236}">
                    <a16:creationId xmlns:a16="http://schemas.microsoft.com/office/drawing/2014/main" id="{5E82C86E-F7EF-4722-891D-B09349E4D344}"/>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390" name="Line 711">
                <a:extLst>
                  <a:ext uri="{FF2B5EF4-FFF2-40B4-BE49-F238E27FC236}">
                    <a16:creationId xmlns:a16="http://schemas.microsoft.com/office/drawing/2014/main" id="{13D5AB7E-AACD-44A7-BDEB-74A236A2A047}"/>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35" name="Group 712">
              <a:extLst>
                <a:ext uri="{FF2B5EF4-FFF2-40B4-BE49-F238E27FC236}">
                  <a16:creationId xmlns:a16="http://schemas.microsoft.com/office/drawing/2014/main" id="{7578D459-5F69-4A67-B75E-7F6891765836}"/>
                </a:ext>
              </a:extLst>
            </p:cNvPr>
            <p:cNvGrpSpPr>
              <a:grpSpLocks/>
            </p:cNvGrpSpPr>
            <p:nvPr/>
          </p:nvGrpSpPr>
          <p:grpSpPr bwMode="auto">
            <a:xfrm flipH="1" flipV="1">
              <a:off x="2496" y="1680"/>
              <a:ext cx="96" cy="96"/>
              <a:chOff x="672" y="1248"/>
              <a:chExt cx="96" cy="96"/>
            </a:xfrm>
          </p:grpSpPr>
          <p:sp>
            <p:nvSpPr>
              <p:cNvPr id="46387" name="Line 713">
                <a:extLst>
                  <a:ext uri="{FF2B5EF4-FFF2-40B4-BE49-F238E27FC236}">
                    <a16:creationId xmlns:a16="http://schemas.microsoft.com/office/drawing/2014/main" id="{89C5E96A-0A6F-4504-8CFB-367DF2EF89AA}"/>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388" name="Line 714">
                <a:extLst>
                  <a:ext uri="{FF2B5EF4-FFF2-40B4-BE49-F238E27FC236}">
                    <a16:creationId xmlns:a16="http://schemas.microsoft.com/office/drawing/2014/main" id="{62794D49-C609-4CCB-888B-85CC4FB3A491}"/>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36" name="Group 715">
              <a:extLst>
                <a:ext uri="{FF2B5EF4-FFF2-40B4-BE49-F238E27FC236}">
                  <a16:creationId xmlns:a16="http://schemas.microsoft.com/office/drawing/2014/main" id="{3810F941-B720-4DAD-91E1-7FC2FE78CDF1}"/>
                </a:ext>
              </a:extLst>
            </p:cNvPr>
            <p:cNvGrpSpPr>
              <a:grpSpLocks/>
            </p:cNvGrpSpPr>
            <p:nvPr/>
          </p:nvGrpSpPr>
          <p:grpSpPr bwMode="auto">
            <a:xfrm flipH="1" flipV="1">
              <a:off x="2496" y="1920"/>
              <a:ext cx="96" cy="96"/>
              <a:chOff x="672" y="1248"/>
              <a:chExt cx="96" cy="96"/>
            </a:xfrm>
          </p:grpSpPr>
          <p:sp>
            <p:nvSpPr>
              <p:cNvPr id="46385" name="Line 716">
                <a:extLst>
                  <a:ext uri="{FF2B5EF4-FFF2-40B4-BE49-F238E27FC236}">
                    <a16:creationId xmlns:a16="http://schemas.microsoft.com/office/drawing/2014/main" id="{15A9C56E-68E5-469F-BEC9-79474AB26C2E}"/>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386" name="Line 717">
                <a:extLst>
                  <a:ext uri="{FF2B5EF4-FFF2-40B4-BE49-F238E27FC236}">
                    <a16:creationId xmlns:a16="http://schemas.microsoft.com/office/drawing/2014/main" id="{C2E92641-C929-47B4-BD2F-A084876EA453}"/>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37" name="Group 718">
              <a:extLst>
                <a:ext uri="{FF2B5EF4-FFF2-40B4-BE49-F238E27FC236}">
                  <a16:creationId xmlns:a16="http://schemas.microsoft.com/office/drawing/2014/main" id="{98140DF9-1516-464D-9DA6-2A27F86397EA}"/>
                </a:ext>
              </a:extLst>
            </p:cNvPr>
            <p:cNvGrpSpPr>
              <a:grpSpLocks/>
            </p:cNvGrpSpPr>
            <p:nvPr/>
          </p:nvGrpSpPr>
          <p:grpSpPr bwMode="auto">
            <a:xfrm flipH="1" flipV="1">
              <a:off x="2784" y="1920"/>
              <a:ext cx="96" cy="96"/>
              <a:chOff x="672" y="1248"/>
              <a:chExt cx="96" cy="96"/>
            </a:xfrm>
          </p:grpSpPr>
          <p:sp>
            <p:nvSpPr>
              <p:cNvPr id="46383" name="Line 719">
                <a:extLst>
                  <a:ext uri="{FF2B5EF4-FFF2-40B4-BE49-F238E27FC236}">
                    <a16:creationId xmlns:a16="http://schemas.microsoft.com/office/drawing/2014/main" id="{7351F9C0-7827-4B4F-8C97-431376E675C0}"/>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384" name="Line 720">
                <a:extLst>
                  <a:ext uri="{FF2B5EF4-FFF2-40B4-BE49-F238E27FC236}">
                    <a16:creationId xmlns:a16="http://schemas.microsoft.com/office/drawing/2014/main" id="{70DDC32B-3062-455B-BBF4-D1402E8D6602}"/>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38" name="Group 721">
              <a:extLst>
                <a:ext uri="{FF2B5EF4-FFF2-40B4-BE49-F238E27FC236}">
                  <a16:creationId xmlns:a16="http://schemas.microsoft.com/office/drawing/2014/main" id="{07F72ABC-90E6-4B3A-BDDF-01EB777D77D9}"/>
                </a:ext>
              </a:extLst>
            </p:cNvPr>
            <p:cNvGrpSpPr>
              <a:grpSpLocks/>
            </p:cNvGrpSpPr>
            <p:nvPr/>
          </p:nvGrpSpPr>
          <p:grpSpPr bwMode="auto">
            <a:xfrm flipH="1" flipV="1">
              <a:off x="2832" y="1824"/>
              <a:ext cx="96" cy="96"/>
              <a:chOff x="672" y="1248"/>
              <a:chExt cx="96" cy="96"/>
            </a:xfrm>
          </p:grpSpPr>
          <p:sp>
            <p:nvSpPr>
              <p:cNvPr id="46381" name="Line 722">
                <a:extLst>
                  <a:ext uri="{FF2B5EF4-FFF2-40B4-BE49-F238E27FC236}">
                    <a16:creationId xmlns:a16="http://schemas.microsoft.com/office/drawing/2014/main" id="{2341E98F-17A0-4F79-BBF0-71733EF566F2}"/>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382" name="Line 723">
                <a:extLst>
                  <a:ext uri="{FF2B5EF4-FFF2-40B4-BE49-F238E27FC236}">
                    <a16:creationId xmlns:a16="http://schemas.microsoft.com/office/drawing/2014/main" id="{9D56E980-0CA7-4B6B-941D-55961D4C3E1C}"/>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39" name="Group 724">
              <a:extLst>
                <a:ext uri="{FF2B5EF4-FFF2-40B4-BE49-F238E27FC236}">
                  <a16:creationId xmlns:a16="http://schemas.microsoft.com/office/drawing/2014/main" id="{614CBA4A-E1E1-4680-92BC-0AB3BE065142}"/>
                </a:ext>
              </a:extLst>
            </p:cNvPr>
            <p:cNvGrpSpPr>
              <a:grpSpLocks/>
            </p:cNvGrpSpPr>
            <p:nvPr/>
          </p:nvGrpSpPr>
          <p:grpSpPr bwMode="auto">
            <a:xfrm flipH="1" flipV="1">
              <a:off x="2688" y="2016"/>
              <a:ext cx="96" cy="96"/>
              <a:chOff x="672" y="1248"/>
              <a:chExt cx="96" cy="96"/>
            </a:xfrm>
          </p:grpSpPr>
          <p:sp>
            <p:nvSpPr>
              <p:cNvPr id="46379" name="Line 725">
                <a:extLst>
                  <a:ext uri="{FF2B5EF4-FFF2-40B4-BE49-F238E27FC236}">
                    <a16:creationId xmlns:a16="http://schemas.microsoft.com/office/drawing/2014/main" id="{C63ACC73-8A45-41BE-922F-984A6F9B37A3}"/>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380" name="Line 726">
                <a:extLst>
                  <a:ext uri="{FF2B5EF4-FFF2-40B4-BE49-F238E27FC236}">
                    <a16:creationId xmlns:a16="http://schemas.microsoft.com/office/drawing/2014/main" id="{E40AFAFD-0819-4F6B-BA51-7028343312C5}"/>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40" name="Group 727">
              <a:extLst>
                <a:ext uri="{FF2B5EF4-FFF2-40B4-BE49-F238E27FC236}">
                  <a16:creationId xmlns:a16="http://schemas.microsoft.com/office/drawing/2014/main" id="{34D3E22C-E4BC-42F9-884B-D3FA469E7B56}"/>
                </a:ext>
              </a:extLst>
            </p:cNvPr>
            <p:cNvGrpSpPr>
              <a:grpSpLocks/>
            </p:cNvGrpSpPr>
            <p:nvPr/>
          </p:nvGrpSpPr>
          <p:grpSpPr bwMode="auto">
            <a:xfrm flipH="1" flipV="1">
              <a:off x="2400" y="1968"/>
              <a:ext cx="96" cy="96"/>
              <a:chOff x="672" y="1248"/>
              <a:chExt cx="96" cy="96"/>
            </a:xfrm>
          </p:grpSpPr>
          <p:sp>
            <p:nvSpPr>
              <p:cNvPr id="46377" name="Line 728">
                <a:extLst>
                  <a:ext uri="{FF2B5EF4-FFF2-40B4-BE49-F238E27FC236}">
                    <a16:creationId xmlns:a16="http://schemas.microsoft.com/office/drawing/2014/main" id="{C91E8FEF-AB5D-4093-968D-1B96B1279225}"/>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378" name="Line 729">
                <a:extLst>
                  <a:ext uri="{FF2B5EF4-FFF2-40B4-BE49-F238E27FC236}">
                    <a16:creationId xmlns:a16="http://schemas.microsoft.com/office/drawing/2014/main" id="{03D4FBBF-61E0-4530-9484-56586D6D3824}"/>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41" name="Group 730">
              <a:extLst>
                <a:ext uri="{FF2B5EF4-FFF2-40B4-BE49-F238E27FC236}">
                  <a16:creationId xmlns:a16="http://schemas.microsoft.com/office/drawing/2014/main" id="{0AD82F79-0F0A-494F-9000-B417971CDF28}"/>
                </a:ext>
              </a:extLst>
            </p:cNvPr>
            <p:cNvGrpSpPr>
              <a:grpSpLocks/>
            </p:cNvGrpSpPr>
            <p:nvPr/>
          </p:nvGrpSpPr>
          <p:grpSpPr bwMode="auto">
            <a:xfrm flipH="1" flipV="1">
              <a:off x="2640" y="1920"/>
              <a:ext cx="96" cy="96"/>
              <a:chOff x="672" y="1248"/>
              <a:chExt cx="96" cy="96"/>
            </a:xfrm>
          </p:grpSpPr>
          <p:sp>
            <p:nvSpPr>
              <p:cNvPr id="46375" name="Line 731">
                <a:extLst>
                  <a:ext uri="{FF2B5EF4-FFF2-40B4-BE49-F238E27FC236}">
                    <a16:creationId xmlns:a16="http://schemas.microsoft.com/office/drawing/2014/main" id="{A54FA73D-A008-4245-AAC7-3EF9341312B1}"/>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376" name="Line 732">
                <a:extLst>
                  <a:ext uri="{FF2B5EF4-FFF2-40B4-BE49-F238E27FC236}">
                    <a16:creationId xmlns:a16="http://schemas.microsoft.com/office/drawing/2014/main" id="{334D4FF0-DA0D-4069-BF4C-B5AC8CB3D466}"/>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42" name="Group 733">
              <a:extLst>
                <a:ext uri="{FF2B5EF4-FFF2-40B4-BE49-F238E27FC236}">
                  <a16:creationId xmlns:a16="http://schemas.microsoft.com/office/drawing/2014/main" id="{83ECCD89-77F9-42C1-8BF4-B65543D9612E}"/>
                </a:ext>
              </a:extLst>
            </p:cNvPr>
            <p:cNvGrpSpPr>
              <a:grpSpLocks/>
            </p:cNvGrpSpPr>
            <p:nvPr/>
          </p:nvGrpSpPr>
          <p:grpSpPr bwMode="auto">
            <a:xfrm flipH="1" flipV="1">
              <a:off x="2688" y="1824"/>
              <a:ext cx="96" cy="96"/>
              <a:chOff x="672" y="1248"/>
              <a:chExt cx="96" cy="96"/>
            </a:xfrm>
          </p:grpSpPr>
          <p:sp>
            <p:nvSpPr>
              <p:cNvPr id="46373" name="Line 734">
                <a:extLst>
                  <a:ext uri="{FF2B5EF4-FFF2-40B4-BE49-F238E27FC236}">
                    <a16:creationId xmlns:a16="http://schemas.microsoft.com/office/drawing/2014/main" id="{5FCADD18-63AC-46CA-A9C0-EF871157745E}"/>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374" name="Line 735">
                <a:extLst>
                  <a:ext uri="{FF2B5EF4-FFF2-40B4-BE49-F238E27FC236}">
                    <a16:creationId xmlns:a16="http://schemas.microsoft.com/office/drawing/2014/main" id="{697EF863-D513-45F8-860B-7D6E2EB59E5C}"/>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43" name="Group 736">
              <a:extLst>
                <a:ext uri="{FF2B5EF4-FFF2-40B4-BE49-F238E27FC236}">
                  <a16:creationId xmlns:a16="http://schemas.microsoft.com/office/drawing/2014/main" id="{BD6EF369-C783-4B7C-A52A-C9B18BC7CA45}"/>
                </a:ext>
              </a:extLst>
            </p:cNvPr>
            <p:cNvGrpSpPr>
              <a:grpSpLocks/>
            </p:cNvGrpSpPr>
            <p:nvPr/>
          </p:nvGrpSpPr>
          <p:grpSpPr bwMode="auto">
            <a:xfrm flipH="1" flipV="1">
              <a:off x="2400" y="1824"/>
              <a:ext cx="96" cy="96"/>
              <a:chOff x="672" y="1248"/>
              <a:chExt cx="96" cy="96"/>
            </a:xfrm>
          </p:grpSpPr>
          <p:sp>
            <p:nvSpPr>
              <p:cNvPr id="46371" name="Line 737">
                <a:extLst>
                  <a:ext uri="{FF2B5EF4-FFF2-40B4-BE49-F238E27FC236}">
                    <a16:creationId xmlns:a16="http://schemas.microsoft.com/office/drawing/2014/main" id="{F0B794EA-058C-4BC0-8C64-EB0007767720}"/>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372" name="Line 738">
                <a:extLst>
                  <a:ext uri="{FF2B5EF4-FFF2-40B4-BE49-F238E27FC236}">
                    <a16:creationId xmlns:a16="http://schemas.microsoft.com/office/drawing/2014/main" id="{F198F968-1E15-4F5F-AE63-543D0A57F55E}"/>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44" name="Group 739">
              <a:extLst>
                <a:ext uri="{FF2B5EF4-FFF2-40B4-BE49-F238E27FC236}">
                  <a16:creationId xmlns:a16="http://schemas.microsoft.com/office/drawing/2014/main" id="{459D0DF8-3974-4837-A953-0AA3B3708D19}"/>
                </a:ext>
              </a:extLst>
            </p:cNvPr>
            <p:cNvGrpSpPr>
              <a:grpSpLocks/>
            </p:cNvGrpSpPr>
            <p:nvPr/>
          </p:nvGrpSpPr>
          <p:grpSpPr bwMode="auto">
            <a:xfrm flipH="1" flipV="1">
              <a:off x="2928" y="1920"/>
              <a:ext cx="96" cy="96"/>
              <a:chOff x="672" y="1248"/>
              <a:chExt cx="96" cy="96"/>
            </a:xfrm>
          </p:grpSpPr>
          <p:sp>
            <p:nvSpPr>
              <p:cNvPr id="46369" name="Line 740">
                <a:extLst>
                  <a:ext uri="{FF2B5EF4-FFF2-40B4-BE49-F238E27FC236}">
                    <a16:creationId xmlns:a16="http://schemas.microsoft.com/office/drawing/2014/main" id="{D5CEB517-2989-4C17-B734-3295A7E4DD23}"/>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370" name="Line 741">
                <a:extLst>
                  <a:ext uri="{FF2B5EF4-FFF2-40B4-BE49-F238E27FC236}">
                    <a16:creationId xmlns:a16="http://schemas.microsoft.com/office/drawing/2014/main" id="{10E4A2E1-9BDC-4EBB-9389-474EE907967D}"/>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45" name="Group 742">
              <a:extLst>
                <a:ext uri="{FF2B5EF4-FFF2-40B4-BE49-F238E27FC236}">
                  <a16:creationId xmlns:a16="http://schemas.microsoft.com/office/drawing/2014/main" id="{E78809E5-B996-4E40-9979-11844429D961}"/>
                </a:ext>
              </a:extLst>
            </p:cNvPr>
            <p:cNvGrpSpPr>
              <a:grpSpLocks/>
            </p:cNvGrpSpPr>
            <p:nvPr/>
          </p:nvGrpSpPr>
          <p:grpSpPr bwMode="auto">
            <a:xfrm flipH="1" flipV="1">
              <a:off x="2544" y="2016"/>
              <a:ext cx="96" cy="96"/>
              <a:chOff x="672" y="1248"/>
              <a:chExt cx="96" cy="96"/>
            </a:xfrm>
          </p:grpSpPr>
          <p:sp>
            <p:nvSpPr>
              <p:cNvPr id="46367" name="Line 743">
                <a:extLst>
                  <a:ext uri="{FF2B5EF4-FFF2-40B4-BE49-F238E27FC236}">
                    <a16:creationId xmlns:a16="http://schemas.microsoft.com/office/drawing/2014/main" id="{A1325C13-B128-49AC-8ECE-F393A9649E50}"/>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368" name="Line 744">
                <a:extLst>
                  <a:ext uri="{FF2B5EF4-FFF2-40B4-BE49-F238E27FC236}">
                    <a16:creationId xmlns:a16="http://schemas.microsoft.com/office/drawing/2014/main" id="{054D9309-FE1B-49CB-80B3-C4227CEAB8CE}"/>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46" name="Group 745">
              <a:extLst>
                <a:ext uri="{FF2B5EF4-FFF2-40B4-BE49-F238E27FC236}">
                  <a16:creationId xmlns:a16="http://schemas.microsoft.com/office/drawing/2014/main" id="{4BB073D9-C3CC-447E-B176-3FA9576AD469}"/>
                </a:ext>
              </a:extLst>
            </p:cNvPr>
            <p:cNvGrpSpPr>
              <a:grpSpLocks/>
            </p:cNvGrpSpPr>
            <p:nvPr/>
          </p:nvGrpSpPr>
          <p:grpSpPr bwMode="auto">
            <a:xfrm flipH="1" flipV="1">
              <a:off x="2832" y="2016"/>
              <a:ext cx="96" cy="96"/>
              <a:chOff x="672" y="1248"/>
              <a:chExt cx="96" cy="96"/>
            </a:xfrm>
          </p:grpSpPr>
          <p:sp>
            <p:nvSpPr>
              <p:cNvPr id="46365" name="Line 746">
                <a:extLst>
                  <a:ext uri="{FF2B5EF4-FFF2-40B4-BE49-F238E27FC236}">
                    <a16:creationId xmlns:a16="http://schemas.microsoft.com/office/drawing/2014/main" id="{E88CBFAC-CEE8-49F1-8F50-EBACF6822033}"/>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366" name="Line 747">
                <a:extLst>
                  <a:ext uri="{FF2B5EF4-FFF2-40B4-BE49-F238E27FC236}">
                    <a16:creationId xmlns:a16="http://schemas.microsoft.com/office/drawing/2014/main" id="{652F3F58-B40D-4589-BB00-EA461B0BD97D}"/>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47" name="Group 748">
              <a:extLst>
                <a:ext uri="{FF2B5EF4-FFF2-40B4-BE49-F238E27FC236}">
                  <a16:creationId xmlns:a16="http://schemas.microsoft.com/office/drawing/2014/main" id="{0720F0AA-E0A2-43C4-B615-90FAA2014720}"/>
                </a:ext>
              </a:extLst>
            </p:cNvPr>
            <p:cNvGrpSpPr>
              <a:grpSpLocks/>
            </p:cNvGrpSpPr>
            <p:nvPr/>
          </p:nvGrpSpPr>
          <p:grpSpPr bwMode="auto">
            <a:xfrm flipH="1" flipV="1">
              <a:off x="2928" y="2112"/>
              <a:ext cx="96" cy="96"/>
              <a:chOff x="672" y="1248"/>
              <a:chExt cx="96" cy="96"/>
            </a:xfrm>
          </p:grpSpPr>
          <p:sp>
            <p:nvSpPr>
              <p:cNvPr id="46363" name="Line 749">
                <a:extLst>
                  <a:ext uri="{FF2B5EF4-FFF2-40B4-BE49-F238E27FC236}">
                    <a16:creationId xmlns:a16="http://schemas.microsoft.com/office/drawing/2014/main" id="{5A5E6505-C497-4D13-B916-745C75AD26DD}"/>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364" name="Line 750">
                <a:extLst>
                  <a:ext uri="{FF2B5EF4-FFF2-40B4-BE49-F238E27FC236}">
                    <a16:creationId xmlns:a16="http://schemas.microsoft.com/office/drawing/2014/main" id="{F93DB92C-F04D-419D-87F9-73F8E5F0699C}"/>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48" name="Group 751">
              <a:extLst>
                <a:ext uri="{FF2B5EF4-FFF2-40B4-BE49-F238E27FC236}">
                  <a16:creationId xmlns:a16="http://schemas.microsoft.com/office/drawing/2014/main" id="{01CE803F-B7B8-4C23-87ED-F7BABC64A116}"/>
                </a:ext>
              </a:extLst>
            </p:cNvPr>
            <p:cNvGrpSpPr>
              <a:grpSpLocks/>
            </p:cNvGrpSpPr>
            <p:nvPr/>
          </p:nvGrpSpPr>
          <p:grpSpPr bwMode="auto">
            <a:xfrm flipH="1" flipV="1">
              <a:off x="2448" y="2112"/>
              <a:ext cx="96" cy="96"/>
              <a:chOff x="672" y="1248"/>
              <a:chExt cx="96" cy="96"/>
            </a:xfrm>
          </p:grpSpPr>
          <p:sp>
            <p:nvSpPr>
              <p:cNvPr id="46361" name="Line 752">
                <a:extLst>
                  <a:ext uri="{FF2B5EF4-FFF2-40B4-BE49-F238E27FC236}">
                    <a16:creationId xmlns:a16="http://schemas.microsoft.com/office/drawing/2014/main" id="{465B3437-4615-45EB-8534-F8B05747E469}"/>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362" name="Line 753">
                <a:extLst>
                  <a:ext uri="{FF2B5EF4-FFF2-40B4-BE49-F238E27FC236}">
                    <a16:creationId xmlns:a16="http://schemas.microsoft.com/office/drawing/2014/main" id="{413F55C2-CE9B-4AA5-867E-9F180AB56CD6}"/>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49" name="Group 754">
              <a:extLst>
                <a:ext uri="{FF2B5EF4-FFF2-40B4-BE49-F238E27FC236}">
                  <a16:creationId xmlns:a16="http://schemas.microsoft.com/office/drawing/2014/main" id="{D0E465B4-3AF3-49B2-B647-CFC7985D53B3}"/>
                </a:ext>
              </a:extLst>
            </p:cNvPr>
            <p:cNvGrpSpPr>
              <a:grpSpLocks/>
            </p:cNvGrpSpPr>
            <p:nvPr/>
          </p:nvGrpSpPr>
          <p:grpSpPr bwMode="auto">
            <a:xfrm flipH="1" flipV="1">
              <a:off x="2736" y="1728"/>
              <a:ext cx="96" cy="96"/>
              <a:chOff x="672" y="1248"/>
              <a:chExt cx="96" cy="96"/>
            </a:xfrm>
          </p:grpSpPr>
          <p:sp>
            <p:nvSpPr>
              <p:cNvPr id="46359" name="Line 755">
                <a:extLst>
                  <a:ext uri="{FF2B5EF4-FFF2-40B4-BE49-F238E27FC236}">
                    <a16:creationId xmlns:a16="http://schemas.microsoft.com/office/drawing/2014/main" id="{66BAC0B1-9A4B-4F8C-90F4-5C5E71A8B23D}"/>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360" name="Line 756">
                <a:extLst>
                  <a:ext uri="{FF2B5EF4-FFF2-40B4-BE49-F238E27FC236}">
                    <a16:creationId xmlns:a16="http://schemas.microsoft.com/office/drawing/2014/main" id="{77760A11-1CA7-467C-9464-E1CAB097CB08}"/>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50" name="Group 757">
              <a:extLst>
                <a:ext uri="{FF2B5EF4-FFF2-40B4-BE49-F238E27FC236}">
                  <a16:creationId xmlns:a16="http://schemas.microsoft.com/office/drawing/2014/main" id="{F7B2356C-B817-445D-8D0D-8096CBEF4D85}"/>
                </a:ext>
              </a:extLst>
            </p:cNvPr>
            <p:cNvGrpSpPr>
              <a:grpSpLocks/>
            </p:cNvGrpSpPr>
            <p:nvPr/>
          </p:nvGrpSpPr>
          <p:grpSpPr bwMode="auto">
            <a:xfrm flipH="1" flipV="1">
              <a:off x="2592" y="1728"/>
              <a:ext cx="96" cy="96"/>
              <a:chOff x="672" y="1248"/>
              <a:chExt cx="96" cy="96"/>
            </a:xfrm>
          </p:grpSpPr>
          <p:sp>
            <p:nvSpPr>
              <p:cNvPr id="46357" name="Line 758">
                <a:extLst>
                  <a:ext uri="{FF2B5EF4-FFF2-40B4-BE49-F238E27FC236}">
                    <a16:creationId xmlns:a16="http://schemas.microsoft.com/office/drawing/2014/main" id="{3671E4D7-676E-4FEE-B5FE-A4BA6E31E8F9}"/>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358" name="Line 759">
                <a:extLst>
                  <a:ext uri="{FF2B5EF4-FFF2-40B4-BE49-F238E27FC236}">
                    <a16:creationId xmlns:a16="http://schemas.microsoft.com/office/drawing/2014/main" id="{C9F9C1EE-378A-4D96-BC35-203118119B9A}"/>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51" name="Group 760">
              <a:extLst>
                <a:ext uri="{FF2B5EF4-FFF2-40B4-BE49-F238E27FC236}">
                  <a16:creationId xmlns:a16="http://schemas.microsoft.com/office/drawing/2014/main" id="{8DA3B2EE-8E9E-473E-9102-E479CDDC753F}"/>
                </a:ext>
              </a:extLst>
            </p:cNvPr>
            <p:cNvGrpSpPr>
              <a:grpSpLocks/>
            </p:cNvGrpSpPr>
            <p:nvPr/>
          </p:nvGrpSpPr>
          <p:grpSpPr bwMode="auto">
            <a:xfrm flipH="1" flipV="1">
              <a:off x="2880" y="2544"/>
              <a:ext cx="96" cy="96"/>
              <a:chOff x="672" y="1248"/>
              <a:chExt cx="96" cy="96"/>
            </a:xfrm>
          </p:grpSpPr>
          <p:sp>
            <p:nvSpPr>
              <p:cNvPr id="46355" name="Line 761">
                <a:extLst>
                  <a:ext uri="{FF2B5EF4-FFF2-40B4-BE49-F238E27FC236}">
                    <a16:creationId xmlns:a16="http://schemas.microsoft.com/office/drawing/2014/main" id="{8371CB6E-0368-4904-A9F2-17254B21E083}"/>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356" name="Line 762">
                <a:extLst>
                  <a:ext uri="{FF2B5EF4-FFF2-40B4-BE49-F238E27FC236}">
                    <a16:creationId xmlns:a16="http://schemas.microsoft.com/office/drawing/2014/main" id="{CE3B7DE7-BDDB-4AE1-9CC1-D29058A9DDD9}"/>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46352" name="Group 763">
              <a:extLst>
                <a:ext uri="{FF2B5EF4-FFF2-40B4-BE49-F238E27FC236}">
                  <a16:creationId xmlns:a16="http://schemas.microsoft.com/office/drawing/2014/main" id="{F9D2A0F1-A07C-4E59-BDCC-B75EE451F7C9}"/>
                </a:ext>
              </a:extLst>
            </p:cNvPr>
            <p:cNvGrpSpPr>
              <a:grpSpLocks/>
            </p:cNvGrpSpPr>
            <p:nvPr/>
          </p:nvGrpSpPr>
          <p:grpSpPr bwMode="auto">
            <a:xfrm flipH="1" flipV="1">
              <a:off x="2544" y="1824"/>
              <a:ext cx="96" cy="96"/>
              <a:chOff x="672" y="1248"/>
              <a:chExt cx="96" cy="96"/>
            </a:xfrm>
          </p:grpSpPr>
          <p:sp>
            <p:nvSpPr>
              <p:cNvPr id="46353" name="Line 764">
                <a:extLst>
                  <a:ext uri="{FF2B5EF4-FFF2-40B4-BE49-F238E27FC236}">
                    <a16:creationId xmlns:a16="http://schemas.microsoft.com/office/drawing/2014/main" id="{27DC5E2E-9742-48D1-9E68-B0EFF4A014E3}"/>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354" name="Line 765">
                <a:extLst>
                  <a:ext uri="{FF2B5EF4-FFF2-40B4-BE49-F238E27FC236}">
                    <a16:creationId xmlns:a16="http://schemas.microsoft.com/office/drawing/2014/main" id="{C5C46E27-43E1-448C-A87D-62858217A9F3}"/>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sp>
        <p:nvSpPr>
          <p:cNvPr id="77008" name="Oval 208">
            <a:extLst>
              <a:ext uri="{FF2B5EF4-FFF2-40B4-BE49-F238E27FC236}">
                <a16:creationId xmlns:a16="http://schemas.microsoft.com/office/drawing/2014/main" id="{4EB84737-99AC-4FF5-BD4D-BC142E50069A}"/>
              </a:ext>
            </a:extLst>
          </p:cNvPr>
          <p:cNvSpPr>
            <a:spLocks noChangeArrowheads="1"/>
          </p:cNvSpPr>
          <p:nvPr/>
        </p:nvSpPr>
        <p:spPr bwMode="auto">
          <a:xfrm rot="-613974">
            <a:off x="1828800" y="2286000"/>
            <a:ext cx="533400" cy="1066800"/>
          </a:xfrm>
          <a:prstGeom prst="ellipse">
            <a:avLst/>
          </a:prstGeom>
          <a:solidFill>
            <a:srgbClr val="FF99FF"/>
          </a:solidFill>
          <a:ln w="9525">
            <a:round/>
            <a:headEnd/>
            <a:tailEnd/>
          </a:ln>
          <a:effectLst/>
          <a:scene3d>
            <a:camera prst="legacyObliqueTopRight">
              <a:rot lat="20399988" lon="1799995" rev="0"/>
            </a:camera>
            <a:lightRig rig="legacyFlat4" dir="b"/>
          </a:scene3d>
          <a:sp3d extrusionH="2513000" prstMaterial="legacyMatte">
            <a:bevelT w="13500" h="13500" prst="angle"/>
            <a:bevelB w="13500" h="13500" prst="angle"/>
            <a:extrusionClr>
              <a:srgbClr val="FF99FF"/>
            </a:extrusionClr>
            <a:contourClr>
              <a:srgbClr val="FF99F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nvGrpSpPr>
          <p:cNvPr id="77297" name="Group 497">
            <a:extLst>
              <a:ext uri="{FF2B5EF4-FFF2-40B4-BE49-F238E27FC236}">
                <a16:creationId xmlns:a16="http://schemas.microsoft.com/office/drawing/2014/main" id="{B34B8119-503E-4B61-A41F-B5958B19AD3F}"/>
              </a:ext>
            </a:extLst>
          </p:cNvPr>
          <p:cNvGrpSpPr>
            <a:grpSpLocks/>
          </p:cNvGrpSpPr>
          <p:nvPr/>
        </p:nvGrpSpPr>
        <p:grpSpPr bwMode="auto">
          <a:xfrm>
            <a:off x="7391400" y="1981200"/>
            <a:ext cx="381000" cy="366713"/>
            <a:chOff x="4704" y="1545"/>
            <a:chExt cx="240" cy="231"/>
          </a:xfrm>
        </p:grpSpPr>
        <p:sp>
          <p:nvSpPr>
            <p:cNvPr id="46246" name="Rectangle 498">
              <a:extLst>
                <a:ext uri="{FF2B5EF4-FFF2-40B4-BE49-F238E27FC236}">
                  <a16:creationId xmlns:a16="http://schemas.microsoft.com/office/drawing/2014/main" id="{2B338E05-5045-4D28-BD4A-21B004D83A2B}"/>
                </a:ext>
              </a:extLst>
            </p:cNvPr>
            <p:cNvSpPr>
              <a:spLocks noChangeArrowheads="1"/>
            </p:cNvSpPr>
            <p:nvPr/>
          </p:nvSpPr>
          <p:spPr bwMode="auto">
            <a:xfrm>
              <a:off x="4704" y="1545"/>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FFFF"/>
                  </a:solidFill>
                </a:rPr>
                <a:t>E</a:t>
              </a:r>
              <a:endParaRPr lang="en-US" altLang="en-US" sz="1800">
                <a:solidFill>
                  <a:srgbClr val="00FFFF"/>
                </a:solidFill>
              </a:endParaRPr>
            </a:p>
          </p:txBody>
        </p:sp>
        <p:sp>
          <p:nvSpPr>
            <p:cNvPr id="46247" name="Line 499">
              <a:extLst>
                <a:ext uri="{FF2B5EF4-FFF2-40B4-BE49-F238E27FC236}">
                  <a16:creationId xmlns:a16="http://schemas.microsoft.com/office/drawing/2014/main" id="{2094F412-0BA7-47CF-ABCA-2BD233B6A644}"/>
                </a:ext>
              </a:extLst>
            </p:cNvPr>
            <p:cNvSpPr>
              <a:spLocks noChangeShapeType="1"/>
            </p:cNvSpPr>
            <p:nvPr/>
          </p:nvSpPr>
          <p:spPr bwMode="auto">
            <a:xfrm>
              <a:off x="4752" y="1560"/>
              <a:ext cx="144" cy="0"/>
            </a:xfrm>
            <a:prstGeom prst="line">
              <a:avLst/>
            </a:prstGeom>
            <a:noFill/>
            <a:ln w="19050">
              <a:solidFill>
                <a:srgbClr val="00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7302" name="Group 502">
            <a:extLst>
              <a:ext uri="{FF2B5EF4-FFF2-40B4-BE49-F238E27FC236}">
                <a16:creationId xmlns:a16="http://schemas.microsoft.com/office/drawing/2014/main" id="{E23E6124-5250-4F1E-96DB-F3A33D7CA1CD}"/>
              </a:ext>
            </a:extLst>
          </p:cNvPr>
          <p:cNvGrpSpPr>
            <a:grpSpLocks/>
          </p:cNvGrpSpPr>
          <p:nvPr/>
        </p:nvGrpSpPr>
        <p:grpSpPr bwMode="auto">
          <a:xfrm>
            <a:off x="6096000" y="1339850"/>
            <a:ext cx="442913" cy="336550"/>
            <a:chOff x="4896" y="297"/>
            <a:chExt cx="279" cy="212"/>
          </a:xfrm>
        </p:grpSpPr>
        <p:sp>
          <p:nvSpPr>
            <p:cNvPr id="46244" name="Rectangle 503">
              <a:extLst>
                <a:ext uri="{FF2B5EF4-FFF2-40B4-BE49-F238E27FC236}">
                  <a16:creationId xmlns:a16="http://schemas.microsoft.com/office/drawing/2014/main" id="{E2191796-682D-4379-93F6-F9BAC7699B70}"/>
                </a:ext>
              </a:extLst>
            </p:cNvPr>
            <p:cNvSpPr>
              <a:spLocks noChangeArrowheads="1"/>
            </p:cNvSpPr>
            <p:nvPr/>
          </p:nvSpPr>
          <p:spPr bwMode="auto">
            <a:xfrm>
              <a:off x="4896" y="297"/>
              <a:ext cx="2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b="1">
                  <a:solidFill>
                    <a:srgbClr val="FFFF00"/>
                  </a:solidFill>
                </a:rPr>
                <a:t>dS</a:t>
              </a:r>
              <a:endParaRPr lang="en-US" altLang="en-US" sz="1800"/>
            </a:p>
          </p:txBody>
        </p:sp>
        <p:sp>
          <p:nvSpPr>
            <p:cNvPr id="46245" name="Line 504">
              <a:extLst>
                <a:ext uri="{FF2B5EF4-FFF2-40B4-BE49-F238E27FC236}">
                  <a16:creationId xmlns:a16="http://schemas.microsoft.com/office/drawing/2014/main" id="{663AC35E-A2AA-4C55-9037-1EC744FB22F8}"/>
                </a:ext>
              </a:extLst>
            </p:cNvPr>
            <p:cNvSpPr>
              <a:spLocks noChangeShapeType="1"/>
            </p:cNvSpPr>
            <p:nvPr/>
          </p:nvSpPr>
          <p:spPr bwMode="auto">
            <a:xfrm>
              <a:off x="4992" y="297"/>
              <a:ext cx="144" cy="0"/>
            </a:xfrm>
            <a:prstGeom prst="line">
              <a:avLst/>
            </a:prstGeom>
            <a:noFill/>
            <a:ln w="12700">
              <a:solidFill>
                <a:srgbClr val="FFFF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77305" name="AutoShape 505">
            <a:extLst>
              <a:ext uri="{FF2B5EF4-FFF2-40B4-BE49-F238E27FC236}">
                <a16:creationId xmlns:a16="http://schemas.microsoft.com/office/drawing/2014/main" id="{8B359581-6AC7-49A0-BD38-53AA792C2E2B}"/>
              </a:ext>
            </a:extLst>
          </p:cNvPr>
          <p:cNvSpPr>
            <a:spLocks noChangeArrowheads="1"/>
          </p:cNvSpPr>
          <p:nvPr/>
        </p:nvSpPr>
        <p:spPr bwMode="auto">
          <a:xfrm rot="10800000">
            <a:off x="6096000" y="2286000"/>
            <a:ext cx="381000" cy="152400"/>
          </a:xfrm>
          <a:prstGeom prst="parallelogram">
            <a:avLst>
              <a:gd name="adj" fmla="val 68449"/>
            </a:avLst>
          </a:prstGeom>
          <a:solidFill>
            <a:srgbClr val="0000FF"/>
          </a:solidFill>
          <a:ln w="19050">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77306" name="Text Box 506">
            <a:extLst>
              <a:ext uri="{FF2B5EF4-FFF2-40B4-BE49-F238E27FC236}">
                <a16:creationId xmlns:a16="http://schemas.microsoft.com/office/drawing/2014/main" id="{544CD766-1398-456B-8311-475574035EF9}"/>
              </a:ext>
            </a:extLst>
          </p:cNvPr>
          <p:cNvSpPr txBox="1">
            <a:spLocks noChangeArrowheads="1"/>
          </p:cNvSpPr>
          <p:nvPr/>
        </p:nvSpPr>
        <p:spPr bwMode="auto">
          <a:xfrm>
            <a:off x="6096000" y="2376488"/>
            <a:ext cx="3048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00FF"/>
                </a:solidFill>
              </a:rPr>
              <a:t>C</a:t>
            </a:r>
          </a:p>
        </p:txBody>
      </p:sp>
      <p:sp>
        <p:nvSpPr>
          <p:cNvPr id="77301" name="Line 501">
            <a:extLst>
              <a:ext uri="{FF2B5EF4-FFF2-40B4-BE49-F238E27FC236}">
                <a16:creationId xmlns:a16="http://schemas.microsoft.com/office/drawing/2014/main" id="{14FAA868-1EF9-48C4-AFDF-026C57271351}"/>
              </a:ext>
            </a:extLst>
          </p:cNvPr>
          <p:cNvSpPr>
            <a:spLocks noChangeShapeType="1"/>
          </p:cNvSpPr>
          <p:nvPr/>
        </p:nvSpPr>
        <p:spPr bwMode="auto">
          <a:xfrm flipV="1">
            <a:off x="6324600" y="1676400"/>
            <a:ext cx="0" cy="685800"/>
          </a:xfrm>
          <a:prstGeom prst="line">
            <a:avLst/>
          </a:prstGeom>
          <a:noFill/>
          <a:ln w="28575">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310" name="AutoShape 510">
            <a:extLst>
              <a:ext uri="{FF2B5EF4-FFF2-40B4-BE49-F238E27FC236}">
                <a16:creationId xmlns:a16="http://schemas.microsoft.com/office/drawing/2014/main" id="{D18DBF13-6234-4709-BC8D-3AD6EDE7C23A}"/>
              </a:ext>
            </a:extLst>
          </p:cNvPr>
          <p:cNvSpPr>
            <a:spLocks noChangeArrowheads="1"/>
          </p:cNvSpPr>
          <p:nvPr/>
        </p:nvSpPr>
        <p:spPr bwMode="auto">
          <a:xfrm rot="5400000">
            <a:off x="1914525" y="2752725"/>
            <a:ext cx="304800" cy="133350"/>
          </a:xfrm>
          <a:prstGeom prst="parallelogram">
            <a:avLst>
              <a:gd name="adj" fmla="val 62582"/>
            </a:avLst>
          </a:prstGeom>
          <a:solidFill>
            <a:srgbClr val="0000FF"/>
          </a:solidFill>
          <a:ln w="19050">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77314" name="Text Box 514">
            <a:extLst>
              <a:ext uri="{FF2B5EF4-FFF2-40B4-BE49-F238E27FC236}">
                <a16:creationId xmlns:a16="http://schemas.microsoft.com/office/drawing/2014/main" id="{37468465-217B-4EEF-98DD-5863FE9FD345}"/>
              </a:ext>
            </a:extLst>
          </p:cNvPr>
          <p:cNvSpPr txBox="1">
            <a:spLocks noChangeArrowheads="1"/>
          </p:cNvSpPr>
          <p:nvPr/>
        </p:nvSpPr>
        <p:spPr bwMode="auto">
          <a:xfrm>
            <a:off x="1905000" y="2895600"/>
            <a:ext cx="3048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600" b="1">
                <a:solidFill>
                  <a:srgbClr val="0000FF"/>
                </a:solidFill>
              </a:rPr>
              <a:t>B</a:t>
            </a:r>
          </a:p>
        </p:txBody>
      </p:sp>
      <p:sp>
        <p:nvSpPr>
          <p:cNvPr id="77315" name="Text Box 515">
            <a:extLst>
              <a:ext uri="{FF2B5EF4-FFF2-40B4-BE49-F238E27FC236}">
                <a16:creationId xmlns:a16="http://schemas.microsoft.com/office/drawing/2014/main" id="{E2A31361-259F-415C-B33F-8AFD6290F593}"/>
              </a:ext>
            </a:extLst>
          </p:cNvPr>
          <p:cNvSpPr txBox="1">
            <a:spLocks noChangeArrowheads="1"/>
          </p:cNvSpPr>
          <p:nvPr/>
        </p:nvSpPr>
        <p:spPr bwMode="auto">
          <a:xfrm>
            <a:off x="6705600" y="2667000"/>
            <a:ext cx="3048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600" b="1">
                <a:solidFill>
                  <a:srgbClr val="0000FF"/>
                </a:solidFill>
              </a:rPr>
              <a:t>A</a:t>
            </a:r>
          </a:p>
        </p:txBody>
      </p:sp>
      <p:grpSp>
        <p:nvGrpSpPr>
          <p:cNvPr id="77316" name="Group 516">
            <a:extLst>
              <a:ext uri="{FF2B5EF4-FFF2-40B4-BE49-F238E27FC236}">
                <a16:creationId xmlns:a16="http://schemas.microsoft.com/office/drawing/2014/main" id="{6F7D7106-6BCF-4CFB-BB5D-B3D197F3A25E}"/>
              </a:ext>
            </a:extLst>
          </p:cNvPr>
          <p:cNvGrpSpPr>
            <a:grpSpLocks/>
          </p:cNvGrpSpPr>
          <p:nvPr/>
        </p:nvGrpSpPr>
        <p:grpSpPr bwMode="auto">
          <a:xfrm>
            <a:off x="609600" y="2438400"/>
            <a:ext cx="381000" cy="366713"/>
            <a:chOff x="4704" y="1545"/>
            <a:chExt cx="240" cy="231"/>
          </a:xfrm>
        </p:grpSpPr>
        <p:sp>
          <p:nvSpPr>
            <p:cNvPr id="46242" name="Rectangle 517">
              <a:extLst>
                <a:ext uri="{FF2B5EF4-FFF2-40B4-BE49-F238E27FC236}">
                  <a16:creationId xmlns:a16="http://schemas.microsoft.com/office/drawing/2014/main" id="{4573A87E-AF42-4067-A855-05072A5E0F61}"/>
                </a:ext>
              </a:extLst>
            </p:cNvPr>
            <p:cNvSpPr>
              <a:spLocks noChangeArrowheads="1"/>
            </p:cNvSpPr>
            <p:nvPr/>
          </p:nvSpPr>
          <p:spPr bwMode="auto">
            <a:xfrm>
              <a:off x="4704" y="1545"/>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FFFF"/>
                  </a:solidFill>
                </a:rPr>
                <a:t>E</a:t>
              </a:r>
              <a:endParaRPr lang="en-US" altLang="en-US" sz="1800">
                <a:solidFill>
                  <a:srgbClr val="00FFFF"/>
                </a:solidFill>
              </a:endParaRPr>
            </a:p>
          </p:txBody>
        </p:sp>
        <p:sp>
          <p:nvSpPr>
            <p:cNvPr id="46243" name="Line 518">
              <a:extLst>
                <a:ext uri="{FF2B5EF4-FFF2-40B4-BE49-F238E27FC236}">
                  <a16:creationId xmlns:a16="http://schemas.microsoft.com/office/drawing/2014/main" id="{D3B4ECF0-2CFA-41DD-BF9E-88FA20004872}"/>
                </a:ext>
              </a:extLst>
            </p:cNvPr>
            <p:cNvSpPr>
              <a:spLocks noChangeShapeType="1"/>
            </p:cNvSpPr>
            <p:nvPr/>
          </p:nvSpPr>
          <p:spPr bwMode="auto">
            <a:xfrm>
              <a:off x="4752" y="1560"/>
              <a:ext cx="144" cy="0"/>
            </a:xfrm>
            <a:prstGeom prst="line">
              <a:avLst/>
            </a:prstGeom>
            <a:noFill/>
            <a:ln w="19050">
              <a:solidFill>
                <a:srgbClr val="00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7320" name="Group 520">
            <a:extLst>
              <a:ext uri="{FF2B5EF4-FFF2-40B4-BE49-F238E27FC236}">
                <a16:creationId xmlns:a16="http://schemas.microsoft.com/office/drawing/2014/main" id="{6EE8BA3C-A28C-4FBE-B989-491CFCCAB9C1}"/>
              </a:ext>
            </a:extLst>
          </p:cNvPr>
          <p:cNvGrpSpPr>
            <a:grpSpLocks/>
          </p:cNvGrpSpPr>
          <p:nvPr/>
        </p:nvGrpSpPr>
        <p:grpSpPr bwMode="auto">
          <a:xfrm>
            <a:off x="8153400" y="2452688"/>
            <a:ext cx="381000" cy="366712"/>
            <a:chOff x="4704" y="1545"/>
            <a:chExt cx="240" cy="231"/>
          </a:xfrm>
        </p:grpSpPr>
        <p:sp>
          <p:nvSpPr>
            <p:cNvPr id="46240" name="Rectangle 521">
              <a:extLst>
                <a:ext uri="{FF2B5EF4-FFF2-40B4-BE49-F238E27FC236}">
                  <a16:creationId xmlns:a16="http://schemas.microsoft.com/office/drawing/2014/main" id="{6A7579E4-F72B-4AEC-8EF8-2448B2361770}"/>
                </a:ext>
              </a:extLst>
            </p:cNvPr>
            <p:cNvSpPr>
              <a:spLocks noChangeArrowheads="1"/>
            </p:cNvSpPr>
            <p:nvPr/>
          </p:nvSpPr>
          <p:spPr bwMode="auto">
            <a:xfrm>
              <a:off x="4704" y="1545"/>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FFFF"/>
                  </a:solidFill>
                </a:rPr>
                <a:t>E</a:t>
              </a:r>
              <a:endParaRPr lang="en-US" altLang="en-US" sz="1800">
                <a:solidFill>
                  <a:srgbClr val="00FFFF"/>
                </a:solidFill>
              </a:endParaRPr>
            </a:p>
          </p:txBody>
        </p:sp>
        <p:sp>
          <p:nvSpPr>
            <p:cNvPr id="46241" name="Line 522">
              <a:extLst>
                <a:ext uri="{FF2B5EF4-FFF2-40B4-BE49-F238E27FC236}">
                  <a16:creationId xmlns:a16="http://schemas.microsoft.com/office/drawing/2014/main" id="{D17A4E47-55F6-4C51-9914-6CB243CA9C55}"/>
                </a:ext>
              </a:extLst>
            </p:cNvPr>
            <p:cNvSpPr>
              <a:spLocks noChangeShapeType="1"/>
            </p:cNvSpPr>
            <p:nvPr/>
          </p:nvSpPr>
          <p:spPr bwMode="auto">
            <a:xfrm>
              <a:off x="4752" y="1560"/>
              <a:ext cx="144" cy="0"/>
            </a:xfrm>
            <a:prstGeom prst="line">
              <a:avLst/>
            </a:prstGeom>
            <a:noFill/>
            <a:ln w="19050">
              <a:solidFill>
                <a:srgbClr val="00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7324" name="Group 524">
            <a:extLst>
              <a:ext uri="{FF2B5EF4-FFF2-40B4-BE49-F238E27FC236}">
                <a16:creationId xmlns:a16="http://schemas.microsoft.com/office/drawing/2014/main" id="{F5993B68-B6C4-4666-830E-8B6E2F4A6BBE}"/>
              </a:ext>
            </a:extLst>
          </p:cNvPr>
          <p:cNvGrpSpPr>
            <a:grpSpLocks/>
          </p:cNvGrpSpPr>
          <p:nvPr/>
        </p:nvGrpSpPr>
        <p:grpSpPr bwMode="auto">
          <a:xfrm>
            <a:off x="7391400" y="2940050"/>
            <a:ext cx="442913" cy="336550"/>
            <a:chOff x="4896" y="297"/>
            <a:chExt cx="279" cy="212"/>
          </a:xfrm>
        </p:grpSpPr>
        <p:sp>
          <p:nvSpPr>
            <p:cNvPr id="46238" name="Rectangle 525">
              <a:extLst>
                <a:ext uri="{FF2B5EF4-FFF2-40B4-BE49-F238E27FC236}">
                  <a16:creationId xmlns:a16="http://schemas.microsoft.com/office/drawing/2014/main" id="{656BC86D-DE6C-46C0-98E9-D6666EAE285D}"/>
                </a:ext>
              </a:extLst>
            </p:cNvPr>
            <p:cNvSpPr>
              <a:spLocks noChangeArrowheads="1"/>
            </p:cNvSpPr>
            <p:nvPr/>
          </p:nvSpPr>
          <p:spPr bwMode="auto">
            <a:xfrm>
              <a:off x="4896" y="297"/>
              <a:ext cx="2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b="1">
                  <a:solidFill>
                    <a:srgbClr val="FFFF00"/>
                  </a:solidFill>
                </a:rPr>
                <a:t>dS</a:t>
              </a:r>
              <a:endParaRPr lang="en-US" altLang="en-US" sz="1800">
                <a:solidFill>
                  <a:srgbClr val="FFFF00"/>
                </a:solidFill>
              </a:endParaRPr>
            </a:p>
          </p:txBody>
        </p:sp>
        <p:sp>
          <p:nvSpPr>
            <p:cNvPr id="46239" name="Line 526">
              <a:extLst>
                <a:ext uri="{FF2B5EF4-FFF2-40B4-BE49-F238E27FC236}">
                  <a16:creationId xmlns:a16="http://schemas.microsoft.com/office/drawing/2014/main" id="{41875AA5-7B74-4EF1-8B02-CE9DF36089E7}"/>
                </a:ext>
              </a:extLst>
            </p:cNvPr>
            <p:cNvSpPr>
              <a:spLocks noChangeShapeType="1"/>
            </p:cNvSpPr>
            <p:nvPr/>
          </p:nvSpPr>
          <p:spPr bwMode="auto">
            <a:xfrm>
              <a:off x="4992" y="297"/>
              <a:ext cx="144" cy="0"/>
            </a:xfrm>
            <a:prstGeom prst="line">
              <a:avLst/>
            </a:prstGeom>
            <a:noFill/>
            <a:ln w="12700">
              <a:solidFill>
                <a:srgbClr val="FFFF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7327" name="Group 527">
            <a:extLst>
              <a:ext uri="{FF2B5EF4-FFF2-40B4-BE49-F238E27FC236}">
                <a16:creationId xmlns:a16="http://schemas.microsoft.com/office/drawing/2014/main" id="{5868D091-82F4-4FD0-921A-E8D509812138}"/>
              </a:ext>
            </a:extLst>
          </p:cNvPr>
          <p:cNvGrpSpPr>
            <a:grpSpLocks/>
          </p:cNvGrpSpPr>
          <p:nvPr/>
        </p:nvGrpSpPr>
        <p:grpSpPr bwMode="auto">
          <a:xfrm>
            <a:off x="1295400" y="2438400"/>
            <a:ext cx="442913" cy="336550"/>
            <a:chOff x="4896" y="297"/>
            <a:chExt cx="279" cy="212"/>
          </a:xfrm>
        </p:grpSpPr>
        <p:sp>
          <p:nvSpPr>
            <p:cNvPr id="46236" name="Rectangle 528">
              <a:extLst>
                <a:ext uri="{FF2B5EF4-FFF2-40B4-BE49-F238E27FC236}">
                  <a16:creationId xmlns:a16="http://schemas.microsoft.com/office/drawing/2014/main" id="{350B9DE0-38A0-4CD8-A91C-6007BE0EB39B}"/>
                </a:ext>
              </a:extLst>
            </p:cNvPr>
            <p:cNvSpPr>
              <a:spLocks noChangeArrowheads="1"/>
            </p:cNvSpPr>
            <p:nvPr/>
          </p:nvSpPr>
          <p:spPr bwMode="auto">
            <a:xfrm>
              <a:off x="4896" y="297"/>
              <a:ext cx="2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b="1">
                  <a:solidFill>
                    <a:srgbClr val="FFFF00"/>
                  </a:solidFill>
                </a:rPr>
                <a:t>dS</a:t>
              </a:r>
              <a:endParaRPr lang="en-US" altLang="en-US" sz="1800">
                <a:solidFill>
                  <a:srgbClr val="FFFF00"/>
                </a:solidFill>
              </a:endParaRPr>
            </a:p>
          </p:txBody>
        </p:sp>
        <p:sp>
          <p:nvSpPr>
            <p:cNvPr id="46237" name="Line 529">
              <a:extLst>
                <a:ext uri="{FF2B5EF4-FFF2-40B4-BE49-F238E27FC236}">
                  <a16:creationId xmlns:a16="http://schemas.microsoft.com/office/drawing/2014/main" id="{D0CA5EE8-0BEB-488C-8820-07B439A98635}"/>
                </a:ext>
              </a:extLst>
            </p:cNvPr>
            <p:cNvSpPr>
              <a:spLocks noChangeShapeType="1"/>
            </p:cNvSpPr>
            <p:nvPr/>
          </p:nvSpPr>
          <p:spPr bwMode="auto">
            <a:xfrm>
              <a:off x="4992" y="297"/>
              <a:ext cx="144" cy="0"/>
            </a:xfrm>
            <a:prstGeom prst="line">
              <a:avLst/>
            </a:prstGeom>
            <a:noFill/>
            <a:ln w="12700">
              <a:solidFill>
                <a:srgbClr val="FFFF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77333" name="Line 533">
            <a:extLst>
              <a:ext uri="{FF2B5EF4-FFF2-40B4-BE49-F238E27FC236}">
                <a16:creationId xmlns:a16="http://schemas.microsoft.com/office/drawing/2014/main" id="{A6DC29D3-9DEE-40FD-B9B9-950C1434FADC}"/>
              </a:ext>
            </a:extLst>
          </p:cNvPr>
          <p:cNvSpPr>
            <a:spLocks noChangeShapeType="1"/>
          </p:cNvSpPr>
          <p:nvPr/>
        </p:nvSpPr>
        <p:spPr bwMode="auto">
          <a:xfrm rot="-5400000">
            <a:off x="6972300" y="1714500"/>
            <a:ext cx="0" cy="1295400"/>
          </a:xfrm>
          <a:prstGeom prst="line">
            <a:avLst/>
          </a:prstGeom>
          <a:noFill/>
          <a:ln w="28575">
            <a:solidFill>
              <a:srgbClr val="00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334" name="Line 534">
            <a:extLst>
              <a:ext uri="{FF2B5EF4-FFF2-40B4-BE49-F238E27FC236}">
                <a16:creationId xmlns:a16="http://schemas.microsoft.com/office/drawing/2014/main" id="{9346B0A4-EA9E-4471-8289-5AF8CD13F50B}"/>
              </a:ext>
            </a:extLst>
          </p:cNvPr>
          <p:cNvSpPr>
            <a:spLocks noChangeShapeType="1"/>
          </p:cNvSpPr>
          <p:nvPr/>
        </p:nvSpPr>
        <p:spPr bwMode="auto">
          <a:xfrm rot="5400000" flipH="1">
            <a:off x="1333500" y="2095500"/>
            <a:ext cx="0" cy="1447800"/>
          </a:xfrm>
          <a:prstGeom prst="line">
            <a:avLst/>
          </a:prstGeom>
          <a:noFill/>
          <a:ln w="28575">
            <a:solidFill>
              <a:srgbClr val="00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311" name="Line 511">
            <a:extLst>
              <a:ext uri="{FF2B5EF4-FFF2-40B4-BE49-F238E27FC236}">
                <a16:creationId xmlns:a16="http://schemas.microsoft.com/office/drawing/2014/main" id="{DF3AB21D-3F96-4D24-AA09-D7DD7D7F40E0}"/>
              </a:ext>
            </a:extLst>
          </p:cNvPr>
          <p:cNvSpPr>
            <a:spLocks noChangeShapeType="1"/>
          </p:cNvSpPr>
          <p:nvPr/>
        </p:nvSpPr>
        <p:spPr bwMode="auto">
          <a:xfrm flipH="1">
            <a:off x="1371600" y="2819400"/>
            <a:ext cx="685800" cy="0"/>
          </a:xfrm>
          <a:prstGeom prst="line">
            <a:avLst/>
          </a:prstGeom>
          <a:noFill/>
          <a:ln w="28575">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77568" name="Group 768">
            <a:extLst>
              <a:ext uri="{FF2B5EF4-FFF2-40B4-BE49-F238E27FC236}">
                <a16:creationId xmlns:a16="http://schemas.microsoft.com/office/drawing/2014/main" id="{8CD822AF-A4CD-42C0-B73F-448965C06869}"/>
              </a:ext>
            </a:extLst>
          </p:cNvPr>
          <p:cNvGrpSpPr>
            <a:grpSpLocks/>
          </p:cNvGrpSpPr>
          <p:nvPr/>
        </p:nvGrpSpPr>
        <p:grpSpPr bwMode="auto">
          <a:xfrm>
            <a:off x="2057400" y="2286000"/>
            <a:ext cx="304800" cy="533400"/>
            <a:chOff x="1296" y="1440"/>
            <a:chExt cx="192" cy="336"/>
          </a:xfrm>
        </p:grpSpPr>
        <p:sp>
          <p:nvSpPr>
            <p:cNvPr id="46234" name="Text Box 508">
              <a:extLst>
                <a:ext uri="{FF2B5EF4-FFF2-40B4-BE49-F238E27FC236}">
                  <a16:creationId xmlns:a16="http://schemas.microsoft.com/office/drawing/2014/main" id="{D51EBB55-BCEF-4C7C-87D7-B7D9845B98BB}"/>
                </a:ext>
              </a:extLst>
            </p:cNvPr>
            <p:cNvSpPr txBox="1">
              <a:spLocks noChangeArrowheads="1"/>
            </p:cNvSpPr>
            <p:nvPr/>
          </p:nvSpPr>
          <p:spPr bwMode="auto">
            <a:xfrm>
              <a:off x="1296" y="1488"/>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FF00"/>
                  </a:solidFill>
                </a:rPr>
                <a:t>r</a:t>
              </a:r>
              <a:endParaRPr lang="en-US" altLang="en-US" sz="1800">
                <a:solidFill>
                  <a:srgbClr val="00FF00"/>
                </a:solidFill>
              </a:endParaRPr>
            </a:p>
          </p:txBody>
        </p:sp>
        <p:sp>
          <p:nvSpPr>
            <p:cNvPr id="46235" name="Line 507">
              <a:extLst>
                <a:ext uri="{FF2B5EF4-FFF2-40B4-BE49-F238E27FC236}">
                  <a16:creationId xmlns:a16="http://schemas.microsoft.com/office/drawing/2014/main" id="{4E83DDF4-3949-403C-888C-56CF8B7B5769}"/>
                </a:ext>
              </a:extLst>
            </p:cNvPr>
            <p:cNvSpPr>
              <a:spLocks noChangeShapeType="1"/>
            </p:cNvSpPr>
            <p:nvPr/>
          </p:nvSpPr>
          <p:spPr bwMode="auto">
            <a:xfrm flipV="1">
              <a:off x="1296" y="1440"/>
              <a:ext cx="0" cy="336"/>
            </a:xfrm>
            <a:prstGeom prst="line">
              <a:avLst/>
            </a:prstGeom>
            <a:noFill/>
            <a:ln w="19050">
              <a:solidFill>
                <a:srgbClr val="00FF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77331" name="Text Box 531">
            <a:extLst>
              <a:ext uri="{FF2B5EF4-FFF2-40B4-BE49-F238E27FC236}">
                <a16:creationId xmlns:a16="http://schemas.microsoft.com/office/drawing/2014/main" id="{54459554-4960-4581-8715-45CD8666A0C6}"/>
              </a:ext>
            </a:extLst>
          </p:cNvPr>
          <p:cNvSpPr txBox="1">
            <a:spLocks noChangeArrowheads="1"/>
          </p:cNvSpPr>
          <p:nvPr/>
        </p:nvSpPr>
        <p:spPr bwMode="auto">
          <a:xfrm>
            <a:off x="4953000" y="1828800"/>
            <a:ext cx="304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99"/>
                </a:solidFill>
                <a:latin typeface="ItalicC" pitchFamily="2" charset="0"/>
              </a:rPr>
              <a:t>l</a:t>
            </a:r>
            <a:endParaRPr lang="en-US" altLang="en-US" sz="1800">
              <a:solidFill>
                <a:srgbClr val="FFFF99"/>
              </a:solidFill>
              <a:latin typeface="ItalicC" pitchFamily="2" charset="0"/>
            </a:endParaRPr>
          </a:p>
        </p:txBody>
      </p:sp>
      <p:sp>
        <p:nvSpPr>
          <p:cNvPr id="77335" name="Line 535">
            <a:extLst>
              <a:ext uri="{FF2B5EF4-FFF2-40B4-BE49-F238E27FC236}">
                <a16:creationId xmlns:a16="http://schemas.microsoft.com/office/drawing/2014/main" id="{B5A9ACFD-218B-4031-BA7C-90287EF0F92C}"/>
              </a:ext>
            </a:extLst>
          </p:cNvPr>
          <p:cNvSpPr>
            <a:spLocks noChangeShapeType="1"/>
          </p:cNvSpPr>
          <p:nvPr/>
        </p:nvSpPr>
        <p:spPr bwMode="auto">
          <a:xfrm flipV="1">
            <a:off x="2057400" y="2119313"/>
            <a:ext cx="2133600" cy="0"/>
          </a:xfrm>
          <a:prstGeom prst="line">
            <a:avLst/>
          </a:prstGeom>
          <a:noFill/>
          <a:ln w="19050">
            <a:solidFill>
              <a:srgbClr val="FFFF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336" name="Text Box 536">
            <a:extLst>
              <a:ext uri="{FF2B5EF4-FFF2-40B4-BE49-F238E27FC236}">
                <a16:creationId xmlns:a16="http://schemas.microsoft.com/office/drawing/2014/main" id="{8224676D-DD2B-4225-999B-A18D468F412C}"/>
              </a:ext>
            </a:extLst>
          </p:cNvPr>
          <p:cNvSpPr txBox="1">
            <a:spLocks noChangeArrowheads="1"/>
          </p:cNvSpPr>
          <p:nvPr/>
        </p:nvSpPr>
        <p:spPr bwMode="auto">
          <a:xfrm>
            <a:off x="76200" y="0"/>
            <a:ext cx="88392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000" b="1">
                <a:solidFill>
                  <a:srgbClr val="CCCCFF"/>
                </a:solidFill>
              </a:rPr>
              <a:t>2.  </a:t>
            </a:r>
            <a:r>
              <a:rPr lang="en-US" altLang="en-US" sz="2000" b="1" u="sng">
                <a:solidFill>
                  <a:srgbClr val="CCCCFF"/>
                </a:solidFill>
              </a:rPr>
              <a:t>Electric Field Intensity due to an Infinitely Long, Thin  Plane Sheet of Charge:</a:t>
            </a:r>
          </a:p>
        </p:txBody>
      </p:sp>
      <p:sp>
        <p:nvSpPr>
          <p:cNvPr id="77337" name="Text Box 537">
            <a:extLst>
              <a:ext uri="{FF2B5EF4-FFF2-40B4-BE49-F238E27FC236}">
                <a16:creationId xmlns:a16="http://schemas.microsoft.com/office/drawing/2014/main" id="{90DC7EB0-30B9-4666-B7F6-A21D8A016B5B}"/>
              </a:ext>
            </a:extLst>
          </p:cNvPr>
          <p:cNvSpPr txBox="1">
            <a:spLocks noChangeArrowheads="1"/>
          </p:cNvSpPr>
          <p:nvPr/>
        </p:nvSpPr>
        <p:spPr bwMode="auto">
          <a:xfrm>
            <a:off x="76200" y="3367088"/>
            <a:ext cx="22098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From Gauss’s law,</a:t>
            </a:r>
          </a:p>
        </p:txBody>
      </p:sp>
      <p:sp>
        <p:nvSpPr>
          <p:cNvPr id="77338" name="Text Box 538">
            <a:extLst>
              <a:ext uri="{FF2B5EF4-FFF2-40B4-BE49-F238E27FC236}">
                <a16:creationId xmlns:a16="http://schemas.microsoft.com/office/drawing/2014/main" id="{3D5CDD41-83B7-48C1-BCFA-7D384E36E5BF}"/>
              </a:ext>
            </a:extLst>
          </p:cNvPr>
          <p:cNvSpPr txBox="1">
            <a:spLocks noChangeArrowheads="1"/>
          </p:cNvSpPr>
          <p:nvPr/>
        </p:nvSpPr>
        <p:spPr bwMode="auto">
          <a:xfrm>
            <a:off x="4267200" y="685800"/>
            <a:ext cx="304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00FFFF"/>
                </a:solidFill>
                <a:cs typeface="Arial" panose="020B0604020202020204" pitchFamily="34" charset="0"/>
              </a:rPr>
              <a:t>σ</a:t>
            </a:r>
          </a:p>
        </p:txBody>
      </p:sp>
      <p:grpSp>
        <p:nvGrpSpPr>
          <p:cNvPr id="77340" name="Group 540">
            <a:extLst>
              <a:ext uri="{FF2B5EF4-FFF2-40B4-BE49-F238E27FC236}">
                <a16:creationId xmlns:a16="http://schemas.microsoft.com/office/drawing/2014/main" id="{E95A9DE1-BEA8-4DD5-ACB5-87D9E559410B}"/>
              </a:ext>
            </a:extLst>
          </p:cNvPr>
          <p:cNvGrpSpPr>
            <a:grpSpLocks/>
          </p:cNvGrpSpPr>
          <p:nvPr/>
        </p:nvGrpSpPr>
        <p:grpSpPr bwMode="auto">
          <a:xfrm>
            <a:off x="304800" y="3763963"/>
            <a:ext cx="2438400" cy="960437"/>
            <a:chOff x="384" y="547"/>
            <a:chExt cx="1536" cy="605"/>
          </a:xfrm>
        </p:grpSpPr>
        <p:sp>
          <p:nvSpPr>
            <p:cNvPr id="46218" name="Line 541">
              <a:extLst>
                <a:ext uri="{FF2B5EF4-FFF2-40B4-BE49-F238E27FC236}">
                  <a16:creationId xmlns:a16="http://schemas.microsoft.com/office/drawing/2014/main" id="{3136B8A0-F91D-4B20-8EB6-B9432E0A1456}"/>
                </a:ext>
              </a:extLst>
            </p:cNvPr>
            <p:cNvSpPr>
              <a:spLocks noChangeShapeType="1"/>
            </p:cNvSpPr>
            <p:nvPr/>
          </p:nvSpPr>
          <p:spPr bwMode="auto">
            <a:xfrm rot="10800000">
              <a:off x="888" y="699"/>
              <a:ext cx="0" cy="186"/>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46219" name="Group 542">
              <a:extLst>
                <a:ext uri="{FF2B5EF4-FFF2-40B4-BE49-F238E27FC236}">
                  <a16:creationId xmlns:a16="http://schemas.microsoft.com/office/drawing/2014/main" id="{1B88EA41-3AA9-49AA-A572-D1DCFE6D42A4}"/>
                </a:ext>
              </a:extLst>
            </p:cNvPr>
            <p:cNvGrpSpPr>
              <a:grpSpLocks/>
            </p:cNvGrpSpPr>
            <p:nvPr/>
          </p:nvGrpSpPr>
          <p:grpSpPr bwMode="auto">
            <a:xfrm rot="10800000">
              <a:off x="815" y="884"/>
              <a:ext cx="72" cy="75"/>
              <a:chOff x="3168" y="3312"/>
              <a:chExt cx="96" cy="96"/>
            </a:xfrm>
          </p:grpSpPr>
          <p:sp>
            <p:nvSpPr>
              <p:cNvPr id="46232" name="Arc 543">
                <a:extLst>
                  <a:ext uri="{FF2B5EF4-FFF2-40B4-BE49-F238E27FC236}">
                    <a16:creationId xmlns:a16="http://schemas.microsoft.com/office/drawing/2014/main" id="{2F4B8CBF-B7F2-467B-9981-54E579B49168}"/>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6233" name="Arc 544">
                <a:extLst>
                  <a:ext uri="{FF2B5EF4-FFF2-40B4-BE49-F238E27FC236}">
                    <a16:creationId xmlns:a16="http://schemas.microsoft.com/office/drawing/2014/main" id="{73B139E9-A2E2-4521-9B64-7233C9BEA8A4}"/>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46220" name="Group 545">
              <a:extLst>
                <a:ext uri="{FF2B5EF4-FFF2-40B4-BE49-F238E27FC236}">
                  <a16:creationId xmlns:a16="http://schemas.microsoft.com/office/drawing/2014/main" id="{10C6D4CC-A300-41C3-AEDD-E25DF0815DCA}"/>
                </a:ext>
              </a:extLst>
            </p:cNvPr>
            <p:cNvGrpSpPr>
              <a:grpSpLocks/>
            </p:cNvGrpSpPr>
            <p:nvPr/>
          </p:nvGrpSpPr>
          <p:grpSpPr bwMode="auto">
            <a:xfrm rot="10800000" flipH="1" flipV="1">
              <a:off x="887" y="623"/>
              <a:ext cx="72" cy="75"/>
              <a:chOff x="3168" y="3312"/>
              <a:chExt cx="96" cy="96"/>
            </a:xfrm>
          </p:grpSpPr>
          <p:sp>
            <p:nvSpPr>
              <p:cNvPr id="46230" name="Arc 546">
                <a:extLst>
                  <a:ext uri="{FF2B5EF4-FFF2-40B4-BE49-F238E27FC236}">
                    <a16:creationId xmlns:a16="http://schemas.microsoft.com/office/drawing/2014/main" id="{4101108C-97DA-4804-B583-FB6D6D312BAD}"/>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6231" name="Arc 547">
                <a:extLst>
                  <a:ext uri="{FF2B5EF4-FFF2-40B4-BE49-F238E27FC236}">
                    <a16:creationId xmlns:a16="http://schemas.microsoft.com/office/drawing/2014/main" id="{4E695DBE-A2AA-4532-A3E3-FCD079DCBD59}"/>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46221" name="Text Box 548">
              <a:extLst>
                <a:ext uri="{FF2B5EF4-FFF2-40B4-BE49-F238E27FC236}">
                  <a16:creationId xmlns:a16="http://schemas.microsoft.com/office/drawing/2014/main" id="{4BF54A2F-A1D4-45C3-A5AA-CF41FF57139E}"/>
                </a:ext>
              </a:extLst>
            </p:cNvPr>
            <p:cNvSpPr txBox="1">
              <a:spLocks noChangeArrowheads="1"/>
            </p:cNvSpPr>
            <p:nvPr/>
          </p:nvSpPr>
          <p:spPr bwMode="auto">
            <a:xfrm>
              <a:off x="960" y="720"/>
              <a:ext cx="81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66"/>
                  </a:solidFill>
                </a:rPr>
                <a:t>E . dS</a:t>
              </a:r>
              <a:r>
                <a:rPr lang="en-US" altLang="en-US" sz="1800" b="1">
                  <a:solidFill>
                    <a:srgbClr val="FF9966"/>
                  </a:solidFill>
                  <a:latin typeface="ItalicC" pitchFamily="2" charset="0"/>
                </a:rPr>
                <a:t> </a:t>
              </a:r>
              <a:r>
                <a:rPr lang="en-US" altLang="en-US" sz="1800" b="1">
                  <a:solidFill>
                    <a:srgbClr val="FF9966"/>
                  </a:solidFill>
                </a:rPr>
                <a:t>=</a:t>
              </a:r>
            </a:p>
          </p:txBody>
        </p:sp>
        <p:sp>
          <p:nvSpPr>
            <p:cNvPr id="46222" name="Line 549">
              <a:extLst>
                <a:ext uri="{FF2B5EF4-FFF2-40B4-BE49-F238E27FC236}">
                  <a16:creationId xmlns:a16="http://schemas.microsoft.com/office/drawing/2014/main" id="{E2D7C2FB-6F4A-49E0-A7A3-FF998523BB16}"/>
                </a:ext>
              </a:extLst>
            </p:cNvPr>
            <p:cNvSpPr>
              <a:spLocks noChangeShapeType="1"/>
            </p:cNvSpPr>
            <p:nvPr/>
          </p:nvSpPr>
          <p:spPr bwMode="auto">
            <a:xfrm>
              <a:off x="1008" y="720"/>
              <a:ext cx="144" cy="0"/>
            </a:xfrm>
            <a:prstGeom prst="line">
              <a:avLst/>
            </a:prstGeom>
            <a:noFill/>
            <a:ln w="12700">
              <a:solidFill>
                <a:srgbClr val="FF9966"/>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223" name="Line 550">
              <a:extLst>
                <a:ext uri="{FF2B5EF4-FFF2-40B4-BE49-F238E27FC236}">
                  <a16:creationId xmlns:a16="http://schemas.microsoft.com/office/drawing/2014/main" id="{D417026E-03C6-49D7-AF9B-8D1FA47D7C40}"/>
                </a:ext>
              </a:extLst>
            </p:cNvPr>
            <p:cNvSpPr>
              <a:spLocks noChangeShapeType="1"/>
            </p:cNvSpPr>
            <p:nvPr/>
          </p:nvSpPr>
          <p:spPr bwMode="auto">
            <a:xfrm>
              <a:off x="1248" y="720"/>
              <a:ext cx="144" cy="0"/>
            </a:xfrm>
            <a:prstGeom prst="line">
              <a:avLst/>
            </a:prstGeom>
            <a:noFill/>
            <a:ln w="12700">
              <a:solidFill>
                <a:srgbClr val="FF9966"/>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224" name="Text Box 551">
              <a:extLst>
                <a:ext uri="{FF2B5EF4-FFF2-40B4-BE49-F238E27FC236}">
                  <a16:creationId xmlns:a16="http://schemas.microsoft.com/office/drawing/2014/main" id="{80634D29-940E-4831-86F6-E3AA7F131078}"/>
                </a:ext>
              </a:extLst>
            </p:cNvPr>
            <p:cNvSpPr txBox="1">
              <a:spLocks noChangeArrowheads="1"/>
            </p:cNvSpPr>
            <p:nvPr/>
          </p:nvSpPr>
          <p:spPr bwMode="auto">
            <a:xfrm>
              <a:off x="768" y="960"/>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FF9966"/>
                  </a:solidFill>
                </a:rPr>
                <a:t>S</a:t>
              </a:r>
            </a:p>
          </p:txBody>
        </p:sp>
        <p:sp>
          <p:nvSpPr>
            <p:cNvPr id="46225" name="Oval 552">
              <a:extLst>
                <a:ext uri="{FF2B5EF4-FFF2-40B4-BE49-F238E27FC236}">
                  <a16:creationId xmlns:a16="http://schemas.microsoft.com/office/drawing/2014/main" id="{67F258A3-FB24-4A5F-9254-EDB111D458DA}"/>
                </a:ext>
              </a:extLst>
            </p:cNvPr>
            <p:cNvSpPr>
              <a:spLocks noChangeArrowheads="1"/>
            </p:cNvSpPr>
            <p:nvPr/>
          </p:nvSpPr>
          <p:spPr bwMode="auto">
            <a:xfrm>
              <a:off x="816" y="768"/>
              <a:ext cx="144" cy="48"/>
            </a:xfrm>
            <a:prstGeom prst="ellipse">
              <a:avLst/>
            </a:prstGeom>
            <a:noFill/>
            <a:ln w="190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6226" name="Rectangle 553">
              <a:extLst>
                <a:ext uri="{FF2B5EF4-FFF2-40B4-BE49-F238E27FC236}">
                  <a16:creationId xmlns:a16="http://schemas.microsoft.com/office/drawing/2014/main" id="{F14B95CC-838A-4070-AFC8-3DDE75F0EBDA}"/>
                </a:ext>
              </a:extLst>
            </p:cNvPr>
            <p:cNvSpPr>
              <a:spLocks noChangeArrowheads="1"/>
            </p:cNvSpPr>
            <p:nvPr/>
          </p:nvSpPr>
          <p:spPr bwMode="auto">
            <a:xfrm>
              <a:off x="384" y="672"/>
              <a:ext cx="42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FF9966"/>
                  </a:solidFill>
                </a:rPr>
                <a:t>Φ</a:t>
              </a:r>
              <a:r>
                <a:rPr lang="en-US" altLang="en-US" sz="1800" b="1" baseline="-25000">
                  <a:solidFill>
                    <a:srgbClr val="FF9966"/>
                  </a:solidFill>
                </a:rPr>
                <a:t>E</a:t>
              </a:r>
              <a:r>
                <a:rPr lang="en-US" altLang="en-US" sz="1800" b="1">
                  <a:solidFill>
                    <a:srgbClr val="FF9966"/>
                  </a:solidFill>
                </a:rPr>
                <a:t> =</a:t>
              </a:r>
            </a:p>
          </p:txBody>
        </p:sp>
        <p:sp>
          <p:nvSpPr>
            <p:cNvPr id="46227" name="Rectangle 554">
              <a:extLst>
                <a:ext uri="{FF2B5EF4-FFF2-40B4-BE49-F238E27FC236}">
                  <a16:creationId xmlns:a16="http://schemas.microsoft.com/office/drawing/2014/main" id="{66351588-FC67-48F0-AFF0-19FF8A7079AB}"/>
                </a:ext>
              </a:extLst>
            </p:cNvPr>
            <p:cNvSpPr>
              <a:spLocks noChangeArrowheads="1"/>
            </p:cNvSpPr>
            <p:nvPr/>
          </p:nvSpPr>
          <p:spPr bwMode="auto">
            <a:xfrm>
              <a:off x="1680" y="547"/>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66"/>
                  </a:solidFill>
                </a:rPr>
                <a:t>q</a:t>
              </a:r>
              <a:endParaRPr lang="en-US" altLang="en-US" sz="1800">
                <a:solidFill>
                  <a:srgbClr val="FF9966"/>
                </a:solidFill>
              </a:endParaRPr>
            </a:p>
          </p:txBody>
        </p:sp>
        <p:sp>
          <p:nvSpPr>
            <p:cNvPr id="46228" name="Rectangle 555">
              <a:extLst>
                <a:ext uri="{FF2B5EF4-FFF2-40B4-BE49-F238E27FC236}">
                  <a16:creationId xmlns:a16="http://schemas.microsoft.com/office/drawing/2014/main" id="{838BE9F1-F888-45C9-BA2D-6F5682305577}"/>
                </a:ext>
              </a:extLst>
            </p:cNvPr>
            <p:cNvSpPr>
              <a:spLocks noChangeArrowheads="1"/>
            </p:cNvSpPr>
            <p:nvPr/>
          </p:nvSpPr>
          <p:spPr bwMode="auto">
            <a:xfrm>
              <a:off x="1683" y="778"/>
              <a:ext cx="23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FF9966"/>
                  </a:solidFill>
                  <a:cs typeface="Arial" panose="020B0604020202020204" pitchFamily="34" charset="0"/>
                </a:rPr>
                <a:t>ε</a:t>
              </a:r>
              <a:r>
                <a:rPr lang="en-US" altLang="en-US" sz="1800" b="1" baseline="-25000">
                  <a:solidFill>
                    <a:srgbClr val="FF9966"/>
                  </a:solidFill>
                  <a:cs typeface="Arial" panose="020B0604020202020204" pitchFamily="34" charset="0"/>
                </a:rPr>
                <a:t>0</a:t>
              </a:r>
              <a:endParaRPr lang="el-GR" altLang="en-US" sz="1800" b="1" baseline="-25000">
                <a:solidFill>
                  <a:srgbClr val="FF9966"/>
                </a:solidFill>
                <a:cs typeface="Arial" panose="020B0604020202020204" pitchFamily="34" charset="0"/>
              </a:endParaRPr>
            </a:p>
          </p:txBody>
        </p:sp>
        <p:sp>
          <p:nvSpPr>
            <p:cNvPr id="46229" name="Line 556">
              <a:extLst>
                <a:ext uri="{FF2B5EF4-FFF2-40B4-BE49-F238E27FC236}">
                  <a16:creationId xmlns:a16="http://schemas.microsoft.com/office/drawing/2014/main" id="{35809B73-8943-4F27-856E-3E8E127C11C9}"/>
                </a:ext>
              </a:extLst>
            </p:cNvPr>
            <p:cNvSpPr>
              <a:spLocks noChangeShapeType="1"/>
            </p:cNvSpPr>
            <p:nvPr/>
          </p:nvSpPr>
          <p:spPr bwMode="auto">
            <a:xfrm>
              <a:off x="1680" y="816"/>
              <a:ext cx="240" cy="0"/>
            </a:xfrm>
            <a:prstGeom prst="line">
              <a:avLst/>
            </a:prstGeom>
            <a:noFill/>
            <a:ln w="9525">
              <a:solidFill>
                <a:srgbClr val="FF99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7357" name="Group 557">
            <a:extLst>
              <a:ext uri="{FF2B5EF4-FFF2-40B4-BE49-F238E27FC236}">
                <a16:creationId xmlns:a16="http://schemas.microsoft.com/office/drawing/2014/main" id="{0D4AA364-00D0-4487-88CB-035C306988B2}"/>
              </a:ext>
            </a:extLst>
          </p:cNvPr>
          <p:cNvGrpSpPr>
            <a:grpSpLocks/>
          </p:cNvGrpSpPr>
          <p:nvPr/>
        </p:nvGrpSpPr>
        <p:grpSpPr bwMode="auto">
          <a:xfrm>
            <a:off x="304800" y="4949825"/>
            <a:ext cx="1447800" cy="839788"/>
            <a:chOff x="768" y="3263"/>
            <a:chExt cx="912" cy="529"/>
          </a:xfrm>
        </p:grpSpPr>
        <p:sp>
          <p:nvSpPr>
            <p:cNvPr id="46206" name="Line 558">
              <a:extLst>
                <a:ext uri="{FF2B5EF4-FFF2-40B4-BE49-F238E27FC236}">
                  <a16:creationId xmlns:a16="http://schemas.microsoft.com/office/drawing/2014/main" id="{750F3A22-6295-4374-9B1E-FA3D41DAE797}"/>
                </a:ext>
              </a:extLst>
            </p:cNvPr>
            <p:cNvSpPr>
              <a:spLocks noChangeShapeType="1"/>
            </p:cNvSpPr>
            <p:nvPr/>
          </p:nvSpPr>
          <p:spPr bwMode="auto">
            <a:xfrm rot="10800000">
              <a:off x="888" y="3339"/>
              <a:ext cx="0" cy="186"/>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46207" name="Group 559">
              <a:extLst>
                <a:ext uri="{FF2B5EF4-FFF2-40B4-BE49-F238E27FC236}">
                  <a16:creationId xmlns:a16="http://schemas.microsoft.com/office/drawing/2014/main" id="{19D397A8-A35B-4C9C-A35F-BE75C9E3181B}"/>
                </a:ext>
              </a:extLst>
            </p:cNvPr>
            <p:cNvGrpSpPr>
              <a:grpSpLocks/>
            </p:cNvGrpSpPr>
            <p:nvPr/>
          </p:nvGrpSpPr>
          <p:grpSpPr bwMode="auto">
            <a:xfrm rot="10800000">
              <a:off x="815" y="3524"/>
              <a:ext cx="72" cy="75"/>
              <a:chOff x="3168" y="3312"/>
              <a:chExt cx="96" cy="96"/>
            </a:xfrm>
          </p:grpSpPr>
          <p:sp>
            <p:nvSpPr>
              <p:cNvPr id="46216" name="Arc 560">
                <a:extLst>
                  <a:ext uri="{FF2B5EF4-FFF2-40B4-BE49-F238E27FC236}">
                    <a16:creationId xmlns:a16="http://schemas.microsoft.com/office/drawing/2014/main" id="{1E5CE13D-8C25-46EE-812F-DADA37BAD6E3}"/>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6217" name="Arc 561">
                <a:extLst>
                  <a:ext uri="{FF2B5EF4-FFF2-40B4-BE49-F238E27FC236}">
                    <a16:creationId xmlns:a16="http://schemas.microsoft.com/office/drawing/2014/main" id="{04998158-720A-4E22-955E-716D0322596D}"/>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46208" name="Group 562">
              <a:extLst>
                <a:ext uri="{FF2B5EF4-FFF2-40B4-BE49-F238E27FC236}">
                  <a16:creationId xmlns:a16="http://schemas.microsoft.com/office/drawing/2014/main" id="{14995994-7F98-4166-A0D4-428FB36BC45C}"/>
                </a:ext>
              </a:extLst>
            </p:cNvPr>
            <p:cNvGrpSpPr>
              <a:grpSpLocks/>
            </p:cNvGrpSpPr>
            <p:nvPr/>
          </p:nvGrpSpPr>
          <p:grpSpPr bwMode="auto">
            <a:xfrm rot="10800000" flipH="1" flipV="1">
              <a:off x="887" y="3263"/>
              <a:ext cx="72" cy="75"/>
              <a:chOff x="3168" y="3312"/>
              <a:chExt cx="96" cy="96"/>
            </a:xfrm>
          </p:grpSpPr>
          <p:sp>
            <p:nvSpPr>
              <p:cNvPr id="46214" name="Arc 563">
                <a:extLst>
                  <a:ext uri="{FF2B5EF4-FFF2-40B4-BE49-F238E27FC236}">
                    <a16:creationId xmlns:a16="http://schemas.microsoft.com/office/drawing/2014/main" id="{C9745F06-464E-44B0-A22B-50AD035D554F}"/>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6215" name="Arc 564">
                <a:extLst>
                  <a:ext uri="{FF2B5EF4-FFF2-40B4-BE49-F238E27FC236}">
                    <a16:creationId xmlns:a16="http://schemas.microsoft.com/office/drawing/2014/main" id="{E7F36936-7F62-4056-B704-91885D3277AE}"/>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46209" name="Text Box 565">
              <a:extLst>
                <a:ext uri="{FF2B5EF4-FFF2-40B4-BE49-F238E27FC236}">
                  <a16:creationId xmlns:a16="http://schemas.microsoft.com/office/drawing/2014/main" id="{6902A560-9AC2-4715-87A6-76B45C5A6D98}"/>
                </a:ext>
              </a:extLst>
            </p:cNvPr>
            <p:cNvSpPr txBox="1">
              <a:spLocks noChangeArrowheads="1"/>
            </p:cNvSpPr>
            <p:nvPr/>
          </p:nvSpPr>
          <p:spPr bwMode="auto">
            <a:xfrm>
              <a:off x="960" y="3360"/>
              <a:ext cx="7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00"/>
                  </a:solidFill>
                </a:rPr>
                <a:t>E . dS</a:t>
              </a:r>
              <a:r>
                <a:rPr lang="en-US" altLang="en-US" sz="1800" b="1">
                  <a:solidFill>
                    <a:srgbClr val="FFFF00"/>
                  </a:solidFill>
                  <a:latin typeface="ItalicC" pitchFamily="2" charset="0"/>
                </a:rPr>
                <a:t> </a:t>
              </a:r>
              <a:r>
                <a:rPr lang="en-US" altLang="en-US" sz="1800" b="1">
                  <a:solidFill>
                    <a:srgbClr val="FFFF00"/>
                  </a:solidFill>
                </a:rPr>
                <a:t>=</a:t>
              </a:r>
            </a:p>
          </p:txBody>
        </p:sp>
        <p:sp>
          <p:nvSpPr>
            <p:cNvPr id="46210" name="Line 566">
              <a:extLst>
                <a:ext uri="{FF2B5EF4-FFF2-40B4-BE49-F238E27FC236}">
                  <a16:creationId xmlns:a16="http://schemas.microsoft.com/office/drawing/2014/main" id="{6F8AE642-C3AF-4FE7-87B9-9EF14CBF882D}"/>
                </a:ext>
              </a:extLst>
            </p:cNvPr>
            <p:cNvSpPr>
              <a:spLocks noChangeShapeType="1"/>
            </p:cNvSpPr>
            <p:nvPr/>
          </p:nvSpPr>
          <p:spPr bwMode="auto">
            <a:xfrm>
              <a:off x="1008" y="3360"/>
              <a:ext cx="144" cy="0"/>
            </a:xfrm>
            <a:prstGeom prst="line">
              <a:avLst/>
            </a:prstGeom>
            <a:noFill/>
            <a:ln w="12700">
              <a:solidFill>
                <a:srgbClr val="FFFF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211" name="Line 567">
              <a:extLst>
                <a:ext uri="{FF2B5EF4-FFF2-40B4-BE49-F238E27FC236}">
                  <a16:creationId xmlns:a16="http://schemas.microsoft.com/office/drawing/2014/main" id="{363686B3-3BA2-4885-800A-E9F14627AD2D}"/>
                </a:ext>
              </a:extLst>
            </p:cNvPr>
            <p:cNvSpPr>
              <a:spLocks noChangeShapeType="1"/>
            </p:cNvSpPr>
            <p:nvPr/>
          </p:nvSpPr>
          <p:spPr bwMode="auto">
            <a:xfrm>
              <a:off x="1248" y="3360"/>
              <a:ext cx="144" cy="0"/>
            </a:xfrm>
            <a:prstGeom prst="line">
              <a:avLst/>
            </a:prstGeom>
            <a:noFill/>
            <a:ln w="12700">
              <a:solidFill>
                <a:srgbClr val="FFFF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212" name="Text Box 568">
              <a:extLst>
                <a:ext uri="{FF2B5EF4-FFF2-40B4-BE49-F238E27FC236}">
                  <a16:creationId xmlns:a16="http://schemas.microsoft.com/office/drawing/2014/main" id="{1D703E0E-C71B-4DDB-BFBE-3B031880F33A}"/>
                </a:ext>
              </a:extLst>
            </p:cNvPr>
            <p:cNvSpPr txBox="1">
              <a:spLocks noChangeArrowheads="1"/>
            </p:cNvSpPr>
            <p:nvPr/>
          </p:nvSpPr>
          <p:spPr bwMode="auto">
            <a:xfrm>
              <a:off x="768" y="3600"/>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FFFF00"/>
                  </a:solidFill>
                </a:rPr>
                <a:t>S</a:t>
              </a:r>
            </a:p>
          </p:txBody>
        </p:sp>
        <p:sp>
          <p:nvSpPr>
            <p:cNvPr id="46213" name="Oval 569">
              <a:extLst>
                <a:ext uri="{FF2B5EF4-FFF2-40B4-BE49-F238E27FC236}">
                  <a16:creationId xmlns:a16="http://schemas.microsoft.com/office/drawing/2014/main" id="{6722200F-BE8C-4633-884A-E397963D8E04}"/>
                </a:ext>
              </a:extLst>
            </p:cNvPr>
            <p:cNvSpPr>
              <a:spLocks noChangeArrowheads="1"/>
            </p:cNvSpPr>
            <p:nvPr/>
          </p:nvSpPr>
          <p:spPr bwMode="auto">
            <a:xfrm>
              <a:off x="816" y="3408"/>
              <a:ext cx="144" cy="48"/>
            </a:xfrm>
            <a:prstGeom prst="ellipse">
              <a:avLst/>
            </a:prstGeom>
            <a:noFill/>
            <a:ln w="190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grpSp>
        <p:nvGrpSpPr>
          <p:cNvPr id="77370" name="Group 570">
            <a:extLst>
              <a:ext uri="{FF2B5EF4-FFF2-40B4-BE49-F238E27FC236}">
                <a16:creationId xmlns:a16="http://schemas.microsoft.com/office/drawing/2014/main" id="{96B72791-684C-4AFA-9CFC-DF44615668A6}"/>
              </a:ext>
            </a:extLst>
          </p:cNvPr>
          <p:cNvGrpSpPr>
            <a:grpSpLocks/>
          </p:cNvGrpSpPr>
          <p:nvPr/>
        </p:nvGrpSpPr>
        <p:grpSpPr bwMode="auto">
          <a:xfrm>
            <a:off x="1676400" y="4951413"/>
            <a:ext cx="1447800" cy="839787"/>
            <a:chOff x="1008" y="3264"/>
            <a:chExt cx="912" cy="529"/>
          </a:xfrm>
        </p:grpSpPr>
        <p:sp>
          <p:nvSpPr>
            <p:cNvPr id="46195" name="Line 571">
              <a:extLst>
                <a:ext uri="{FF2B5EF4-FFF2-40B4-BE49-F238E27FC236}">
                  <a16:creationId xmlns:a16="http://schemas.microsoft.com/office/drawing/2014/main" id="{F8BB7868-3078-4552-B55E-AA494D367D26}"/>
                </a:ext>
              </a:extLst>
            </p:cNvPr>
            <p:cNvSpPr>
              <a:spLocks noChangeShapeType="1"/>
            </p:cNvSpPr>
            <p:nvPr/>
          </p:nvSpPr>
          <p:spPr bwMode="auto">
            <a:xfrm rot="10800000">
              <a:off x="1128" y="3340"/>
              <a:ext cx="0" cy="186"/>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46196" name="Group 572">
              <a:extLst>
                <a:ext uri="{FF2B5EF4-FFF2-40B4-BE49-F238E27FC236}">
                  <a16:creationId xmlns:a16="http://schemas.microsoft.com/office/drawing/2014/main" id="{3BF90324-4D25-42CA-BE4E-805883C12C33}"/>
                </a:ext>
              </a:extLst>
            </p:cNvPr>
            <p:cNvGrpSpPr>
              <a:grpSpLocks/>
            </p:cNvGrpSpPr>
            <p:nvPr/>
          </p:nvGrpSpPr>
          <p:grpSpPr bwMode="auto">
            <a:xfrm rot="10800000">
              <a:off x="1055" y="3525"/>
              <a:ext cx="72" cy="75"/>
              <a:chOff x="3168" y="3312"/>
              <a:chExt cx="96" cy="96"/>
            </a:xfrm>
          </p:grpSpPr>
          <p:sp>
            <p:nvSpPr>
              <p:cNvPr id="46204" name="Arc 573">
                <a:extLst>
                  <a:ext uri="{FF2B5EF4-FFF2-40B4-BE49-F238E27FC236}">
                    <a16:creationId xmlns:a16="http://schemas.microsoft.com/office/drawing/2014/main" id="{C516E012-1D1E-4F8B-8690-B536AA2F1211}"/>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6205" name="Arc 574">
                <a:extLst>
                  <a:ext uri="{FF2B5EF4-FFF2-40B4-BE49-F238E27FC236}">
                    <a16:creationId xmlns:a16="http://schemas.microsoft.com/office/drawing/2014/main" id="{316F4C1B-D5A8-4000-A8C6-887B44492BC7}"/>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46197" name="Group 575">
              <a:extLst>
                <a:ext uri="{FF2B5EF4-FFF2-40B4-BE49-F238E27FC236}">
                  <a16:creationId xmlns:a16="http://schemas.microsoft.com/office/drawing/2014/main" id="{0E7907D6-1054-47E6-A1C7-1BA5E896D1C4}"/>
                </a:ext>
              </a:extLst>
            </p:cNvPr>
            <p:cNvGrpSpPr>
              <a:grpSpLocks/>
            </p:cNvGrpSpPr>
            <p:nvPr/>
          </p:nvGrpSpPr>
          <p:grpSpPr bwMode="auto">
            <a:xfrm rot="10800000" flipH="1" flipV="1">
              <a:off x="1127" y="3264"/>
              <a:ext cx="72" cy="75"/>
              <a:chOff x="3168" y="3312"/>
              <a:chExt cx="96" cy="96"/>
            </a:xfrm>
          </p:grpSpPr>
          <p:sp>
            <p:nvSpPr>
              <p:cNvPr id="46202" name="Arc 576">
                <a:extLst>
                  <a:ext uri="{FF2B5EF4-FFF2-40B4-BE49-F238E27FC236}">
                    <a16:creationId xmlns:a16="http://schemas.microsoft.com/office/drawing/2014/main" id="{64519121-D645-43AF-B5D3-A653BE5DC235}"/>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6203" name="Arc 577">
                <a:extLst>
                  <a:ext uri="{FF2B5EF4-FFF2-40B4-BE49-F238E27FC236}">
                    <a16:creationId xmlns:a16="http://schemas.microsoft.com/office/drawing/2014/main" id="{4CFEB3E4-080B-4C29-9046-E1F5749648BE}"/>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46198" name="Text Box 578">
              <a:extLst>
                <a:ext uri="{FF2B5EF4-FFF2-40B4-BE49-F238E27FC236}">
                  <a16:creationId xmlns:a16="http://schemas.microsoft.com/office/drawing/2014/main" id="{2C4DC547-5768-4E67-B1D7-89510D8C11CF}"/>
                </a:ext>
              </a:extLst>
            </p:cNvPr>
            <p:cNvSpPr txBox="1">
              <a:spLocks noChangeArrowheads="1"/>
            </p:cNvSpPr>
            <p:nvPr/>
          </p:nvSpPr>
          <p:spPr bwMode="auto">
            <a:xfrm>
              <a:off x="1200" y="3361"/>
              <a:ext cx="7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00"/>
                  </a:solidFill>
                </a:rPr>
                <a:t>E . dS</a:t>
              </a:r>
              <a:r>
                <a:rPr lang="en-US" altLang="en-US" sz="1800" b="1">
                  <a:solidFill>
                    <a:srgbClr val="FFFF00"/>
                  </a:solidFill>
                  <a:latin typeface="ItalicC" pitchFamily="2" charset="0"/>
                </a:rPr>
                <a:t> </a:t>
              </a:r>
              <a:r>
                <a:rPr lang="en-US" altLang="en-US" sz="1800" b="1">
                  <a:solidFill>
                    <a:srgbClr val="FFFF00"/>
                  </a:solidFill>
                </a:rPr>
                <a:t>+</a:t>
              </a:r>
            </a:p>
          </p:txBody>
        </p:sp>
        <p:sp>
          <p:nvSpPr>
            <p:cNvPr id="46199" name="Line 579">
              <a:extLst>
                <a:ext uri="{FF2B5EF4-FFF2-40B4-BE49-F238E27FC236}">
                  <a16:creationId xmlns:a16="http://schemas.microsoft.com/office/drawing/2014/main" id="{9C48136B-C9C8-45D0-949A-2426AC5E9558}"/>
                </a:ext>
              </a:extLst>
            </p:cNvPr>
            <p:cNvSpPr>
              <a:spLocks noChangeShapeType="1"/>
            </p:cNvSpPr>
            <p:nvPr/>
          </p:nvSpPr>
          <p:spPr bwMode="auto">
            <a:xfrm>
              <a:off x="1248" y="3361"/>
              <a:ext cx="144" cy="0"/>
            </a:xfrm>
            <a:prstGeom prst="line">
              <a:avLst/>
            </a:prstGeom>
            <a:noFill/>
            <a:ln w="12700">
              <a:solidFill>
                <a:srgbClr val="FFFF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200" name="Line 580">
              <a:extLst>
                <a:ext uri="{FF2B5EF4-FFF2-40B4-BE49-F238E27FC236}">
                  <a16:creationId xmlns:a16="http://schemas.microsoft.com/office/drawing/2014/main" id="{0DCA2F72-F7A1-4F55-85DF-C485CE4BDF8F}"/>
                </a:ext>
              </a:extLst>
            </p:cNvPr>
            <p:cNvSpPr>
              <a:spLocks noChangeShapeType="1"/>
            </p:cNvSpPr>
            <p:nvPr/>
          </p:nvSpPr>
          <p:spPr bwMode="auto">
            <a:xfrm>
              <a:off x="1488" y="3361"/>
              <a:ext cx="144" cy="0"/>
            </a:xfrm>
            <a:prstGeom prst="line">
              <a:avLst/>
            </a:prstGeom>
            <a:noFill/>
            <a:ln w="12700">
              <a:solidFill>
                <a:srgbClr val="FFFF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201" name="Text Box 581">
              <a:extLst>
                <a:ext uri="{FF2B5EF4-FFF2-40B4-BE49-F238E27FC236}">
                  <a16:creationId xmlns:a16="http://schemas.microsoft.com/office/drawing/2014/main" id="{560ACBB8-4952-4A62-AEC6-F53384A3429B}"/>
                </a:ext>
              </a:extLst>
            </p:cNvPr>
            <p:cNvSpPr txBox="1">
              <a:spLocks noChangeArrowheads="1"/>
            </p:cNvSpPr>
            <p:nvPr/>
          </p:nvSpPr>
          <p:spPr bwMode="auto">
            <a:xfrm>
              <a:off x="1008" y="3601"/>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FFFF00"/>
                  </a:solidFill>
                </a:rPr>
                <a:t>A</a:t>
              </a:r>
            </a:p>
          </p:txBody>
        </p:sp>
      </p:grpSp>
      <p:grpSp>
        <p:nvGrpSpPr>
          <p:cNvPr id="77382" name="Group 582">
            <a:extLst>
              <a:ext uri="{FF2B5EF4-FFF2-40B4-BE49-F238E27FC236}">
                <a16:creationId xmlns:a16="http://schemas.microsoft.com/office/drawing/2014/main" id="{FD12FEC0-2254-4B1B-B355-0FAB15A06063}"/>
              </a:ext>
            </a:extLst>
          </p:cNvPr>
          <p:cNvGrpSpPr>
            <a:grpSpLocks/>
          </p:cNvGrpSpPr>
          <p:nvPr/>
        </p:nvGrpSpPr>
        <p:grpSpPr bwMode="auto">
          <a:xfrm>
            <a:off x="2971800" y="4951413"/>
            <a:ext cx="1447800" cy="839787"/>
            <a:chOff x="1008" y="3264"/>
            <a:chExt cx="912" cy="529"/>
          </a:xfrm>
        </p:grpSpPr>
        <p:sp>
          <p:nvSpPr>
            <p:cNvPr id="46184" name="Line 583">
              <a:extLst>
                <a:ext uri="{FF2B5EF4-FFF2-40B4-BE49-F238E27FC236}">
                  <a16:creationId xmlns:a16="http://schemas.microsoft.com/office/drawing/2014/main" id="{C9DEEE9A-E5C0-4EA4-8B75-6F9628C36356}"/>
                </a:ext>
              </a:extLst>
            </p:cNvPr>
            <p:cNvSpPr>
              <a:spLocks noChangeShapeType="1"/>
            </p:cNvSpPr>
            <p:nvPr/>
          </p:nvSpPr>
          <p:spPr bwMode="auto">
            <a:xfrm rot="10800000">
              <a:off x="1128" y="3340"/>
              <a:ext cx="0" cy="186"/>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46185" name="Group 584">
              <a:extLst>
                <a:ext uri="{FF2B5EF4-FFF2-40B4-BE49-F238E27FC236}">
                  <a16:creationId xmlns:a16="http://schemas.microsoft.com/office/drawing/2014/main" id="{93277723-A319-4EDA-94C1-543E768B5AFB}"/>
                </a:ext>
              </a:extLst>
            </p:cNvPr>
            <p:cNvGrpSpPr>
              <a:grpSpLocks/>
            </p:cNvGrpSpPr>
            <p:nvPr/>
          </p:nvGrpSpPr>
          <p:grpSpPr bwMode="auto">
            <a:xfrm rot="10800000">
              <a:off x="1055" y="3525"/>
              <a:ext cx="72" cy="75"/>
              <a:chOff x="3168" y="3312"/>
              <a:chExt cx="96" cy="96"/>
            </a:xfrm>
          </p:grpSpPr>
          <p:sp>
            <p:nvSpPr>
              <p:cNvPr id="46193" name="Arc 585">
                <a:extLst>
                  <a:ext uri="{FF2B5EF4-FFF2-40B4-BE49-F238E27FC236}">
                    <a16:creationId xmlns:a16="http://schemas.microsoft.com/office/drawing/2014/main" id="{809B6794-6713-4315-9E88-4E0DA29E88ED}"/>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6194" name="Arc 586">
                <a:extLst>
                  <a:ext uri="{FF2B5EF4-FFF2-40B4-BE49-F238E27FC236}">
                    <a16:creationId xmlns:a16="http://schemas.microsoft.com/office/drawing/2014/main" id="{79B2B2A2-0897-460A-92E9-3E98430E6CF8}"/>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46186" name="Group 587">
              <a:extLst>
                <a:ext uri="{FF2B5EF4-FFF2-40B4-BE49-F238E27FC236}">
                  <a16:creationId xmlns:a16="http://schemas.microsoft.com/office/drawing/2014/main" id="{85C21173-4334-4ED4-872B-0C5CE3C300C4}"/>
                </a:ext>
              </a:extLst>
            </p:cNvPr>
            <p:cNvGrpSpPr>
              <a:grpSpLocks/>
            </p:cNvGrpSpPr>
            <p:nvPr/>
          </p:nvGrpSpPr>
          <p:grpSpPr bwMode="auto">
            <a:xfrm rot="10800000" flipH="1" flipV="1">
              <a:off x="1127" y="3264"/>
              <a:ext cx="72" cy="75"/>
              <a:chOff x="3168" y="3312"/>
              <a:chExt cx="96" cy="96"/>
            </a:xfrm>
          </p:grpSpPr>
          <p:sp>
            <p:nvSpPr>
              <p:cNvPr id="46191" name="Arc 588">
                <a:extLst>
                  <a:ext uri="{FF2B5EF4-FFF2-40B4-BE49-F238E27FC236}">
                    <a16:creationId xmlns:a16="http://schemas.microsoft.com/office/drawing/2014/main" id="{662C8E16-21C9-409A-AA40-8F13552D925B}"/>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6192" name="Arc 589">
                <a:extLst>
                  <a:ext uri="{FF2B5EF4-FFF2-40B4-BE49-F238E27FC236}">
                    <a16:creationId xmlns:a16="http://schemas.microsoft.com/office/drawing/2014/main" id="{AECBDDE6-88C1-4582-8E37-8D2DDA91263B}"/>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46187" name="Text Box 590">
              <a:extLst>
                <a:ext uri="{FF2B5EF4-FFF2-40B4-BE49-F238E27FC236}">
                  <a16:creationId xmlns:a16="http://schemas.microsoft.com/office/drawing/2014/main" id="{CC09DC4F-B014-4B77-9ACB-6F25E022661D}"/>
                </a:ext>
              </a:extLst>
            </p:cNvPr>
            <p:cNvSpPr txBox="1">
              <a:spLocks noChangeArrowheads="1"/>
            </p:cNvSpPr>
            <p:nvPr/>
          </p:nvSpPr>
          <p:spPr bwMode="auto">
            <a:xfrm>
              <a:off x="1200" y="3361"/>
              <a:ext cx="7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00"/>
                  </a:solidFill>
                </a:rPr>
                <a:t>E . dS</a:t>
              </a:r>
              <a:r>
                <a:rPr lang="en-US" altLang="en-US" sz="1800" b="1">
                  <a:solidFill>
                    <a:srgbClr val="FFFF00"/>
                  </a:solidFill>
                  <a:latin typeface="ItalicC" pitchFamily="2" charset="0"/>
                </a:rPr>
                <a:t> </a:t>
              </a:r>
              <a:r>
                <a:rPr lang="en-US" altLang="en-US" sz="1800" b="1">
                  <a:solidFill>
                    <a:srgbClr val="FFFF00"/>
                  </a:solidFill>
                </a:rPr>
                <a:t>+</a:t>
              </a:r>
            </a:p>
          </p:txBody>
        </p:sp>
        <p:sp>
          <p:nvSpPr>
            <p:cNvPr id="46188" name="Line 591">
              <a:extLst>
                <a:ext uri="{FF2B5EF4-FFF2-40B4-BE49-F238E27FC236}">
                  <a16:creationId xmlns:a16="http://schemas.microsoft.com/office/drawing/2014/main" id="{7A12142B-A82E-47C0-9DA6-4DF3929D4998}"/>
                </a:ext>
              </a:extLst>
            </p:cNvPr>
            <p:cNvSpPr>
              <a:spLocks noChangeShapeType="1"/>
            </p:cNvSpPr>
            <p:nvPr/>
          </p:nvSpPr>
          <p:spPr bwMode="auto">
            <a:xfrm>
              <a:off x="1248" y="3361"/>
              <a:ext cx="144" cy="0"/>
            </a:xfrm>
            <a:prstGeom prst="line">
              <a:avLst/>
            </a:prstGeom>
            <a:noFill/>
            <a:ln w="12700">
              <a:solidFill>
                <a:srgbClr val="FFFF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189" name="Line 592">
              <a:extLst>
                <a:ext uri="{FF2B5EF4-FFF2-40B4-BE49-F238E27FC236}">
                  <a16:creationId xmlns:a16="http://schemas.microsoft.com/office/drawing/2014/main" id="{BB78FAD9-40E4-47E3-B192-7E4DE25E1822}"/>
                </a:ext>
              </a:extLst>
            </p:cNvPr>
            <p:cNvSpPr>
              <a:spLocks noChangeShapeType="1"/>
            </p:cNvSpPr>
            <p:nvPr/>
          </p:nvSpPr>
          <p:spPr bwMode="auto">
            <a:xfrm>
              <a:off x="1488" y="3361"/>
              <a:ext cx="144" cy="0"/>
            </a:xfrm>
            <a:prstGeom prst="line">
              <a:avLst/>
            </a:prstGeom>
            <a:noFill/>
            <a:ln w="12700">
              <a:solidFill>
                <a:srgbClr val="FFFF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190" name="Text Box 593">
              <a:extLst>
                <a:ext uri="{FF2B5EF4-FFF2-40B4-BE49-F238E27FC236}">
                  <a16:creationId xmlns:a16="http://schemas.microsoft.com/office/drawing/2014/main" id="{F720F6DC-F590-4120-AA63-E366D3CF59AE}"/>
                </a:ext>
              </a:extLst>
            </p:cNvPr>
            <p:cNvSpPr txBox="1">
              <a:spLocks noChangeArrowheads="1"/>
            </p:cNvSpPr>
            <p:nvPr/>
          </p:nvSpPr>
          <p:spPr bwMode="auto">
            <a:xfrm>
              <a:off x="1008" y="3601"/>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FFFF00"/>
                  </a:solidFill>
                </a:rPr>
                <a:t>B</a:t>
              </a:r>
            </a:p>
          </p:txBody>
        </p:sp>
      </p:grpSp>
      <p:grpSp>
        <p:nvGrpSpPr>
          <p:cNvPr id="77394" name="Group 594">
            <a:extLst>
              <a:ext uri="{FF2B5EF4-FFF2-40B4-BE49-F238E27FC236}">
                <a16:creationId xmlns:a16="http://schemas.microsoft.com/office/drawing/2014/main" id="{E01D343B-3B7D-462B-A8EF-B7F006BE36FC}"/>
              </a:ext>
            </a:extLst>
          </p:cNvPr>
          <p:cNvGrpSpPr>
            <a:grpSpLocks/>
          </p:cNvGrpSpPr>
          <p:nvPr/>
        </p:nvGrpSpPr>
        <p:grpSpPr bwMode="auto">
          <a:xfrm>
            <a:off x="4267200" y="4951413"/>
            <a:ext cx="1447800" cy="839787"/>
            <a:chOff x="1008" y="3264"/>
            <a:chExt cx="912" cy="529"/>
          </a:xfrm>
        </p:grpSpPr>
        <p:sp>
          <p:nvSpPr>
            <p:cNvPr id="46173" name="Line 595">
              <a:extLst>
                <a:ext uri="{FF2B5EF4-FFF2-40B4-BE49-F238E27FC236}">
                  <a16:creationId xmlns:a16="http://schemas.microsoft.com/office/drawing/2014/main" id="{1426747A-98D4-407C-AAEC-8990A6C0873E}"/>
                </a:ext>
              </a:extLst>
            </p:cNvPr>
            <p:cNvSpPr>
              <a:spLocks noChangeShapeType="1"/>
            </p:cNvSpPr>
            <p:nvPr/>
          </p:nvSpPr>
          <p:spPr bwMode="auto">
            <a:xfrm rot="10800000">
              <a:off x="1128" y="3340"/>
              <a:ext cx="0" cy="186"/>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46174" name="Group 596">
              <a:extLst>
                <a:ext uri="{FF2B5EF4-FFF2-40B4-BE49-F238E27FC236}">
                  <a16:creationId xmlns:a16="http://schemas.microsoft.com/office/drawing/2014/main" id="{9D64DFEB-84FD-4CFF-B7CA-2D0F2BCC14A8}"/>
                </a:ext>
              </a:extLst>
            </p:cNvPr>
            <p:cNvGrpSpPr>
              <a:grpSpLocks/>
            </p:cNvGrpSpPr>
            <p:nvPr/>
          </p:nvGrpSpPr>
          <p:grpSpPr bwMode="auto">
            <a:xfrm rot="10800000">
              <a:off x="1055" y="3525"/>
              <a:ext cx="72" cy="75"/>
              <a:chOff x="3168" y="3312"/>
              <a:chExt cx="96" cy="96"/>
            </a:xfrm>
          </p:grpSpPr>
          <p:sp>
            <p:nvSpPr>
              <p:cNvPr id="46182" name="Arc 597">
                <a:extLst>
                  <a:ext uri="{FF2B5EF4-FFF2-40B4-BE49-F238E27FC236}">
                    <a16:creationId xmlns:a16="http://schemas.microsoft.com/office/drawing/2014/main" id="{691F90F2-BC58-4F4A-A0A0-ACA91AF37FBD}"/>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6183" name="Arc 598">
                <a:extLst>
                  <a:ext uri="{FF2B5EF4-FFF2-40B4-BE49-F238E27FC236}">
                    <a16:creationId xmlns:a16="http://schemas.microsoft.com/office/drawing/2014/main" id="{8FA7D40C-029B-4887-BDEE-1548622C7228}"/>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46175" name="Group 599">
              <a:extLst>
                <a:ext uri="{FF2B5EF4-FFF2-40B4-BE49-F238E27FC236}">
                  <a16:creationId xmlns:a16="http://schemas.microsoft.com/office/drawing/2014/main" id="{2D7AC32A-7623-449A-90EA-B6CF152EA6C1}"/>
                </a:ext>
              </a:extLst>
            </p:cNvPr>
            <p:cNvGrpSpPr>
              <a:grpSpLocks/>
            </p:cNvGrpSpPr>
            <p:nvPr/>
          </p:nvGrpSpPr>
          <p:grpSpPr bwMode="auto">
            <a:xfrm rot="10800000" flipH="1" flipV="1">
              <a:off x="1127" y="3264"/>
              <a:ext cx="72" cy="75"/>
              <a:chOff x="3168" y="3312"/>
              <a:chExt cx="96" cy="96"/>
            </a:xfrm>
          </p:grpSpPr>
          <p:sp>
            <p:nvSpPr>
              <p:cNvPr id="46180" name="Arc 600">
                <a:extLst>
                  <a:ext uri="{FF2B5EF4-FFF2-40B4-BE49-F238E27FC236}">
                    <a16:creationId xmlns:a16="http://schemas.microsoft.com/office/drawing/2014/main" id="{B1110C22-97A2-4B1E-AC19-D4E115060699}"/>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6181" name="Arc 601">
                <a:extLst>
                  <a:ext uri="{FF2B5EF4-FFF2-40B4-BE49-F238E27FC236}">
                    <a16:creationId xmlns:a16="http://schemas.microsoft.com/office/drawing/2014/main" id="{A6A2B3BD-CA08-4355-BBA4-06E37A43B467}"/>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46176" name="Text Box 602">
              <a:extLst>
                <a:ext uri="{FF2B5EF4-FFF2-40B4-BE49-F238E27FC236}">
                  <a16:creationId xmlns:a16="http://schemas.microsoft.com/office/drawing/2014/main" id="{474F5279-C61E-44E0-BECC-641B3C7238FC}"/>
                </a:ext>
              </a:extLst>
            </p:cNvPr>
            <p:cNvSpPr txBox="1">
              <a:spLocks noChangeArrowheads="1"/>
            </p:cNvSpPr>
            <p:nvPr/>
          </p:nvSpPr>
          <p:spPr bwMode="auto">
            <a:xfrm>
              <a:off x="1200" y="3361"/>
              <a:ext cx="7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00"/>
                  </a:solidFill>
                </a:rPr>
                <a:t>E . dS</a:t>
              </a:r>
            </a:p>
          </p:txBody>
        </p:sp>
        <p:sp>
          <p:nvSpPr>
            <p:cNvPr id="46177" name="Line 603">
              <a:extLst>
                <a:ext uri="{FF2B5EF4-FFF2-40B4-BE49-F238E27FC236}">
                  <a16:creationId xmlns:a16="http://schemas.microsoft.com/office/drawing/2014/main" id="{3A44D22C-8088-4A1C-B7DE-5EF29DC2ABE9}"/>
                </a:ext>
              </a:extLst>
            </p:cNvPr>
            <p:cNvSpPr>
              <a:spLocks noChangeShapeType="1"/>
            </p:cNvSpPr>
            <p:nvPr/>
          </p:nvSpPr>
          <p:spPr bwMode="auto">
            <a:xfrm>
              <a:off x="1248" y="3361"/>
              <a:ext cx="144" cy="0"/>
            </a:xfrm>
            <a:prstGeom prst="line">
              <a:avLst/>
            </a:prstGeom>
            <a:noFill/>
            <a:ln w="12700">
              <a:solidFill>
                <a:srgbClr val="FFFF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178" name="Line 604">
              <a:extLst>
                <a:ext uri="{FF2B5EF4-FFF2-40B4-BE49-F238E27FC236}">
                  <a16:creationId xmlns:a16="http://schemas.microsoft.com/office/drawing/2014/main" id="{C9704FC2-34D9-4D3F-9C42-66F5C31E329E}"/>
                </a:ext>
              </a:extLst>
            </p:cNvPr>
            <p:cNvSpPr>
              <a:spLocks noChangeShapeType="1"/>
            </p:cNvSpPr>
            <p:nvPr/>
          </p:nvSpPr>
          <p:spPr bwMode="auto">
            <a:xfrm>
              <a:off x="1488" y="3361"/>
              <a:ext cx="144" cy="0"/>
            </a:xfrm>
            <a:prstGeom prst="line">
              <a:avLst/>
            </a:prstGeom>
            <a:noFill/>
            <a:ln w="12700">
              <a:solidFill>
                <a:srgbClr val="FFFF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179" name="Text Box 605">
              <a:extLst>
                <a:ext uri="{FF2B5EF4-FFF2-40B4-BE49-F238E27FC236}">
                  <a16:creationId xmlns:a16="http://schemas.microsoft.com/office/drawing/2014/main" id="{7E5D56AA-36CA-42BD-931D-B09A2C702A91}"/>
                </a:ext>
              </a:extLst>
            </p:cNvPr>
            <p:cNvSpPr txBox="1">
              <a:spLocks noChangeArrowheads="1"/>
            </p:cNvSpPr>
            <p:nvPr/>
          </p:nvSpPr>
          <p:spPr bwMode="auto">
            <a:xfrm>
              <a:off x="1008" y="3601"/>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FFFF00"/>
                  </a:solidFill>
                </a:rPr>
                <a:t>C</a:t>
              </a:r>
            </a:p>
          </p:txBody>
        </p:sp>
      </p:grpSp>
      <p:grpSp>
        <p:nvGrpSpPr>
          <p:cNvPr id="77570" name="Group 770">
            <a:extLst>
              <a:ext uri="{FF2B5EF4-FFF2-40B4-BE49-F238E27FC236}">
                <a16:creationId xmlns:a16="http://schemas.microsoft.com/office/drawing/2014/main" id="{F55B10B1-1815-4884-9A9B-6395204A14C9}"/>
              </a:ext>
            </a:extLst>
          </p:cNvPr>
          <p:cNvGrpSpPr>
            <a:grpSpLocks/>
          </p:cNvGrpSpPr>
          <p:nvPr/>
        </p:nvGrpSpPr>
        <p:grpSpPr bwMode="auto">
          <a:xfrm>
            <a:off x="228600" y="5865813"/>
            <a:ext cx="1447800" cy="836612"/>
            <a:chOff x="144" y="3695"/>
            <a:chExt cx="912" cy="527"/>
          </a:xfrm>
        </p:grpSpPr>
        <p:sp>
          <p:nvSpPr>
            <p:cNvPr id="46160" name="Text Box 606">
              <a:extLst>
                <a:ext uri="{FF2B5EF4-FFF2-40B4-BE49-F238E27FC236}">
                  <a16:creationId xmlns:a16="http://schemas.microsoft.com/office/drawing/2014/main" id="{EE17B6FA-F922-4991-8EDA-91CE54464C21}"/>
                </a:ext>
              </a:extLst>
            </p:cNvPr>
            <p:cNvSpPr txBox="1">
              <a:spLocks noChangeArrowheads="1"/>
            </p:cNvSpPr>
            <p:nvPr/>
          </p:nvSpPr>
          <p:spPr bwMode="auto">
            <a:xfrm>
              <a:off x="336" y="3790"/>
              <a:ext cx="7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CC00"/>
                  </a:solidFill>
                </a:rPr>
                <a:t>E . dS</a:t>
              </a:r>
              <a:r>
                <a:rPr lang="en-US" altLang="en-US" sz="1800" b="1">
                  <a:solidFill>
                    <a:srgbClr val="00CC00"/>
                  </a:solidFill>
                  <a:latin typeface="ItalicC" pitchFamily="2" charset="0"/>
                </a:rPr>
                <a:t> </a:t>
              </a:r>
              <a:r>
                <a:rPr lang="en-US" altLang="en-US" sz="1800" b="1">
                  <a:solidFill>
                    <a:srgbClr val="00CC00"/>
                  </a:solidFill>
                </a:rPr>
                <a:t>=</a:t>
              </a:r>
            </a:p>
          </p:txBody>
        </p:sp>
        <p:sp>
          <p:nvSpPr>
            <p:cNvPr id="46161" name="Line 607">
              <a:extLst>
                <a:ext uri="{FF2B5EF4-FFF2-40B4-BE49-F238E27FC236}">
                  <a16:creationId xmlns:a16="http://schemas.microsoft.com/office/drawing/2014/main" id="{562A7A36-1B38-44E0-BBA7-FB7CD55561EE}"/>
                </a:ext>
              </a:extLst>
            </p:cNvPr>
            <p:cNvSpPr>
              <a:spLocks noChangeShapeType="1"/>
            </p:cNvSpPr>
            <p:nvPr/>
          </p:nvSpPr>
          <p:spPr bwMode="auto">
            <a:xfrm>
              <a:off x="384" y="3790"/>
              <a:ext cx="144" cy="0"/>
            </a:xfrm>
            <a:prstGeom prst="line">
              <a:avLst/>
            </a:prstGeom>
            <a:noFill/>
            <a:ln w="12700">
              <a:solidFill>
                <a:srgbClr val="00CC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162" name="Line 608">
              <a:extLst>
                <a:ext uri="{FF2B5EF4-FFF2-40B4-BE49-F238E27FC236}">
                  <a16:creationId xmlns:a16="http://schemas.microsoft.com/office/drawing/2014/main" id="{0C7D6DE8-798B-4A0F-8A3E-59F98ACA0960}"/>
                </a:ext>
              </a:extLst>
            </p:cNvPr>
            <p:cNvSpPr>
              <a:spLocks noChangeShapeType="1"/>
            </p:cNvSpPr>
            <p:nvPr/>
          </p:nvSpPr>
          <p:spPr bwMode="auto">
            <a:xfrm>
              <a:off x="624" y="3790"/>
              <a:ext cx="144" cy="0"/>
            </a:xfrm>
            <a:prstGeom prst="line">
              <a:avLst/>
            </a:prstGeom>
            <a:noFill/>
            <a:ln w="12700">
              <a:solidFill>
                <a:srgbClr val="00CC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46163" name="Group 609">
              <a:extLst>
                <a:ext uri="{FF2B5EF4-FFF2-40B4-BE49-F238E27FC236}">
                  <a16:creationId xmlns:a16="http://schemas.microsoft.com/office/drawing/2014/main" id="{7ED033F1-2814-4F49-AEA4-3FA759309A6A}"/>
                </a:ext>
              </a:extLst>
            </p:cNvPr>
            <p:cNvGrpSpPr>
              <a:grpSpLocks/>
            </p:cNvGrpSpPr>
            <p:nvPr/>
          </p:nvGrpSpPr>
          <p:grpSpPr bwMode="auto">
            <a:xfrm>
              <a:off x="144" y="3695"/>
              <a:ext cx="192" cy="527"/>
              <a:chOff x="192" y="3600"/>
              <a:chExt cx="192" cy="527"/>
            </a:xfrm>
          </p:grpSpPr>
          <p:sp>
            <p:nvSpPr>
              <p:cNvPr id="46164" name="Line 610">
                <a:extLst>
                  <a:ext uri="{FF2B5EF4-FFF2-40B4-BE49-F238E27FC236}">
                    <a16:creationId xmlns:a16="http://schemas.microsoft.com/office/drawing/2014/main" id="{7C782912-F02C-4BAC-B025-A803A44CBDA9}"/>
                  </a:ext>
                </a:extLst>
              </p:cNvPr>
              <p:cNvSpPr>
                <a:spLocks noChangeShapeType="1"/>
              </p:cNvSpPr>
              <p:nvPr/>
            </p:nvSpPr>
            <p:spPr bwMode="auto">
              <a:xfrm rot="10800000">
                <a:off x="312" y="3674"/>
                <a:ext cx="0" cy="186"/>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46165" name="Group 611">
                <a:extLst>
                  <a:ext uri="{FF2B5EF4-FFF2-40B4-BE49-F238E27FC236}">
                    <a16:creationId xmlns:a16="http://schemas.microsoft.com/office/drawing/2014/main" id="{2B651CEF-447B-4BC9-A693-DB592600E93F}"/>
                  </a:ext>
                </a:extLst>
              </p:cNvPr>
              <p:cNvGrpSpPr>
                <a:grpSpLocks/>
              </p:cNvGrpSpPr>
              <p:nvPr/>
            </p:nvGrpSpPr>
            <p:grpSpPr bwMode="auto">
              <a:xfrm rot="10800000">
                <a:off x="239" y="3859"/>
                <a:ext cx="72" cy="75"/>
                <a:chOff x="3168" y="3312"/>
                <a:chExt cx="96" cy="96"/>
              </a:xfrm>
            </p:grpSpPr>
            <p:sp>
              <p:nvSpPr>
                <p:cNvPr id="46171" name="Arc 612">
                  <a:extLst>
                    <a:ext uri="{FF2B5EF4-FFF2-40B4-BE49-F238E27FC236}">
                      <a16:creationId xmlns:a16="http://schemas.microsoft.com/office/drawing/2014/main" id="{FFB30FED-6178-4395-A8C7-0CB101F38E35}"/>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6172" name="Arc 613">
                  <a:extLst>
                    <a:ext uri="{FF2B5EF4-FFF2-40B4-BE49-F238E27FC236}">
                      <a16:creationId xmlns:a16="http://schemas.microsoft.com/office/drawing/2014/main" id="{E512B747-6CA2-4B0B-BC57-4BC9E883F85B}"/>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46166" name="Group 614">
                <a:extLst>
                  <a:ext uri="{FF2B5EF4-FFF2-40B4-BE49-F238E27FC236}">
                    <a16:creationId xmlns:a16="http://schemas.microsoft.com/office/drawing/2014/main" id="{9F3E7581-6D79-47EE-86CB-C98C87BBDE24}"/>
                  </a:ext>
                </a:extLst>
              </p:cNvPr>
              <p:cNvGrpSpPr>
                <a:grpSpLocks/>
              </p:cNvGrpSpPr>
              <p:nvPr/>
            </p:nvGrpSpPr>
            <p:grpSpPr bwMode="auto">
              <a:xfrm rot="10800000" flipH="1" flipV="1">
                <a:off x="312" y="3600"/>
                <a:ext cx="72" cy="75"/>
                <a:chOff x="3168" y="3312"/>
                <a:chExt cx="96" cy="96"/>
              </a:xfrm>
            </p:grpSpPr>
            <p:sp>
              <p:nvSpPr>
                <p:cNvPr id="46169" name="Arc 615">
                  <a:extLst>
                    <a:ext uri="{FF2B5EF4-FFF2-40B4-BE49-F238E27FC236}">
                      <a16:creationId xmlns:a16="http://schemas.microsoft.com/office/drawing/2014/main" id="{2205E6C4-639B-4043-9C1B-8CBD28BFF584}"/>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6170" name="Arc 616">
                  <a:extLst>
                    <a:ext uri="{FF2B5EF4-FFF2-40B4-BE49-F238E27FC236}">
                      <a16:creationId xmlns:a16="http://schemas.microsoft.com/office/drawing/2014/main" id="{FCAC21C0-75D4-43F1-94A2-75580A3D4668}"/>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46167" name="Text Box 617">
                <a:extLst>
                  <a:ext uri="{FF2B5EF4-FFF2-40B4-BE49-F238E27FC236}">
                    <a16:creationId xmlns:a16="http://schemas.microsoft.com/office/drawing/2014/main" id="{A4C31901-E529-4692-B196-92F11CD49025}"/>
                  </a:ext>
                </a:extLst>
              </p:cNvPr>
              <p:cNvSpPr txBox="1">
                <a:spLocks noChangeArrowheads="1"/>
              </p:cNvSpPr>
              <p:nvPr/>
            </p:nvSpPr>
            <p:spPr bwMode="auto">
              <a:xfrm>
                <a:off x="192" y="3935"/>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00CC00"/>
                    </a:solidFill>
                  </a:rPr>
                  <a:t>S</a:t>
                </a:r>
              </a:p>
            </p:txBody>
          </p:sp>
          <p:sp>
            <p:nvSpPr>
              <p:cNvPr id="46168" name="Oval 618">
                <a:extLst>
                  <a:ext uri="{FF2B5EF4-FFF2-40B4-BE49-F238E27FC236}">
                    <a16:creationId xmlns:a16="http://schemas.microsoft.com/office/drawing/2014/main" id="{23E7059C-B2E9-4E24-BE91-D01641266364}"/>
                  </a:ext>
                </a:extLst>
              </p:cNvPr>
              <p:cNvSpPr>
                <a:spLocks noChangeArrowheads="1"/>
              </p:cNvSpPr>
              <p:nvPr/>
            </p:nvSpPr>
            <p:spPr bwMode="auto">
              <a:xfrm>
                <a:off x="240" y="3743"/>
                <a:ext cx="144" cy="48"/>
              </a:xfrm>
              <a:prstGeom prst="ellipse">
                <a:avLst/>
              </a:prstGeom>
              <a:noFill/>
              <a:ln w="190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grpSp>
      <p:grpSp>
        <p:nvGrpSpPr>
          <p:cNvPr id="77571" name="Group 771">
            <a:extLst>
              <a:ext uri="{FF2B5EF4-FFF2-40B4-BE49-F238E27FC236}">
                <a16:creationId xmlns:a16="http://schemas.microsoft.com/office/drawing/2014/main" id="{879CFF6F-B1F8-4E7D-BE3C-A9426B9D173D}"/>
              </a:ext>
            </a:extLst>
          </p:cNvPr>
          <p:cNvGrpSpPr>
            <a:grpSpLocks/>
          </p:cNvGrpSpPr>
          <p:nvPr/>
        </p:nvGrpSpPr>
        <p:grpSpPr bwMode="auto">
          <a:xfrm>
            <a:off x="1447800" y="5864225"/>
            <a:ext cx="1981200" cy="839788"/>
            <a:chOff x="912" y="3694"/>
            <a:chExt cx="1248" cy="529"/>
          </a:xfrm>
        </p:grpSpPr>
        <p:sp>
          <p:nvSpPr>
            <p:cNvPr id="46149" name="Text Box 619">
              <a:extLst>
                <a:ext uri="{FF2B5EF4-FFF2-40B4-BE49-F238E27FC236}">
                  <a16:creationId xmlns:a16="http://schemas.microsoft.com/office/drawing/2014/main" id="{AA2337C3-F42E-4508-97B9-1BD8D0E8EFD9}"/>
                </a:ext>
              </a:extLst>
            </p:cNvPr>
            <p:cNvSpPr txBox="1">
              <a:spLocks noChangeArrowheads="1"/>
            </p:cNvSpPr>
            <p:nvPr/>
          </p:nvSpPr>
          <p:spPr bwMode="auto">
            <a:xfrm>
              <a:off x="1056" y="3791"/>
              <a:ext cx="110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CC00"/>
                  </a:solidFill>
                </a:rPr>
                <a:t>E dS cos 0</a:t>
              </a:r>
              <a:r>
                <a:rPr lang="en-US" altLang="en-US" sz="1800" b="1">
                  <a:solidFill>
                    <a:srgbClr val="00CC00"/>
                  </a:solidFill>
                  <a:cs typeface="Arial" panose="020B0604020202020204" pitchFamily="34" charset="0"/>
                </a:rPr>
                <a:t>° </a:t>
              </a:r>
              <a:r>
                <a:rPr lang="en-US" altLang="en-US" sz="1800" b="1">
                  <a:solidFill>
                    <a:srgbClr val="00CC00"/>
                  </a:solidFill>
                </a:rPr>
                <a:t>+</a:t>
              </a:r>
            </a:p>
          </p:txBody>
        </p:sp>
        <p:grpSp>
          <p:nvGrpSpPr>
            <p:cNvPr id="46150" name="Group 620">
              <a:extLst>
                <a:ext uri="{FF2B5EF4-FFF2-40B4-BE49-F238E27FC236}">
                  <a16:creationId xmlns:a16="http://schemas.microsoft.com/office/drawing/2014/main" id="{FE6A5E13-7D07-47F2-88A7-A071F3CA5389}"/>
                </a:ext>
              </a:extLst>
            </p:cNvPr>
            <p:cNvGrpSpPr>
              <a:grpSpLocks/>
            </p:cNvGrpSpPr>
            <p:nvPr/>
          </p:nvGrpSpPr>
          <p:grpSpPr bwMode="auto">
            <a:xfrm>
              <a:off x="912" y="3694"/>
              <a:ext cx="191" cy="529"/>
              <a:chOff x="1008" y="3599"/>
              <a:chExt cx="191" cy="529"/>
            </a:xfrm>
          </p:grpSpPr>
          <p:grpSp>
            <p:nvGrpSpPr>
              <p:cNvPr id="46151" name="Group 621">
                <a:extLst>
                  <a:ext uri="{FF2B5EF4-FFF2-40B4-BE49-F238E27FC236}">
                    <a16:creationId xmlns:a16="http://schemas.microsoft.com/office/drawing/2014/main" id="{A0BE98B0-0A2B-4A4A-A43B-546AAD69646F}"/>
                  </a:ext>
                </a:extLst>
              </p:cNvPr>
              <p:cNvGrpSpPr>
                <a:grpSpLocks/>
              </p:cNvGrpSpPr>
              <p:nvPr/>
            </p:nvGrpSpPr>
            <p:grpSpPr bwMode="auto">
              <a:xfrm>
                <a:off x="1055" y="3599"/>
                <a:ext cx="144" cy="336"/>
                <a:chOff x="1103" y="3599"/>
                <a:chExt cx="144" cy="336"/>
              </a:xfrm>
            </p:grpSpPr>
            <p:sp>
              <p:nvSpPr>
                <p:cNvPr id="46153" name="Line 622">
                  <a:extLst>
                    <a:ext uri="{FF2B5EF4-FFF2-40B4-BE49-F238E27FC236}">
                      <a16:creationId xmlns:a16="http://schemas.microsoft.com/office/drawing/2014/main" id="{0775EA9C-8E15-4C7C-B9AF-695C651A9C2A}"/>
                    </a:ext>
                  </a:extLst>
                </p:cNvPr>
                <p:cNvSpPr>
                  <a:spLocks noChangeShapeType="1"/>
                </p:cNvSpPr>
                <p:nvPr/>
              </p:nvSpPr>
              <p:spPr bwMode="auto">
                <a:xfrm rot="10800000">
                  <a:off x="1176" y="3675"/>
                  <a:ext cx="0" cy="186"/>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46154" name="Group 623">
                  <a:extLst>
                    <a:ext uri="{FF2B5EF4-FFF2-40B4-BE49-F238E27FC236}">
                      <a16:creationId xmlns:a16="http://schemas.microsoft.com/office/drawing/2014/main" id="{7C8E05D3-E5A8-4025-B3DE-AF961D64DDAB}"/>
                    </a:ext>
                  </a:extLst>
                </p:cNvPr>
                <p:cNvGrpSpPr>
                  <a:grpSpLocks/>
                </p:cNvGrpSpPr>
                <p:nvPr/>
              </p:nvGrpSpPr>
              <p:grpSpPr bwMode="auto">
                <a:xfrm rot="10800000">
                  <a:off x="1103" y="3860"/>
                  <a:ext cx="72" cy="75"/>
                  <a:chOff x="3168" y="3312"/>
                  <a:chExt cx="96" cy="96"/>
                </a:xfrm>
              </p:grpSpPr>
              <p:sp>
                <p:nvSpPr>
                  <p:cNvPr id="46158" name="Arc 624">
                    <a:extLst>
                      <a:ext uri="{FF2B5EF4-FFF2-40B4-BE49-F238E27FC236}">
                        <a16:creationId xmlns:a16="http://schemas.microsoft.com/office/drawing/2014/main" id="{A8F7C7E7-61DB-4BA9-B173-2BAE70582C57}"/>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6159" name="Arc 625">
                    <a:extLst>
                      <a:ext uri="{FF2B5EF4-FFF2-40B4-BE49-F238E27FC236}">
                        <a16:creationId xmlns:a16="http://schemas.microsoft.com/office/drawing/2014/main" id="{6433B785-1AE1-49CB-AC26-309814A5D911}"/>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46155" name="Group 626">
                  <a:extLst>
                    <a:ext uri="{FF2B5EF4-FFF2-40B4-BE49-F238E27FC236}">
                      <a16:creationId xmlns:a16="http://schemas.microsoft.com/office/drawing/2014/main" id="{9A428A96-256F-49CF-AFF0-870FB60C150D}"/>
                    </a:ext>
                  </a:extLst>
                </p:cNvPr>
                <p:cNvGrpSpPr>
                  <a:grpSpLocks/>
                </p:cNvGrpSpPr>
                <p:nvPr/>
              </p:nvGrpSpPr>
              <p:grpSpPr bwMode="auto">
                <a:xfrm rot="10800000" flipH="1" flipV="1">
                  <a:off x="1175" y="3599"/>
                  <a:ext cx="72" cy="75"/>
                  <a:chOff x="3168" y="3312"/>
                  <a:chExt cx="96" cy="96"/>
                </a:xfrm>
              </p:grpSpPr>
              <p:sp>
                <p:nvSpPr>
                  <p:cNvPr id="46156" name="Arc 627">
                    <a:extLst>
                      <a:ext uri="{FF2B5EF4-FFF2-40B4-BE49-F238E27FC236}">
                        <a16:creationId xmlns:a16="http://schemas.microsoft.com/office/drawing/2014/main" id="{D7DAE4B9-9F03-4C20-A12A-078E268C05FC}"/>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6157" name="Arc 628">
                    <a:extLst>
                      <a:ext uri="{FF2B5EF4-FFF2-40B4-BE49-F238E27FC236}">
                        <a16:creationId xmlns:a16="http://schemas.microsoft.com/office/drawing/2014/main" id="{554E812F-70FD-428A-A04C-D0520D5DD4CA}"/>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sp>
            <p:nvSpPr>
              <p:cNvPr id="46152" name="Text Box 629">
                <a:extLst>
                  <a:ext uri="{FF2B5EF4-FFF2-40B4-BE49-F238E27FC236}">
                    <a16:creationId xmlns:a16="http://schemas.microsoft.com/office/drawing/2014/main" id="{5E70EB64-B905-4FD9-83CA-3E5C96AD9CF1}"/>
                  </a:ext>
                </a:extLst>
              </p:cNvPr>
              <p:cNvSpPr txBox="1">
                <a:spLocks noChangeArrowheads="1"/>
              </p:cNvSpPr>
              <p:nvPr/>
            </p:nvSpPr>
            <p:spPr bwMode="auto">
              <a:xfrm>
                <a:off x="1008" y="3936"/>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00CC00"/>
                    </a:solidFill>
                  </a:rPr>
                  <a:t>A</a:t>
                </a:r>
              </a:p>
            </p:txBody>
          </p:sp>
        </p:grpSp>
      </p:grpSp>
      <p:grpSp>
        <p:nvGrpSpPr>
          <p:cNvPr id="77572" name="Group 772">
            <a:extLst>
              <a:ext uri="{FF2B5EF4-FFF2-40B4-BE49-F238E27FC236}">
                <a16:creationId xmlns:a16="http://schemas.microsoft.com/office/drawing/2014/main" id="{90011658-09AC-4351-8511-EEA4463BCCA3}"/>
              </a:ext>
            </a:extLst>
          </p:cNvPr>
          <p:cNvGrpSpPr>
            <a:grpSpLocks/>
          </p:cNvGrpSpPr>
          <p:nvPr/>
        </p:nvGrpSpPr>
        <p:grpSpPr bwMode="auto">
          <a:xfrm>
            <a:off x="3124200" y="5864225"/>
            <a:ext cx="1981200" cy="839788"/>
            <a:chOff x="1968" y="3694"/>
            <a:chExt cx="1248" cy="529"/>
          </a:xfrm>
        </p:grpSpPr>
        <p:grpSp>
          <p:nvGrpSpPr>
            <p:cNvPr id="46139" name="Group 630">
              <a:extLst>
                <a:ext uri="{FF2B5EF4-FFF2-40B4-BE49-F238E27FC236}">
                  <a16:creationId xmlns:a16="http://schemas.microsoft.com/office/drawing/2014/main" id="{C6915FB1-C73C-4975-8A44-CD3CEA437627}"/>
                </a:ext>
              </a:extLst>
            </p:cNvPr>
            <p:cNvGrpSpPr>
              <a:grpSpLocks/>
            </p:cNvGrpSpPr>
            <p:nvPr/>
          </p:nvGrpSpPr>
          <p:grpSpPr bwMode="auto">
            <a:xfrm>
              <a:off x="1968" y="3694"/>
              <a:ext cx="191" cy="529"/>
              <a:chOff x="1872" y="3599"/>
              <a:chExt cx="191" cy="529"/>
            </a:xfrm>
          </p:grpSpPr>
          <p:sp>
            <p:nvSpPr>
              <p:cNvPr id="46141" name="Line 631">
                <a:extLst>
                  <a:ext uri="{FF2B5EF4-FFF2-40B4-BE49-F238E27FC236}">
                    <a16:creationId xmlns:a16="http://schemas.microsoft.com/office/drawing/2014/main" id="{65557FC1-6242-471C-AFC3-C0867670BAC9}"/>
                  </a:ext>
                </a:extLst>
              </p:cNvPr>
              <p:cNvSpPr>
                <a:spLocks noChangeShapeType="1"/>
              </p:cNvSpPr>
              <p:nvPr/>
            </p:nvSpPr>
            <p:spPr bwMode="auto">
              <a:xfrm rot="10800000">
                <a:off x="1992" y="3675"/>
                <a:ext cx="0" cy="186"/>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46142" name="Group 632">
                <a:extLst>
                  <a:ext uri="{FF2B5EF4-FFF2-40B4-BE49-F238E27FC236}">
                    <a16:creationId xmlns:a16="http://schemas.microsoft.com/office/drawing/2014/main" id="{360F75F2-3E3E-4E96-8B72-CAD69B2B8AEE}"/>
                  </a:ext>
                </a:extLst>
              </p:cNvPr>
              <p:cNvGrpSpPr>
                <a:grpSpLocks/>
              </p:cNvGrpSpPr>
              <p:nvPr/>
            </p:nvGrpSpPr>
            <p:grpSpPr bwMode="auto">
              <a:xfrm rot="10800000">
                <a:off x="1919" y="3860"/>
                <a:ext cx="72" cy="75"/>
                <a:chOff x="3168" y="3312"/>
                <a:chExt cx="96" cy="96"/>
              </a:xfrm>
            </p:grpSpPr>
            <p:sp>
              <p:nvSpPr>
                <p:cNvPr id="46147" name="Arc 633">
                  <a:extLst>
                    <a:ext uri="{FF2B5EF4-FFF2-40B4-BE49-F238E27FC236}">
                      <a16:creationId xmlns:a16="http://schemas.microsoft.com/office/drawing/2014/main" id="{72543284-27CD-48EE-AC88-EF9B2E5CC796}"/>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6148" name="Arc 634">
                  <a:extLst>
                    <a:ext uri="{FF2B5EF4-FFF2-40B4-BE49-F238E27FC236}">
                      <a16:creationId xmlns:a16="http://schemas.microsoft.com/office/drawing/2014/main" id="{29190695-B080-4833-B938-5AA7BDE5A49F}"/>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46143" name="Group 635">
                <a:extLst>
                  <a:ext uri="{FF2B5EF4-FFF2-40B4-BE49-F238E27FC236}">
                    <a16:creationId xmlns:a16="http://schemas.microsoft.com/office/drawing/2014/main" id="{503F94E0-C0F0-4004-9A49-6688A7269893}"/>
                  </a:ext>
                </a:extLst>
              </p:cNvPr>
              <p:cNvGrpSpPr>
                <a:grpSpLocks/>
              </p:cNvGrpSpPr>
              <p:nvPr/>
            </p:nvGrpSpPr>
            <p:grpSpPr bwMode="auto">
              <a:xfrm rot="10800000" flipH="1" flipV="1">
                <a:off x="1991" y="3599"/>
                <a:ext cx="72" cy="75"/>
                <a:chOff x="3168" y="3312"/>
                <a:chExt cx="96" cy="96"/>
              </a:xfrm>
            </p:grpSpPr>
            <p:sp>
              <p:nvSpPr>
                <p:cNvPr id="46145" name="Arc 636">
                  <a:extLst>
                    <a:ext uri="{FF2B5EF4-FFF2-40B4-BE49-F238E27FC236}">
                      <a16:creationId xmlns:a16="http://schemas.microsoft.com/office/drawing/2014/main" id="{9702C308-7BC5-4C73-BFF9-9185628D1B7E}"/>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6146" name="Arc 637">
                  <a:extLst>
                    <a:ext uri="{FF2B5EF4-FFF2-40B4-BE49-F238E27FC236}">
                      <a16:creationId xmlns:a16="http://schemas.microsoft.com/office/drawing/2014/main" id="{531FFE7E-9156-4ADB-A1EC-24C876F51332}"/>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46144" name="Text Box 638">
                <a:extLst>
                  <a:ext uri="{FF2B5EF4-FFF2-40B4-BE49-F238E27FC236}">
                    <a16:creationId xmlns:a16="http://schemas.microsoft.com/office/drawing/2014/main" id="{D52C3FFC-950B-4C19-B80F-FA367B3D3DDB}"/>
                  </a:ext>
                </a:extLst>
              </p:cNvPr>
              <p:cNvSpPr txBox="1">
                <a:spLocks noChangeArrowheads="1"/>
              </p:cNvSpPr>
              <p:nvPr/>
            </p:nvSpPr>
            <p:spPr bwMode="auto">
              <a:xfrm>
                <a:off x="1872" y="3936"/>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00CC00"/>
                    </a:solidFill>
                  </a:rPr>
                  <a:t>B</a:t>
                </a:r>
              </a:p>
            </p:txBody>
          </p:sp>
        </p:grpSp>
        <p:sp>
          <p:nvSpPr>
            <p:cNvPr id="46140" name="Text Box 648">
              <a:extLst>
                <a:ext uri="{FF2B5EF4-FFF2-40B4-BE49-F238E27FC236}">
                  <a16:creationId xmlns:a16="http://schemas.microsoft.com/office/drawing/2014/main" id="{86A50B8D-D823-4EB8-A8E9-778FACC722D5}"/>
                </a:ext>
              </a:extLst>
            </p:cNvPr>
            <p:cNvSpPr txBox="1">
              <a:spLocks noChangeArrowheads="1"/>
            </p:cNvSpPr>
            <p:nvPr/>
          </p:nvSpPr>
          <p:spPr bwMode="auto">
            <a:xfrm>
              <a:off x="2112" y="3791"/>
              <a:ext cx="110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CC00"/>
                  </a:solidFill>
                </a:rPr>
                <a:t>E dS cos 0</a:t>
              </a:r>
              <a:r>
                <a:rPr lang="en-US" altLang="en-US" sz="1800" b="1">
                  <a:solidFill>
                    <a:srgbClr val="00CC00"/>
                  </a:solidFill>
                  <a:cs typeface="Arial" panose="020B0604020202020204" pitchFamily="34" charset="0"/>
                </a:rPr>
                <a:t>° </a:t>
              </a:r>
              <a:r>
                <a:rPr lang="en-US" altLang="en-US" sz="1800" b="1">
                  <a:solidFill>
                    <a:srgbClr val="00CC00"/>
                  </a:solidFill>
                </a:rPr>
                <a:t>+</a:t>
              </a:r>
            </a:p>
          </p:txBody>
        </p:sp>
      </p:grpSp>
      <p:grpSp>
        <p:nvGrpSpPr>
          <p:cNvPr id="77573" name="Group 773">
            <a:extLst>
              <a:ext uri="{FF2B5EF4-FFF2-40B4-BE49-F238E27FC236}">
                <a16:creationId xmlns:a16="http://schemas.microsoft.com/office/drawing/2014/main" id="{FE1E125E-2A78-4676-B6D2-227D593DF067}"/>
              </a:ext>
            </a:extLst>
          </p:cNvPr>
          <p:cNvGrpSpPr>
            <a:grpSpLocks/>
          </p:cNvGrpSpPr>
          <p:nvPr/>
        </p:nvGrpSpPr>
        <p:grpSpPr bwMode="auto">
          <a:xfrm>
            <a:off x="4878388" y="5864225"/>
            <a:ext cx="2894012" cy="839788"/>
            <a:chOff x="3073" y="3694"/>
            <a:chExt cx="1823" cy="529"/>
          </a:xfrm>
        </p:grpSpPr>
        <p:grpSp>
          <p:nvGrpSpPr>
            <p:cNvPr id="46120" name="Group 639">
              <a:extLst>
                <a:ext uri="{FF2B5EF4-FFF2-40B4-BE49-F238E27FC236}">
                  <a16:creationId xmlns:a16="http://schemas.microsoft.com/office/drawing/2014/main" id="{7731A8B5-6B45-4083-9E7A-92AE4587A1BB}"/>
                </a:ext>
              </a:extLst>
            </p:cNvPr>
            <p:cNvGrpSpPr>
              <a:grpSpLocks/>
            </p:cNvGrpSpPr>
            <p:nvPr/>
          </p:nvGrpSpPr>
          <p:grpSpPr bwMode="auto">
            <a:xfrm>
              <a:off x="3073" y="3694"/>
              <a:ext cx="191" cy="529"/>
              <a:chOff x="2688" y="3599"/>
              <a:chExt cx="191" cy="529"/>
            </a:xfrm>
          </p:grpSpPr>
          <p:sp>
            <p:nvSpPr>
              <p:cNvPr id="46131" name="Line 640">
                <a:extLst>
                  <a:ext uri="{FF2B5EF4-FFF2-40B4-BE49-F238E27FC236}">
                    <a16:creationId xmlns:a16="http://schemas.microsoft.com/office/drawing/2014/main" id="{2704E9CD-E288-48AA-AB29-77B6316DCB77}"/>
                  </a:ext>
                </a:extLst>
              </p:cNvPr>
              <p:cNvSpPr>
                <a:spLocks noChangeShapeType="1"/>
              </p:cNvSpPr>
              <p:nvPr/>
            </p:nvSpPr>
            <p:spPr bwMode="auto">
              <a:xfrm rot="10800000">
                <a:off x="2808" y="3675"/>
                <a:ext cx="0" cy="186"/>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46132" name="Group 641">
                <a:extLst>
                  <a:ext uri="{FF2B5EF4-FFF2-40B4-BE49-F238E27FC236}">
                    <a16:creationId xmlns:a16="http://schemas.microsoft.com/office/drawing/2014/main" id="{FD1EFAD5-A80B-47B0-9CAE-A394CB31AE79}"/>
                  </a:ext>
                </a:extLst>
              </p:cNvPr>
              <p:cNvGrpSpPr>
                <a:grpSpLocks/>
              </p:cNvGrpSpPr>
              <p:nvPr/>
            </p:nvGrpSpPr>
            <p:grpSpPr bwMode="auto">
              <a:xfrm rot="10800000">
                <a:off x="2735" y="3860"/>
                <a:ext cx="72" cy="75"/>
                <a:chOff x="3168" y="3312"/>
                <a:chExt cx="96" cy="96"/>
              </a:xfrm>
            </p:grpSpPr>
            <p:sp>
              <p:nvSpPr>
                <p:cNvPr id="46137" name="Arc 642">
                  <a:extLst>
                    <a:ext uri="{FF2B5EF4-FFF2-40B4-BE49-F238E27FC236}">
                      <a16:creationId xmlns:a16="http://schemas.microsoft.com/office/drawing/2014/main" id="{ED4429EB-598F-4A24-B600-A3CBBF1CDE35}"/>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6138" name="Arc 643">
                  <a:extLst>
                    <a:ext uri="{FF2B5EF4-FFF2-40B4-BE49-F238E27FC236}">
                      <a16:creationId xmlns:a16="http://schemas.microsoft.com/office/drawing/2014/main" id="{B67C0608-7CE0-44FB-BC39-962F42767F3F}"/>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46133" name="Group 644">
                <a:extLst>
                  <a:ext uri="{FF2B5EF4-FFF2-40B4-BE49-F238E27FC236}">
                    <a16:creationId xmlns:a16="http://schemas.microsoft.com/office/drawing/2014/main" id="{39BCEDB2-C8C4-4BD0-896F-3A93EBF14830}"/>
                  </a:ext>
                </a:extLst>
              </p:cNvPr>
              <p:cNvGrpSpPr>
                <a:grpSpLocks/>
              </p:cNvGrpSpPr>
              <p:nvPr/>
            </p:nvGrpSpPr>
            <p:grpSpPr bwMode="auto">
              <a:xfrm rot="10800000" flipH="1" flipV="1">
                <a:off x="2807" y="3599"/>
                <a:ext cx="72" cy="75"/>
                <a:chOff x="3168" y="3312"/>
                <a:chExt cx="96" cy="96"/>
              </a:xfrm>
            </p:grpSpPr>
            <p:sp>
              <p:nvSpPr>
                <p:cNvPr id="46135" name="Arc 645">
                  <a:extLst>
                    <a:ext uri="{FF2B5EF4-FFF2-40B4-BE49-F238E27FC236}">
                      <a16:creationId xmlns:a16="http://schemas.microsoft.com/office/drawing/2014/main" id="{B3C0A4B6-4A3D-4E4F-B29E-BE113B976518}"/>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6136" name="Arc 646">
                  <a:extLst>
                    <a:ext uri="{FF2B5EF4-FFF2-40B4-BE49-F238E27FC236}">
                      <a16:creationId xmlns:a16="http://schemas.microsoft.com/office/drawing/2014/main" id="{8C56561D-81BE-4C69-86AC-F3CC702CA525}"/>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46134" name="Text Box 647">
                <a:extLst>
                  <a:ext uri="{FF2B5EF4-FFF2-40B4-BE49-F238E27FC236}">
                    <a16:creationId xmlns:a16="http://schemas.microsoft.com/office/drawing/2014/main" id="{7FD19588-990C-4D2C-998B-C0AEF86CBCED}"/>
                  </a:ext>
                </a:extLst>
              </p:cNvPr>
              <p:cNvSpPr txBox="1">
                <a:spLocks noChangeArrowheads="1"/>
              </p:cNvSpPr>
              <p:nvPr/>
            </p:nvSpPr>
            <p:spPr bwMode="auto">
              <a:xfrm>
                <a:off x="2688" y="3936"/>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00CC00"/>
                    </a:solidFill>
                  </a:rPr>
                  <a:t>C</a:t>
                </a:r>
              </a:p>
            </p:txBody>
          </p:sp>
        </p:grpSp>
        <p:sp>
          <p:nvSpPr>
            <p:cNvPr id="46121" name="Text Box 649">
              <a:extLst>
                <a:ext uri="{FF2B5EF4-FFF2-40B4-BE49-F238E27FC236}">
                  <a16:creationId xmlns:a16="http://schemas.microsoft.com/office/drawing/2014/main" id="{971CAD3B-4DBC-472D-99B8-242E07E9430C}"/>
                </a:ext>
              </a:extLst>
            </p:cNvPr>
            <p:cNvSpPr txBox="1">
              <a:spLocks noChangeArrowheads="1"/>
            </p:cNvSpPr>
            <p:nvPr/>
          </p:nvSpPr>
          <p:spPr bwMode="auto">
            <a:xfrm>
              <a:off x="3216" y="3791"/>
              <a:ext cx="124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CC00"/>
                  </a:solidFill>
                </a:rPr>
                <a:t>E dS cos 90</a:t>
              </a:r>
              <a:r>
                <a:rPr lang="en-US" altLang="en-US" sz="1800" b="1">
                  <a:solidFill>
                    <a:srgbClr val="00CC00"/>
                  </a:solidFill>
                  <a:cs typeface="Arial" panose="020B0604020202020204" pitchFamily="34" charset="0"/>
                </a:rPr>
                <a:t>° =</a:t>
              </a:r>
              <a:endParaRPr lang="en-US" altLang="en-US" sz="1800" b="1">
                <a:solidFill>
                  <a:srgbClr val="00CC00"/>
                </a:solidFill>
              </a:endParaRPr>
            </a:p>
          </p:txBody>
        </p:sp>
        <p:grpSp>
          <p:nvGrpSpPr>
            <p:cNvPr id="46122" name="Group 662">
              <a:extLst>
                <a:ext uri="{FF2B5EF4-FFF2-40B4-BE49-F238E27FC236}">
                  <a16:creationId xmlns:a16="http://schemas.microsoft.com/office/drawing/2014/main" id="{5E65DC41-BA98-46C0-BADA-927249CCC712}"/>
                </a:ext>
              </a:extLst>
            </p:cNvPr>
            <p:cNvGrpSpPr>
              <a:grpSpLocks/>
            </p:cNvGrpSpPr>
            <p:nvPr/>
          </p:nvGrpSpPr>
          <p:grpSpPr bwMode="auto">
            <a:xfrm>
              <a:off x="4512" y="3695"/>
              <a:ext cx="144" cy="336"/>
              <a:chOff x="4417" y="3695"/>
              <a:chExt cx="144" cy="336"/>
            </a:xfrm>
          </p:grpSpPr>
          <p:sp>
            <p:nvSpPr>
              <p:cNvPr id="46124" name="Line 651">
                <a:extLst>
                  <a:ext uri="{FF2B5EF4-FFF2-40B4-BE49-F238E27FC236}">
                    <a16:creationId xmlns:a16="http://schemas.microsoft.com/office/drawing/2014/main" id="{CD104D47-2656-454F-BC4D-0796AAF062FC}"/>
                  </a:ext>
                </a:extLst>
              </p:cNvPr>
              <p:cNvSpPr>
                <a:spLocks noChangeShapeType="1"/>
              </p:cNvSpPr>
              <p:nvPr/>
            </p:nvSpPr>
            <p:spPr bwMode="auto">
              <a:xfrm rot="10800000">
                <a:off x="4490" y="3771"/>
                <a:ext cx="0" cy="186"/>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46125" name="Group 652">
                <a:extLst>
                  <a:ext uri="{FF2B5EF4-FFF2-40B4-BE49-F238E27FC236}">
                    <a16:creationId xmlns:a16="http://schemas.microsoft.com/office/drawing/2014/main" id="{E840E0E3-5B29-42B5-8C95-A6E233A9A8C7}"/>
                  </a:ext>
                </a:extLst>
              </p:cNvPr>
              <p:cNvGrpSpPr>
                <a:grpSpLocks/>
              </p:cNvGrpSpPr>
              <p:nvPr/>
            </p:nvGrpSpPr>
            <p:grpSpPr bwMode="auto">
              <a:xfrm rot="10800000">
                <a:off x="4417" y="3956"/>
                <a:ext cx="72" cy="75"/>
                <a:chOff x="3168" y="3312"/>
                <a:chExt cx="96" cy="96"/>
              </a:xfrm>
            </p:grpSpPr>
            <p:sp>
              <p:nvSpPr>
                <p:cNvPr id="46129" name="Arc 653">
                  <a:extLst>
                    <a:ext uri="{FF2B5EF4-FFF2-40B4-BE49-F238E27FC236}">
                      <a16:creationId xmlns:a16="http://schemas.microsoft.com/office/drawing/2014/main" id="{D1E7C35A-CF79-4C16-A9E4-A0D1D854DDAB}"/>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6130" name="Arc 654">
                  <a:extLst>
                    <a:ext uri="{FF2B5EF4-FFF2-40B4-BE49-F238E27FC236}">
                      <a16:creationId xmlns:a16="http://schemas.microsoft.com/office/drawing/2014/main" id="{95576A73-44F2-4F94-A5A3-88F94090E3AD}"/>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46126" name="Group 655">
                <a:extLst>
                  <a:ext uri="{FF2B5EF4-FFF2-40B4-BE49-F238E27FC236}">
                    <a16:creationId xmlns:a16="http://schemas.microsoft.com/office/drawing/2014/main" id="{7CB1E5FC-A5B8-4C83-B61B-3EF5BECFA494}"/>
                  </a:ext>
                </a:extLst>
              </p:cNvPr>
              <p:cNvGrpSpPr>
                <a:grpSpLocks/>
              </p:cNvGrpSpPr>
              <p:nvPr/>
            </p:nvGrpSpPr>
            <p:grpSpPr bwMode="auto">
              <a:xfrm rot="10800000" flipH="1" flipV="1">
                <a:off x="4489" y="3695"/>
                <a:ext cx="72" cy="75"/>
                <a:chOff x="3168" y="3312"/>
                <a:chExt cx="96" cy="96"/>
              </a:xfrm>
            </p:grpSpPr>
            <p:sp>
              <p:nvSpPr>
                <p:cNvPr id="46127" name="Arc 656">
                  <a:extLst>
                    <a:ext uri="{FF2B5EF4-FFF2-40B4-BE49-F238E27FC236}">
                      <a16:creationId xmlns:a16="http://schemas.microsoft.com/office/drawing/2014/main" id="{D12315B9-623F-4573-8E67-174C7AA29F28}"/>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6128" name="Arc 657">
                  <a:extLst>
                    <a:ext uri="{FF2B5EF4-FFF2-40B4-BE49-F238E27FC236}">
                      <a16:creationId xmlns:a16="http://schemas.microsoft.com/office/drawing/2014/main" id="{03FA3C97-7002-4E5F-9ED8-78C67EE84E47}"/>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sp>
          <p:nvSpPr>
            <p:cNvPr id="46123" name="Text Box 659">
              <a:extLst>
                <a:ext uri="{FF2B5EF4-FFF2-40B4-BE49-F238E27FC236}">
                  <a16:creationId xmlns:a16="http://schemas.microsoft.com/office/drawing/2014/main" id="{45129BF9-A2B4-4502-B2D2-7FFAAB197CF3}"/>
                </a:ext>
              </a:extLst>
            </p:cNvPr>
            <p:cNvSpPr txBox="1">
              <a:spLocks noChangeArrowheads="1"/>
            </p:cNvSpPr>
            <p:nvPr/>
          </p:nvSpPr>
          <p:spPr bwMode="auto">
            <a:xfrm>
              <a:off x="4272" y="3792"/>
              <a:ext cx="62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CC"/>
                  </a:solidFill>
                </a:rPr>
                <a:t>2E   dS </a:t>
              </a:r>
            </a:p>
          </p:txBody>
        </p:sp>
      </p:grpSp>
      <p:sp>
        <p:nvSpPr>
          <p:cNvPr id="77460" name="Text Box 660">
            <a:extLst>
              <a:ext uri="{FF2B5EF4-FFF2-40B4-BE49-F238E27FC236}">
                <a16:creationId xmlns:a16="http://schemas.microsoft.com/office/drawing/2014/main" id="{9007FFD1-A7A9-4EBD-B2DF-F4C58FE93790}"/>
              </a:ext>
            </a:extLst>
          </p:cNvPr>
          <p:cNvSpPr txBox="1">
            <a:spLocks noChangeArrowheads="1"/>
          </p:cNvSpPr>
          <p:nvPr/>
        </p:nvSpPr>
        <p:spPr bwMode="auto">
          <a:xfrm>
            <a:off x="7620000" y="6016625"/>
            <a:ext cx="1371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FF"/>
                </a:solidFill>
              </a:rPr>
              <a:t>= 2E x </a:t>
            </a:r>
            <a:r>
              <a:rPr lang="el-GR" altLang="en-US" sz="1800" b="1">
                <a:solidFill>
                  <a:srgbClr val="66FFFF"/>
                </a:solidFill>
                <a:cs typeface="Arial" panose="020B0604020202020204" pitchFamily="34" charset="0"/>
              </a:rPr>
              <a:t>π</a:t>
            </a:r>
            <a:r>
              <a:rPr lang="en-US" altLang="en-US" sz="1800" b="1">
                <a:solidFill>
                  <a:srgbClr val="66FFFF"/>
                </a:solidFill>
                <a:cs typeface="Arial" panose="020B0604020202020204" pitchFamily="34" charset="0"/>
              </a:rPr>
              <a:t> r</a:t>
            </a:r>
            <a:r>
              <a:rPr lang="en-US" altLang="en-US" sz="1800" b="1" baseline="30000">
                <a:solidFill>
                  <a:srgbClr val="66FFFF"/>
                </a:solidFill>
                <a:cs typeface="Arial" panose="020B0604020202020204" pitchFamily="34" charset="0"/>
              </a:rPr>
              <a:t>2</a:t>
            </a:r>
            <a:r>
              <a:rPr lang="en-US" altLang="en-US" sz="1800" b="1">
                <a:solidFill>
                  <a:srgbClr val="66FFFF"/>
                </a:solidFill>
                <a:cs typeface="Arial" panose="020B0604020202020204" pitchFamily="34" charset="0"/>
              </a:rPr>
              <a:t> </a:t>
            </a:r>
            <a:endParaRPr lang="en-US" altLang="en-US" sz="1800" b="1">
              <a:solidFill>
                <a:srgbClr val="66FFFF"/>
              </a:solidFill>
              <a:latin typeface="ItalicC" pitchFamily="2" charset="0"/>
            </a:endParaRPr>
          </a:p>
        </p:txBody>
      </p:sp>
      <p:sp>
        <p:nvSpPr>
          <p:cNvPr id="77463" name="Text Box 663">
            <a:extLst>
              <a:ext uri="{FF2B5EF4-FFF2-40B4-BE49-F238E27FC236}">
                <a16:creationId xmlns:a16="http://schemas.microsoft.com/office/drawing/2014/main" id="{166F3E29-61EB-42D7-809B-3DB11ED7BB22}"/>
              </a:ext>
            </a:extLst>
          </p:cNvPr>
          <p:cNvSpPr txBox="1">
            <a:spLocks noChangeArrowheads="1"/>
          </p:cNvSpPr>
          <p:nvPr/>
        </p:nvSpPr>
        <p:spPr bwMode="auto">
          <a:xfrm>
            <a:off x="6324600" y="3810000"/>
            <a:ext cx="2667000" cy="1357313"/>
          </a:xfrm>
          <a:prstGeom prst="rect">
            <a:avLst/>
          </a:prstGeom>
          <a:noFill/>
          <a:ln w="28575">
            <a:solidFill>
              <a:srgbClr val="FFCC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CCFFCC"/>
                </a:solidFill>
              </a:rPr>
              <a:t>TIP:</a:t>
            </a:r>
          </a:p>
          <a:p>
            <a:pPr eaLnBrk="1" hangingPunct="1">
              <a:spcBef>
                <a:spcPct val="50000"/>
              </a:spcBef>
              <a:buFontTx/>
              <a:buNone/>
            </a:pPr>
            <a:r>
              <a:rPr lang="en-US" altLang="en-US" sz="1800" b="1">
                <a:solidFill>
                  <a:srgbClr val="CCFFCC"/>
                </a:solidFill>
              </a:rPr>
              <a:t>The field lines remain straight, parallel and uniformly spaced.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77336"/>
                                        </p:tgtEl>
                                        <p:attrNameLst>
                                          <p:attrName>style.visibility</p:attrName>
                                        </p:attrNameLst>
                                      </p:cBhvr>
                                      <p:to>
                                        <p:strVal val="visible"/>
                                      </p:to>
                                    </p:set>
                                    <p:animEffect transition="in" filter="slide(fromTop)">
                                      <p:cBhvr>
                                        <p:cTn id="7" dur="500"/>
                                        <p:tgtEl>
                                          <p:spTgt spid="7733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nodeType="clickEffect">
                                  <p:stCondLst>
                                    <p:cond delay="0"/>
                                  </p:stCondLst>
                                  <p:childTnLst>
                                    <p:set>
                                      <p:cBhvr>
                                        <p:cTn id="11" dur="1" fill="hold">
                                          <p:stCondLst>
                                            <p:cond delay="0"/>
                                          </p:stCondLst>
                                        </p:cTn>
                                        <p:tgtEl>
                                          <p:spTgt spid="77567"/>
                                        </p:tgtEl>
                                        <p:attrNameLst>
                                          <p:attrName>style.visibility</p:attrName>
                                        </p:attrNameLst>
                                      </p:cBhvr>
                                      <p:to>
                                        <p:strVal val="visible"/>
                                      </p:to>
                                    </p:set>
                                    <p:anim calcmode="lin" valueType="num">
                                      <p:cBhvr>
                                        <p:cTn id="12" dur="500" fill="hold"/>
                                        <p:tgtEl>
                                          <p:spTgt spid="77567"/>
                                        </p:tgtEl>
                                        <p:attrNameLst>
                                          <p:attrName>ppt_w</p:attrName>
                                        </p:attrNameLst>
                                      </p:cBhvr>
                                      <p:tavLst>
                                        <p:tav tm="0">
                                          <p:val>
                                            <p:fltVal val="0"/>
                                          </p:val>
                                        </p:tav>
                                        <p:tav tm="100000">
                                          <p:val>
                                            <p:strVal val="#ppt_w"/>
                                          </p:val>
                                        </p:tav>
                                      </p:tavLst>
                                    </p:anim>
                                    <p:anim calcmode="lin" valueType="num">
                                      <p:cBhvr>
                                        <p:cTn id="13" dur="500" fill="hold"/>
                                        <p:tgtEl>
                                          <p:spTgt spid="77567"/>
                                        </p:tgtEl>
                                        <p:attrNameLst>
                                          <p:attrName>ppt_h</p:attrName>
                                        </p:attrNameLst>
                                      </p:cBhvr>
                                      <p:tavLst>
                                        <p:tav tm="0">
                                          <p:val>
                                            <p:fltVal val="0"/>
                                          </p:val>
                                        </p:tav>
                                        <p:tav tm="100000">
                                          <p:val>
                                            <p:strVal val="#ppt_h"/>
                                          </p:val>
                                        </p:tav>
                                      </p:tavLst>
                                    </p:anim>
                                    <p:animEffect transition="in" filter="fade">
                                      <p:cBhvr>
                                        <p:cTn id="14" dur="500"/>
                                        <p:tgtEl>
                                          <p:spTgt spid="77567"/>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77338"/>
                                        </p:tgtEl>
                                        <p:attrNameLst>
                                          <p:attrName>style.visibility</p:attrName>
                                        </p:attrNameLst>
                                      </p:cBhvr>
                                      <p:to>
                                        <p:strVal val="visible"/>
                                      </p:to>
                                    </p:set>
                                    <p:anim calcmode="lin" valueType="num">
                                      <p:cBhvr>
                                        <p:cTn id="19" dur="500" fill="hold"/>
                                        <p:tgtEl>
                                          <p:spTgt spid="77338"/>
                                        </p:tgtEl>
                                        <p:attrNameLst>
                                          <p:attrName>ppt_w</p:attrName>
                                        </p:attrNameLst>
                                      </p:cBhvr>
                                      <p:tavLst>
                                        <p:tav tm="0">
                                          <p:val>
                                            <p:fltVal val="0"/>
                                          </p:val>
                                        </p:tav>
                                        <p:tav tm="100000">
                                          <p:val>
                                            <p:strVal val="#ppt_w"/>
                                          </p:val>
                                        </p:tav>
                                      </p:tavLst>
                                    </p:anim>
                                    <p:anim calcmode="lin" valueType="num">
                                      <p:cBhvr>
                                        <p:cTn id="20" dur="500" fill="hold"/>
                                        <p:tgtEl>
                                          <p:spTgt spid="77338"/>
                                        </p:tgtEl>
                                        <p:attrNameLst>
                                          <p:attrName>ppt_h</p:attrName>
                                        </p:attrNameLst>
                                      </p:cBhvr>
                                      <p:tavLst>
                                        <p:tav tm="0">
                                          <p:val>
                                            <p:fltVal val="0"/>
                                          </p:val>
                                        </p:tav>
                                        <p:tav tm="100000">
                                          <p:val>
                                            <p:strVal val="#ppt_h"/>
                                          </p:val>
                                        </p:tav>
                                      </p:tavLst>
                                    </p:anim>
                                    <p:animEffect transition="in" filter="fade">
                                      <p:cBhvr>
                                        <p:cTn id="21" dur="500"/>
                                        <p:tgtEl>
                                          <p:spTgt spid="77338"/>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77008"/>
                                        </p:tgtEl>
                                        <p:attrNameLst>
                                          <p:attrName>style.visibility</p:attrName>
                                        </p:attrNameLst>
                                      </p:cBhvr>
                                      <p:to>
                                        <p:strVal val="visible"/>
                                      </p:to>
                                    </p:set>
                                    <p:animEffect transition="in" filter="wipe(left)">
                                      <p:cBhvr>
                                        <p:cTn id="26" dur="500"/>
                                        <p:tgtEl>
                                          <p:spTgt spid="77008"/>
                                        </p:tgtEl>
                                      </p:cBhvr>
                                    </p:animEffect>
                                  </p:childTnLst>
                                </p:cTn>
                              </p:par>
                            </p:childTnLst>
                          </p:cTn>
                        </p:par>
                        <p:par>
                          <p:cTn id="27" fill="hold" nodeType="afterGroup">
                            <p:stCondLst>
                              <p:cond delay="500"/>
                            </p:stCondLst>
                            <p:childTnLst>
                              <p:par>
                                <p:cTn id="28" presetID="22" presetClass="entr" presetSubtype="8" fill="hold" grpId="0" nodeType="afterEffect">
                                  <p:stCondLst>
                                    <p:cond delay="0"/>
                                  </p:stCondLst>
                                  <p:childTnLst>
                                    <p:set>
                                      <p:cBhvr>
                                        <p:cTn id="29" dur="1" fill="hold">
                                          <p:stCondLst>
                                            <p:cond delay="0"/>
                                          </p:stCondLst>
                                        </p:cTn>
                                        <p:tgtEl>
                                          <p:spTgt spid="77013"/>
                                        </p:tgtEl>
                                        <p:attrNameLst>
                                          <p:attrName>style.visibility</p:attrName>
                                        </p:attrNameLst>
                                      </p:cBhvr>
                                      <p:to>
                                        <p:strVal val="visible"/>
                                      </p:to>
                                    </p:set>
                                    <p:animEffect transition="in" filter="wipe(left)">
                                      <p:cBhvr>
                                        <p:cTn id="30" dur="500"/>
                                        <p:tgtEl>
                                          <p:spTgt spid="77013"/>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4" presetClass="entr" presetSubtype="32" fill="hold" nodeType="clickEffect">
                                  <p:stCondLst>
                                    <p:cond delay="0"/>
                                  </p:stCondLst>
                                  <p:childTnLst>
                                    <p:set>
                                      <p:cBhvr>
                                        <p:cTn id="34" dur="1" fill="hold">
                                          <p:stCondLst>
                                            <p:cond delay="0"/>
                                          </p:stCondLst>
                                        </p:cTn>
                                        <p:tgtEl>
                                          <p:spTgt spid="77568"/>
                                        </p:tgtEl>
                                        <p:attrNameLst>
                                          <p:attrName>style.visibility</p:attrName>
                                        </p:attrNameLst>
                                      </p:cBhvr>
                                      <p:to>
                                        <p:strVal val="visible"/>
                                      </p:to>
                                    </p:set>
                                    <p:animEffect transition="in" filter="box(out)">
                                      <p:cBhvr>
                                        <p:cTn id="35" dur="500"/>
                                        <p:tgtEl>
                                          <p:spTgt spid="77568"/>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22" presetClass="entr" presetSubtype="8" fill="hold" nodeType="clickEffect">
                                  <p:stCondLst>
                                    <p:cond delay="0"/>
                                  </p:stCondLst>
                                  <p:childTnLst>
                                    <p:set>
                                      <p:cBhvr>
                                        <p:cTn id="39" dur="1" fill="hold">
                                          <p:stCondLst>
                                            <p:cond delay="0"/>
                                          </p:stCondLst>
                                        </p:cTn>
                                        <p:tgtEl>
                                          <p:spTgt spid="77335"/>
                                        </p:tgtEl>
                                        <p:attrNameLst>
                                          <p:attrName>style.visibility</p:attrName>
                                        </p:attrNameLst>
                                      </p:cBhvr>
                                      <p:to>
                                        <p:strVal val="visible"/>
                                      </p:to>
                                    </p:set>
                                    <p:animEffect transition="in" filter="wipe(left)">
                                      <p:cBhvr>
                                        <p:cTn id="40" dur="500"/>
                                        <p:tgtEl>
                                          <p:spTgt spid="77335"/>
                                        </p:tgtEl>
                                      </p:cBhvr>
                                    </p:animEffect>
                                  </p:childTnLst>
                                </p:cTn>
                              </p:par>
                            </p:childTnLst>
                          </p:cTn>
                        </p:par>
                        <p:par>
                          <p:cTn id="41" fill="hold" nodeType="afterGroup">
                            <p:stCondLst>
                              <p:cond delay="500"/>
                            </p:stCondLst>
                            <p:childTnLst>
                              <p:par>
                                <p:cTn id="42" presetID="22" presetClass="entr" presetSubtype="8" fill="hold" nodeType="afterEffect">
                                  <p:stCondLst>
                                    <p:cond delay="0"/>
                                  </p:stCondLst>
                                  <p:childTnLst>
                                    <p:set>
                                      <p:cBhvr>
                                        <p:cTn id="43" dur="1" fill="hold">
                                          <p:stCondLst>
                                            <p:cond delay="0"/>
                                          </p:stCondLst>
                                        </p:cTn>
                                        <p:tgtEl>
                                          <p:spTgt spid="77330"/>
                                        </p:tgtEl>
                                        <p:attrNameLst>
                                          <p:attrName>style.visibility</p:attrName>
                                        </p:attrNameLst>
                                      </p:cBhvr>
                                      <p:to>
                                        <p:strVal val="visible"/>
                                      </p:to>
                                    </p:set>
                                    <p:animEffect transition="in" filter="wipe(left)">
                                      <p:cBhvr>
                                        <p:cTn id="44" dur="500"/>
                                        <p:tgtEl>
                                          <p:spTgt spid="77330"/>
                                        </p:tgtEl>
                                      </p:cBhvr>
                                    </p:animEffect>
                                  </p:childTnLst>
                                </p:cTn>
                              </p:par>
                            </p:childTnLst>
                          </p:cTn>
                        </p:par>
                        <p:par>
                          <p:cTn id="45" fill="hold" nodeType="afterGroup">
                            <p:stCondLst>
                              <p:cond delay="1000"/>
                            </p:stCondLst>
                            <p:childTnLst>
                              <p:par>
                                <p:cTn id="46" presetID="4" presetClass="entr" presetSubtype="16" fill="hold" grpId="0" nodeType="afterEffect">
                                  <p:stCondLst>
                                    <p:cond delay="0"/>
                                  </p:stCondLst>
                                  <p:childTnLst>
                                    <p:set>
                                      <p:cBhvr>
                                        <p:cTn id="47" dur="1" fill="hold">
                                          <p:stCondLst>
                                            <p:cond delay="0"/>
                                          </p:stCondLst>
                                        </p:cTn>
                                        <p:tgtEl>
                                          <p:spTgt spid="77331"/>
                                        </p:tgtEl>
                                        <p:attrNameLst>
                                          <p:attrName>style.visibility</p:attrName>
                                        </p:attrNameLst>
                                      </p:cBhvr>
                                      <p:to>
                                        <p:strVal val="visible"/>
                                      </p:to>
                                    </p:set>
                                    <p:animEffect transition="in" filter="box(in)">
                                      <p:cBhvr>
                                        <p:cTn id="48" dur="500"/>
                                        <p:tgtEl>
                                          <p:spTgt spid="77331"/>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53" presetClass="entr" presetSubtype="0" fill="hold" grpId="0" nodeType="clickEffect">
                                  <p:stCondLst>
                                    <p:cond delay="0"/>
                                  </p:stCondLst>
                                  <p:childTnLst>
                                    <p:set>
                                      <p:cBhvr>
                                        <p:cTn id="52" dur="1" fill="hold">
                                          <p:stCondLst>
                                            <p:cond delay="0"/>
                                          </p:stCondLst>
                                        </p:cTn>
                                        <p:tgtEl>
                                          <p:spTgt spid="77463"/>
                                        </p:tgtEl>
                                        <p:attrNameLst>
                                          <p:attrName>style.visibility</p:attrName>
                                        </p:attrNameLst>
                                      </p:cBhvr>
                                      <p:to>
                                        <p:strVal val="visible"/>
                                      </p:to>
                                    </p:set>
                                    <p:anim calcmode="lin" valueType="num">
                                      <p:cBhvr>
                                        <p:cTn id="53" dur="500" fill="hold"/>
                                        <p:tgtEl>
                                          <p:spTgt spid="77463"/>
                                        </p:tgtEl>
                                        <p:attrNameLst>
                                          <p:attrName>ppt_w</p:attrName>
                                        </p:attrNameLst>
                                      </p:cBhvr>
                                      <p:tavLst>
                                        <p:tav tm="0">
                                          <p:val>
                                            <p:fltVal val="0"/>
                                          </p:val>
                                        </p:tav>
                                        <p:tav tm="100000">
                                          <p:val>
                                            <p:strVal val="#ppt_w"/>
                                          </p:val>
                                        </p:tav>
                                      </p:tavLst>
                                    </p:anim>
                                    <p:anim calcmode="lin" valueType="num">
                                      <p:cBhvr>
                                        <p:cTn id="54" dur="500" fill="hold"/>
                                        <p:tgtEl>
                                          <p:spTgt spid="77463"/>
                                        </p:tgtEl>
                                        <p:attrNameLst>
                                          <p:attrName>ppt_h</p:attrName>
                                        </p:attrNameLst>
                                      </p:cBhvr>
                                      <p:tavLst>
                                        <p:tav tm="0">
                                          <p:val>
                                            <p:fltVal val="0"/>
                                          </p:val>
                                        </p:tav>
                                        <p:tav tm="100000">
                                          <p:val>
                                            <p:strVal val="#ppt_h"/>
                                          </p:val>
                                        </p:tav>
                                      </p:tavLst>
                                    </p:anim>
                                    <p:animEffect transition="in" filter="fade">
                                      <p:cBhvr>
                                        <p:cTn id="55" dur="500"/>
                                        <p:tgtEl>
                                          <p:spTgt spid="77463"/>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53" presetClass="entr" presetSubtype="0" fill="hold" grpId="0" nodeType="clickEffect">
                                  <p:stCondLst>
                                    <p:cond delay="0"/>
                                  </p:stCondLst>
                                  <p:childTnLst>
                                    <p:set>
                                      <p:cBhvr>
                                        <p:cTn id="59" dur="1" fill="hold">
                                          <p:stCondLst>
                                            <p:cond delay="0"/>
                                          </p:stCondLst>
                                        </p:cTn>
                                        <p:tgtEl>
                                          <p:spTgt spid="77315"/>
                                        </p:tgtEl>
                                        <p:attrNameLst>
                                          <p:attrName>style.visibility</p:attrName>
                                        </p:attrNameLst>
                                      </p:cBhvr>
                                      <p:to>
                                        <p:strVal val="visible"/>
                                      </p:to>
                                    </p:set>
                                    <p:anim calcmode="lin" valueType="num">
                                      <p:cBhvr>
                                        <p:cTn id="60" dur="500" fill="hold"/>
                                        <p:tgtEl>
                                          <p:spTgt spid="77315"/>
                                        </p:tgtEl>
                                        <p:attrNameLst>
                                          <p:attrName>ppt_w</p:attrName>
                                        </p:attrNameLst>
                                      </p:cBhvr>
                                      <p:tavLst>
                                        <p:tav tm="0">
                                          <p:val>
                                            <p:fltVal val="0"/>
                                          </p:val>
                                        </p:tav>
                                        <p:tav tm="100000">
                                          <p:val>
                                            <p:strVal val="#ppt_w"/>
                                          </p:val>
                                        </p:tav>
                                      </p:tavLst>
                                    </p:anim>
                                    <p:anim calcmode="lin" valueType="num">
                                      <p:cBhvr>
                                        <p:cTn id="61" dur="500" fill="hold"/>
                                        <p:tgtEl>
                                          <p:spTgt spid="77315"/>
                                        </p:tgtEl>
                                        <p:attrNameLst>
                                          <p:attrName>ppt_h</p:attrName>
                                        </p:attrNameLst>
                                      </p:cBhvr>
                                      <p:tavLst>
                                        <p:tav tm="0">
                                          <p:val>
                                            <p:fltVal val="0"/>
                                          </p:val>
                                        </p:tav>
                                        <p:tav tm="100000">
                                          <p:val>
                                            <p:strVal val="#ppt_h"/>
                                          </p:val>
                                        </p:tav>
                                      </p:tavLst>
                                    </p:anim>
                                    <p:animEffect transition="in" filter="fade">
                                      <p:cBhvr>
                                        <p:cTn id="62" dur="500"/>
                                        <p:tgtEl>
                                          <p:spTgt spid="77315"/>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22" presetClass="entr" presetSubtype="8" fill="hold" nodeType="clickEffect">
                                  <p:stCondLst>
                                    <p:cond delay="0"/>
                                  </p:stCondLst>
                                  <p:childTnLst>
                                    <p:set>
                                      <p:cBhvr>
                                        <p:cTn id="66" dur="1" fill="hold">
                                          <p:stCondLst>
                                            <p:cond delay="0"/>
                                          </p:stCondLst>
                                        </p:cTn>
                                        <p:tgtEl>
                                          <p:spTgt spid="77313"/>
                                        </p:tgtEl>
                                        <p:attrNameLst>
                                          <p:attrName>style.visibility</p:attrName>
                                        </p:attrNameLst>
                                      </p:cBhvr>
                                      <p:to>
                                        <p:strVal val="visible"/>
                                      </p:to>
                                    </p:set>
                                    <p:animEffect transition="in" filter="wipe(left)">
                                      <p:cBhvr>
                                        <p:cTn id="67" dur="500"/>
                                        <p:tgtEl>
                                          <p:spTgt spid="77313"/>
                                        </p:tgtEl>
                                      </p:cBhvr>
                                    </p:animEffect>
                                  </p:childTnLst>
                                </p:cTn>
                              </p:par>
                            </p:childTnLst>
                          </p:cTn>
                        </p:par>
                        <p:par>
                          <p:cTn id="68" fill="hold" nodeType="afterGroup">
                            <p:stCondLst>
                              <p:cond delay="500"/>
                            </p:stCondLst>
                            <p:childTnLst>
                              <p:par>
                                <p:cTn id="69" presetID="9" presetClass="entr" presetSubtype="0" fill="hold" nodeType="afterEffect">
                                  <p:stCondLst>
                                    <p:cond delay="0"/>
                                  </p:stCondLst>
                                  <p:childTnLst>
                                    <p:set>
                                      <p:cBhvr>
                                        <p:cTn id="70" dur="1" fill="hold">
                                          <p:stCondLst>
                                            <p:cond delay="0"/>
                                          </p:stCondLst>
                                        </p:cTn>
                                        <p:tgtEl>
                                          <p:spTgt spid="77324"/>
                                        </p:tgtEl>
                                        <p:attrNameLst>
                                          <p:attrName>style.visibility</p:attrName>
                                        </p:attrNameLst>
                                      </p:cBhvr>
                                      <p:to>
                                        <p:strVal val="visible"/>
                                      </p:to>
                                    </p:set>
                                    <p:animEffect transition="in" filter="dissolve">
                                      <p:cBhvr>
                                        <p:cTn id="71" dur="500"/>
                                        <p:tgtEl>
                                          <p:spTgt spid="77324"/>
                                        </p:tgtEl>
                                      </p:cBhvr>
                                    </p:animEffect>
                                  </p:childTnLst>
                                </p:cTn>
                              </p:par>
                            </p:childTnLst>
                          </p:cTn>
                        </p:par>
                        <p:par>
                          <p:cTn id="72" fill="hold" nodeType="afterGroup">
                            <p:stCondLst>
                              <p:cond delay="1000"/>
                            </p:stCondLst>
                            <p:childTnLst>
                              <p:par>
                                <p:cTn id="73" presetID="22" presetClass="entr" presetSubtype="8" fill="hold" nodeType="afterEffect">
                                  <p:stCondLst>
                                    <p:cond delay="0"/>
                                  </p:stCondLst>
                                  <p:childTnLst>
                                    <p:set>
                                      <p:cBhvr>
                                        <p:cTn id="74" dur="1" fill="hold">
                                          <p:stCondLst>
                                            <p:cond delay="0"/>
                                          </p:stCondLst>
                                        </p:cTn>
                                        <p:tgtEl>
                                          <p:spTgt spid="77319"/>
                                        </p:tgtEl>
                                        <p:attrNameLst>
                                          <p:attrName>style.visibility</p:attrName>
                                        </p:attrNameLst>
                                      </p:cBhvr>
                                      <p:to>
                                        <p:strVal val="visible"/>
                                      </p:to>
                                    </p:set>
                                    <p:animEffect transition="in" filter="wipe(left)">
                                      <p:cBhvr>
                                        <p:cTn id="75" dur="500"/>
                                        <p:tgtEl>
                                          <p:spTgt spid="77319"/>
                                        </p:tgtEl>
                                      </p:cBhvr>
                                    </p:animEffect>
                                  </p:childTnLst>
                                </p:cTn>
                              </p:par>
                            </p:childTnLst>
                          </p:cTn>
                        </p:par>
                        <p:par>
                          <p:cTn id="76" fill="hold" nodeType="afterGroup">
                            <p:stCondLst>
                              <p:cond delay="1500"/>
                            </p:stCondLst>
                            <p:childTnLst>
                              <p:par>
                                <p:cTn id="77" presetID="9" presetClass="entr" presetSubtype="0" fill="hold" nodeType="afterEffect">
                                  <p:stCondLst>
                                    <p:cond delay="0"/>
                                  </p:stCondLst>
                                  <p:childTnLst>
                                    <p:set>
                                      <p:cBhvr>
                                        <p:cTn id="78" dur="1" fill="hold">
                                          <p:stCondLst>
                                            <p:cond delay="0"/>
                                          </p:stCondLst>
                                        </p:cTn>
                                        <p:tgtEl>
                                          <p:spTgt spid="77320"/>
                                        </p:tgtEl>
                                        <p:attrNameLst>
                                          <p:attrName>style.visibility</p:attrName>
                                        </p:attrNameLst>
                                      </p:cBhvr>
                                      <p:to>
                                        <p:strVal val="visible"/>
                                      </p:to>
                                    </p:set>
                                    <p:animEffect transition="in" filter="dissolve">
                                      <p:cBhvr>
                                        <p:cTn id="79" dur="500"/>
                                        <p:tgtEl>
                                          <p:spTgt spid="77320"/>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53" presetClass="entr" presetSubtype="0" fill="hold" grpId="0" nodeType="clickEffect">
                                  <p:stCondLst>
                                    <p:cond delay="0"/>
                                  </p:stCondLst>
                                  <p:childTnLst>
                                    <p:set>
                                      <p:cBhvr>
                                        <p:cTn id="83" dur="1" fill="hold">
                                          <p:stCondLst>
                                            <p:cond delay="0"/>
                                          </p:stCondLst>
                                        </p:cTn>
                                        <p:tgtEl>
                                          <p:spTgt spid="77310"/>
                                        </p:tgtEl>
                                        <p:attrNameLst>
                                          <p:attrName>style.visibility</p:attrName>
                                        </p:attrNameLst>
                                      </p:cBhvr>
                                      <p:to>
                                        <p:strVal val="visible"/>
                                      </p:to>
                                    </p:set>
                                    <p:anim calcmode="lin" valueType="num">
                                      <p:cBhvr>
                                        <p:cTn id="84" dur="500" fill="hold"/>
                                        <p:tgtEl>
                                          <p:spTgt spid="77310"/>
                                        </p:tgtEl>
                                        <p:attrNameLst>
                                          <p:attrName>ppt_w</p:attrName>
                                        </p:attrNameLst>
                                      </p:cBhvr>
                                      <p:tavLst>
                                        <p:tav tm="0">
                                          <p:val>
                                            <p:fltVal val="0"/>
                                          </p:val>
                                        </p:tav>
                                        <p:tav tm="100000">
                                          <p:val>
                                            <p:strVal val="#ppt_w"/>
                                          </p:val>
                                        </p:tav>
                                      </p:tavLst>
                                    </p:anim>
                                    <p:anim calcmode="lin" valueType="num">
                                      <p:cBhvr>
                                        <p:cTn id="85" dur="500" fill="hold"/>
                                        <p:tgtEl>
                                          <p:spTgt spid="77310"/>
                                        </p:tgtEl>
                                        <p:attrNameLst>
                                          <p:attrName>ppt_h</p:attrName>
                                        </p:attrNameLst>
                                      </p:cBhvr>
                                      <p:tavLst>
                                        <p:tav tm="0">
                                          <p:val>
                                            <p:fltVal val="0"/>
                                          </p:val>
                                        </p:tav>
                                        <p:tav tm="100000">
                                          <p:val>
                                            <p:strVal val="#ppt_h"/>
                                          </p:val>
                                        </p:tav>
                                      </p:tavLst>
                                    </p:anim>
                                    <p:animEffect transition="in" filter="fade">
                                      <p:cBhvr>
                                        <p:cTn id="86" dur="500"/>
                                        <p:tgtEl>
                                          <p:spTgt spid="77310"/>
                                        </p:tgtEl>
                                      </p:cBhvr>
                                    </p:animEffect>
                                  </p:childTnLst>
                                </p:cTn>
                              </p:par>
                            </p:childTnLst>
                          </p:cTn>
                        </p:par>
                        <p:par>
                          <p:cTn id="87" fill="hold" nodeType="afterGroup">
                            <p:stCondLst>
                              <p:cond delay="500"/>
                            </p:stCondLst>
                            <p:childTnLst>
                              <p:par>
                                <p:cTn id="88" presetID="9" presetClass="entr" presetSubtype="0" fill="hold" grpId="0" nodeType="afterEffect">
                                  <p:stCondLst>
                                    <p:cond delay="0"/>
                                  </p:stCondLst>
                                  <p:childTnLst>
                                    <p:set>
                                      <p:cBhvr>
                                        <p:cTn id="89" dur="1" fill="hold">
                                          <p:stCondLst>
                                            <p:cond delay="0"/>
                                          </p:stCondLst>
                                        </p:cTn>
                                        <p:tgtEl>
                                          <p:spTgt spid="77314"/>
                                        </p:tgtEl>
                                        <p:attrNameLst>
                                          <p:attrName>style.visibility</p:attrName>
                                        </p:attrNameLst>
                                      </p:cBhvr>
                                      <p:to>
                                        <p:strVal val="visible"/>
                                      </p:to>
                                    </p:set>
                                    <p:animEffect transition="in" filter="dissolve">
                                      <p:cBhvr>
                                        <p:cTn id="90" dur="500"/>
                                        <p:tgtEl>
                                          <p:spTgt spid="77314"/>
                                        </p:tgtEl>
                                      </p:cBhvr>
                                    </p:animEffect>
                                  </p:childTnLst>
                                </p:cTn>
                              </p:par>
                            </p:childTnLst>
                          </p:cTn>
                        </p:par>
                      </p:childTnLst>
                    </p:cTn>
                  </p:par>
                  <p:par>
                    <p:cTn id="91" fill="hold" nodeType="clickPar">
                      <p:stCondLst>
                        <p:cond delay="indefinite"/>
                      </p:stCondLst>
                      <p:childTnLst>
                        <p:par>
                          <p:cTn id="92" fill="hold" nodeType="withGroup">
                            <p:stCondLst>
                              <p:cond delay="0"/>
                            </p:stCondLst>
                            <p:childTnLst>
                              <p:par>
                                <p:cTn id="93" presetID="22" presetClass="entr" presetSubtype="2" fill="hold" nodeType="clickEffect">
                                  <p:stCondLst>
                                    <p:cond delay="0"/>
                                  </p:stCondLst>
                                  <p:childTnLst>
                                    <p:set>
                                      <p:cBhvr>
                                        <p:cTn id="94" dur="1" fill="hold">
                                          <p:stCondLst>
                                            <p:cond delay="0"/>
                                          </p:stCondLst>
                                        </p:cTn>
                                        <p:tgtEl>
                                          <p:spTgt spid="77311"/>
                                        </p:tgtEl>
                                        <p:attrNameLst>
                                          <p:attrName>style.visibility</p:attrName>
                                        </p:attrNameLst>
                                      </p:cBhvr>
                                      <p:to>
                                        <p:strVal val="visible"/>
                                      </p:to>
                                    </p:set>
                                    <p:animEffect transition="in" filter="wipe(right)">
                                      <p:cBhvr>
                                        <p:cTn id="95" dur="500"/>
                                        <p:tgtEl>
                                          <p:spTgt spid="77311"/>
                                        </p:tgtEl>
                                      </p:cBhvr>
                                    </p:animEffect>
                                  </p:childTnLst>
                                </p:cTn>
                              </p:par>
                            </p:childTnLst>
                          </p:cTn>
                        </p:par>
                        <p:par>
                          <p:cTn id="96" fill="hold" nodeType="afterGroup">
                            <p:stCondLst>
                              <p:cond delay="500"/>
                            </p:stCondLst>
                            <p:childTnLst>
                              <p:par>
                                <p:cTn id="97" presetID="9" presetClass="entr" presetSubtype="0" fill="hold" nodeType="afterEffect">
                                  <p:stCondLst>
                                    <p:cond delay="0"/>
                                  </p:stCondLst>
                                  <p:childTnLst>
                                    <p:set>
                                      <p:cBhvr>
                                        <p:cTn id="98" dur="1" fill="hold">
                                          <p:stCondLst>
                                            <p:cond delay="0"/>
                                          </p:stCondLst>
                                        </p:cTn>
                                        <p:tgtEl>
                                          <p:spTgt spid="77327"/>
                                        </p:tgtEl>
                                        <p:attrNameLst>
                                          <p:attrName>style.visibility</p:attrName>
                                        </p:attrNameLst>
                                      </p:cBhvr>
                                      <p:to>
                                        <p:strVal val="visible"/>
                                      </p:to>
                                    </p:set>
                                    <p:animEffect transition="in" filter="dissolve">
                                      <p:cBhvr>
                                        <p:cTn id="99" dur="500"/>
                                        <p:tgtEl>
                                          <p:spTgt spid="77327"/>
                                        </p:tgtEl>
                                      </p:cBhvr>
                                    </p:animEffect>
                                  </p:childTnLst>
                                </p:cTn>
                              </p:par>
                            </p:childTnLst>
                          </p:cTn>
                        </p:par>
                        <p:par>
                          <p:cTn id="100" fill="hold" nodeType="afterGroup">
                            <p:stCondLst>
                              <p:cond delay="1000"/>
                            </p:stCondLst>
                            <p:childTnLst>
                              <p:par>
                                <p:cTn id="101" presetID="22" presetClass="entr" presetSubtype="2" fill="hold" nodeType="afterEffect">
                                  <p:stCondLst>
                                    <p:cond delay="0"/>
                                  </p:stCondLst>
                                  <p:childTnLst>
                                    <p:set>
                                      <p:cBhvr>
                                        <p:cTn id="102" dur="1" fill="hold">
                                          <p:stCondLst>
                                            <p:cond delay="0"/>
                                          </p:stCondLst>
                                        </p:cTn>
                                        <p:tgtEl>
                                          <p:spTgt spid="77334"/>
                                        </p:tgtEl>
                                        <p:attrNameLst>
                                          <p:attrName>style.visibility</p:attrName>
                                        </p:attrNameLst>
                                      </p:cBhvr>
                                      <p:to>
                                        <p:strVal val="visible"/>
                                      </p:to>
                                    </p:set>
                                    <p:animEffect transition="in" filter="wipe(right)">
                                      <p:cBhvr>
                                        <p:cTn id="103" dur="500"/>
                                        <p:tgtEl>
                                          <p:spTgt spid="77334"/>
                                        </p:tgtEl>
                                      </p:cBhvr>
                                    </p:animEffect>
                                  </p:childTnLst>
                                </p:cTn>
                              </p:par>
                            </p:childTnLst>
                          </p:cTn>
                        </p:par>
                        <p:par>
                          <p:cTn id="104" fill="hold" nodeType="afterGroup">
                            <p:stCondLst>
                              <p:cond delay="1500"/>
                            </p:stCondLst>
                            <p:childTnLst>
                              <p:par>
                                <p:cTn id="105" presetID="9" presetClass="entr" presetSubtype="0" fill="hold" nodeType="afterEffect">
                                  <p:stCondLst>
                                    <p:cond delay="0"/>
                                  </p:stCondLst>
                                  <p:childTnLst>
                                    <p:set>
                                      <p:cBhvr>
                                        <p:cTn id="106" dur="1" fill="hold">
                                          <p:stCondLst>
                                            <p:cond delay="0"/>
                                          </p:stCondLst>
                                        </p:cTn>
                                        <p:tgtEl>
                                          <p:spTgt spid="77316"/>
                                        </p:tgtEl>
                                        <p:attrNameLst>
                                          <p:attrName>style.visibility</p:attrName>
                                        </p:attrNameLst>
                                      </p:cBhvr>
                                      <p:to>
                                        <p:strVal val="visible"/>
                                      </p:to>
                                    </p:set>
                                    <p:animEffect transition="in" filter="dissolve">
                                      <p:cBhvr>
                                        <p:cTn id="107" dur="500"/>
                                        <p:tgtEl>
                                          <p:spTgt spid="77316"/>
                                        </p:tgtEl>
                                      </p:cBhvr>
                                    </p:animEffect>
                                  </p:childTnLst>
                                </p:cTn>
                              </p:par>
                            </p:childTnLst>
                          </p:cTn>
                        </p:par>
                      </p:childTnLst>
                    </p:cTn>
                  </p:par>
                  <p:par>
                    <p:cTn id="108" fill="hold" nodeType="clickPar">
                      <p:stCondLst>
                        <p:cond delay="indefinite"/>
                      </p:stCondLst>
                      <p:childTnLst>
                        <p:par>
                          <p:cTn id="109" fill="hold" nodeType="withGroup">
                            <p:stCondLst>
                              <p:cond delay="0"/>
                            </p:stCondLst>
                            <p:childTnLst>
                              <p:par>
                                <p:cTn id="110" presetID="53" presetClass="entr" presetSubtype="0" fill="hold" grpId="0" nodeType="clickEffect">
                                  <p:stCondLst>
                                    <p:cond delay="0"/>
                                  </p:stCondLst>
                                  <p:childTnLst>
                                    <p:set>
                                      <p:cBhvr>
                                        <p:cTn id="111" dur="1" fill="hold">
                                          <p:stCondLst>
                                            <p:cond delay="0"/>
                                          </p:stCondLst>
                                        </p:cTn>
                                        <p:tgtEl>
                                          <p:spTgt spid="77305"/>
                                        </p:tgtEl>
                                        <p:attrNameLst>
                                          <p:attrName>style.visibility</p:attrName>
                                        </p:attrNameLst>
                                      </p:cBhvr>
                                      <p:to>
                                        <p:strVal val="visible"/>
                                      </p:to>
                                    </p:set>
                                    <p:anim calcmode="lin" valueType="num">
                                      <p:cBhvr>
                                        <p:cTn id="112" dur="500" fill="hold"/>
                                        <p:tgtEl>
                                          <p:spTgt spid="77305"/>
                                        </p:tgtEl>
                                        <p:attrNameLst>
                                          <p:attrName>ppt_w</p:attrName>
                                        </p:attrNameLst>
                                      </p:cBhvr>
                                      <p:tavLst>
                                        <p:tav tm="0">
                                          <p:val>
                                            <p:fltVal val="0"/>
                                          </p:val>
                                        </p:tav>
                                        <p:tav tm="100000">
                                          <p:val>
                                            <p:strVal val="#ppt_w"/>
                                          </p:val>
                                        </p:tav>
                                      </p:tavLst>
                                    </p:anim>
                                    <p:anim calcmode="lin" valueType="num">
                                      <p:cBhvr>
                                        <p:cTn id="113" dur="500" fill="hold"/>
                                        <p:tgtEl>
                                          <p:spTgt spid="77305"/>
                                        </p:tgtEl>
                                        <p:attrNameLst>
                                          <p:attrName>ppt_h</p:attrName>
                                        </p:attrNameLst>
                                      </p:cBhvr>
                                      <p:tavLst>
                                        <p:tav tm="0">
                                          <p:val>
                                            <p:fltVal val="0"/>
                                          </p:val>
                                        </p:tav>
                                        <p:tav tm="100000">
                                          <p:val>
                                            <p:strVal val="#ppt_h"/>
                                          </p:val>
                                        </p:tav>
                                      </p:tavLst>
                                    </p:anim>
                                    <p:animEffect transition="in" filter="fade">
                                      <p:cBhvr>
                                        <p:cTn id="114" dur="500"/>
                                        <p:tgtEl>
                                          <p:spTgt spid="77305"/>
                                        </p:tgtEl>
                                      </p:cBhvr>
                                    </p:animEffect>
                                  </p:childTnLst>
                                </p:cTn>
                              </p:par>
                            </p:childTnLst>
                          </p:cTn>
                        </p:par>
                        <p:par>
                          <p:cTn id="115" fill="hold" nodeType="afterGroup">
                            <p:stCondLst>
                              <p:cond delay="500"/>
                            </p:stCondLst>
                            <p:childTnLst>
                              <p:par>
                                <p:cTn id="116" presetID="9" presetClass="entr" presetSubtype="0" fill="hold" grpId="0" nodeType="afterEffect">
                                  <p:stCondLst>
                                    <p:cond delay="0"/>
                                  </p:stCondLst>
                                  <p:childTnLst>
                                    <p:set>
                                      <p:cBhvr>
                                        <p:cTn id="117" dur="1" fill="hold">
                                          <p:stCondLst>
                                            <p:cond delay="0"/>
                                          </p:stCondLst>
                                        </p:cTn>
                                        <p:tgtEl>
                                          <p:spTgt spid="77306"/>
                                        </p:tgtEl>
                                        <p:attrNameLst>
                                          <p:attrName>style.visibility</p:attrName>
                                        </p:attrNameLst>
                                      </p:cBhvr>
                                      <p:to>
                                        <p:strVal val="visible"/>
                                      </p:to>
                                    </p:set>
                                    <p:animEffect transition="in" filter="dissolve">
                                      <p:cBhvr>
                                        <p:cTn id="118" dur="500"/>
                                        <p:tgtEl>
                                          <p:spTgt spid="77306"/>
                                        </p:tgtEl>
                                      </p:cBhvr>
                                    </p:animEffect>
                                  </p:childTnLst>
                                </p:cTn>
                              </p:par>
                            </p:childTnLst>
                          </p:cTn>
                        </p:par>
                      </p:childTnLst>
                    </p:cTn>
                  </p:par>
                  <p:par>
                    <p:cTn id="119" fill="hold" nodeType="clickPar">
                      <p:stCondLst>
                        <p:cond delay="indefinite"/>
                      </p:stCondLst>
                      <p:childTnLst>
                        <p:par>
                          <p:cTn id="120" fill="hold" nodeType="withGroup">
                            <p:stCondLst>
                              <p:cond delay="0"/>
                            </p:stCondLst>
                            <p:childTnLst>
                              <p:par>
                                <p:cTn id="121" presetID="22" presetClass="entr" presetSubtype="4" fill="hold" nodeType="clickEffect">
                                  <p:stCondLst>
                                    <p:cond delay="0"/>
                                  </p:stCondLst>
                                  <p:childTnLst>
                                    <p:set>
                                      <p:cBhvr>
                                        <p:cTn id="122" dur="1" fill="hold">
                                          <p:stCondLst>
                                            <p:cond delay="0"/>
                                          </p:stCondLst>
                                        </p:cTn>
                                        <p:tgtEl>
                                          <p:spTgt spid="77301"/>
                                        </p:tgtEl>
                                        <p:attrNameLst>
                                          <p:attrName>style.visibility</p:attrName>
                                        </p:attrNameLst>
                                      </p:cBhvr>
                                      <p:to>
                                        <p:strVal val="visible"/>
                                      </p:to>
                                    </p:set>
                                    <p:animEffect transition="in" filter="wipe(down)">
                                      <p:cBhvr>
                                        <p:cTn id="123" dur="500"/>
                                        <p:tgtEl>
                                          <p:spTgt spid="77301"/>
                                        </p:tgtEl>
                                      </p:cBhvr>
                                    </p:animEffect>
                                  </p:childTnLst>
                                </p:cTn>
                              </p:par>
                            </p:childTnLst>
                          </p:cTn>
                        </p:par>
                        <p:par>
                          <p:cTn id="124" fill="hold" nodeType="afterGroup">
                            <p:stCondLst>
                              <p:cond delay="500"/>
                            </p:stCondLst>
                            <p:childTnLst>
                              <p:par>
                                <p:cTn id="125" presetID="9" presetClass="entr" presetSubtype="0" fill="hold" nodeType="afterEffect">
                                  <p:stCondLst>
                                    <p:cond delay="0"/>
                                  </p:stCondLst>
                                  <p:childTnLst>
                                    <p:set>
                                      <p:cBhvr>
                                        <p:cTn id="126" dur="1" fill="hold">
                                          <p:stCondLst>
                                            <p:cond delay="0"/>
                                          </p:stCondLst>
                                        </p:cTn>
                                        <p:tgtEl>
                                          <p:spTgt spid="77302"/>
                                        </p:tgtEl>
                                        <p:attrNameLst>
                                          <p:attrName>style.visibility</p:attrName>
                                        </p:attrNameLst>
                                      </p:cBhvr>
                                      <p:to>
                                        <p:strVal val="visible"/>
                                      </p:to>
                                    </p:set>
                                    <p:animEffect transition="in" filter="dissolve">
                                      <p:cBhvr>
                                        <p:cTn id="127" dur="500"/>
                                        <p:tgtEl>
                                          <p:spTgt spid="77302"/>
                                        </p:tgtEl>
                                      </p:cBhvr>
                                    </p:animEffect>
                                  </p:childTnLst>
                                </p:cTn>
                              </p:par>
                            </p:childTnLst>
                          </p:cTn>
                        </p:par>
                        <p:par>
                          <p:cTn id="128" fill="hold" nodeType="afterGroup">
                            <p:stCondLst>
                              <p:cond delay="1000"/>
                            </p:stCondLst>
                            <p:childTnLst>
                              <p:par>
                                <p:cTn id="129" presetID="22" presetClass="entr" presetSubtype="8" fill="hold" nodeType="afterEffect">
                                  <p:stCondLst>
                                    <p:cond delay="0"/>
                                  </p:stCondLst>
                                  <p:childTnLst>
                                    <p:set>
                                      <p:cBhvr>
                                        <p:cTn id="130" dur="1" fill="hold">
                                          <p:stCondLst>
                                            <p:cond delay="0"/>
                                          </p:stCondLst>
                                        </p:cTn>
                                        <p:tgtEl>
                                          <p:spTgt spid="77333"/>
                                        </p:tgtEl>
                                        <p:attrNameLst>
                                          <p:attrName>style.visibility</p:attrName>
                                        </p:attrNameLst>
                                      </p:cBhvr>
                                      <p:to>
                                        <p:strVal val="visible"/>
                                      </p:to>
                                    </p:set>
                                    <p:animEffect transition="in" filter="wipe(left)">
                                      <p:cBhvr>
                                        <p:cTn id="131" dur="500"/>
                                        <p:tgtEl>
                                          <p:spTgt spid="77333"/>
                                        </p:tgtEl>
                                      </p:cBhvr>
                                    </p:animEffect>
                                  </p:childTnLst>
                                </p:cTn>
                              </p:par>
                            </p:childTnLst>
                          </p:cTn>
                        </p:par>
                        <p:par>
                          <p:cTn id="132" fill="hold" nodeType="afterGroup">
                            <p:stCondLst>
                              <p:cond delay="1500"/>
                            </p:stCondLst>
                            <p:childTnLst>
                              <p:par>
                                <p:cTn id="133" presetID="22" presetClass="entr" presetSubtype="8" fill="hold" nodeType="afterEffect">
                                  <p:stCondLst>
                                    <p:cond delay="0"/>
                                  </p:stCondLst>
                                  <p:childTnLst>
                                    <p:set>
                                      <p:cBhvr>
                                        <p:cTn id="134" dur="1" fill="hold">
                                          <p:stCondLst>
                                            <p:cond delay="0"/>
                                          </p:stCondLst>
                                        </p:cTn>
                                        <p:tgtEl>
                                          <p:spTgt spid="77297"/>
                                        </p:tgtEl>
                                        <p:attrNameLst>
                                          <p:attrName>style.visibility</p:attrName>
                                        </p:attrNameLst>
                                      </p:cBhvr>
                                      <p:to>
                                        <p:strVal val="visible"/>
                                      </p:to>
                                    </p:set>
                                    <p:animEffect transition="in" filter="wipe(left)">
                                      <p:cBhvr>
                                        <p:cTn id="135" dur="500"/>
                                        <p:tgtEl>
                                          <p:spTgt spid="77297"/>
                                        </p:tgtEl>
                                      </p:cBhvr>
                                    </p:animEffect>
                                  </p:childTnLst>
                                </p:cTn>
                              </p:par>
                            </p:childTnLst>
                          </p:cTn>
                        </p:par>
                      </p:childTnLst>
                    </p:cTn>
                  </p:par>
                  <p:par>
                    <p:cTn id="136" fill="hold" nodeType="clickPar">
                      <p:stCondLst>
                        <p:cond delay="indefinite"/>
                      </p:stCondLst>
                      <p:childTnLst>
                        <p:par>
                          <p:cTn id="137" fill="hold" nodeType="withGroup">
                            <p:stCondLst>
                              <p:cond delay="0"/>
                            </p:stCondLst>
                            <p:childTnLst>
                              <p:par>
                                <p:cTn id="138" presetID="22" presetClass="entr" presetSubtype="8" fill="hold" grpId="0" nodeType="clickEffect">
                                  <p:stCondLst>
                                    <p:cond delay="0"/>
                                  </p:stCondLst>
                                  <p:childTnLst>
                                    <p:set>
                                      <p:cBhvr>
                                        <p:cTn id="139" dur="1" fill="hold">
                                          <p:stCondLst>
                                            <p:cond delay="0"/>
                                          </p:stCondLst>
                                        </p:cTn>
                                        <p:tgtEl>
                                          <p:spTgt spid="77337"/>
                                        </p:tgtEl>
                                        <p:attrNameLst>
                                          <p:attrName>style.visibility</p:attrName>
                                        </p:attrNameLst>
                                      </p:cBhvr>
                                      <p:to>
                                        <p:strVal val="visible"/>
                                      </p:to>
                                    </p:set>
                                    <p:animEffect transition="in" filter="wipe(left)">
                                      <p:cBhvr>
                                        <p:cTn id="140" dur="500"/>
                                        <p:tgtEl>
                                          <p:spTgt spid="77337"/>
                                        </p:tgtEl>
                                      </p:cBhvr>
                                    </p:animEffect>
                                  </p:childTnLst>
                                </p:cTn>
                              </p:par>
                              <p:par>
                                <p:cTn id="141" presetID="22" presetClass="entr" presetSubtype="8" fill="hold" nodeType="withEffect">
                                  <p:stCondLst>
                                    <p:cond delay="0"/>
                                  </p:stCondLst>
                                  <p:childTnLst>
                                    <p:set>
                                      <p:cBhvr>
                                        <p:cTn id="142" dur="1" fill="hold">
                                          <p:stCondLst>
                                            <p:cond delay="0"/>
                                          </p:stCondLst>
                                        </p:cTn>
                                        <p:tgtEl>
                                          <p:spTgt spid="77340"/>
                                        </p:tgtEl>
                                        <p:attrNameLst>
                                          <p:attrName>style.visibility</p:attrName>
                                        </p:attrNameLst>
                                      </p:cBhvr>
                                      <p:to>
                                        <p:strVal val="visible"/>
                                      </p:to>
                                    </p:set>
                                    <p:animEffect transition="in" filter="wipe(left)">
                                      <p:cBhvr>
                                        <p:cTn id="143" dur="500"/>
                                        <p:tgtEl>
                                          <p:spTgt spid="77340"/>
                                        </p:tgtEl>
                                      </p:cBhvr>
                                    </p:animEffect>
                                  </p:childTnLst>
                                </p:cTn>
                              </p:par>
                            </p:childTnLst>
                          </p:cTn>
                        </p:par>
                      </p:childTnLst>
                    </p:cTn>
                  </p:par>
                  <p:par>
                    <p:cTn id="144" fill="hold" nodeType="clickPar">
                      <p:stCondLst>
                        <p:cond delay="indefinite"/>
                      </p:stCondLst>
                      <p:childTnLst>
                        <p:par>
                          <p:cTn id="145" fill="hold" nodeType="withGroup">
                            <p:stCondLst>
                              <p:cond delay="0"/>
                            </p:stCondLst>
                            <p:childTnLst>
                              <p:par>
                                <p:cTn id="146" presetID="22" presetClass="entr" presetSubtype="8" fill="hold" nodeType="clickEffect">
                                  <p:stCondLst>
                                    <p:cond delay="0"/>
                                  </p:stCondLst>
                                  <p:childTnLst>
                                    <p:set>
                                      <p:cBhvr>
                                        <p:cTn id="147" dur="1" fill="hold">
                                          <p:stCondLst>
                                            <p:cond delay="0"/>
                                          </p:stCondLst>
                                        </p:cTn>
                                        <p:tgtEl>
                                          <p:spTgt spid="77357"/>
                                        </p:tgtEl>
                                        <p:attrNameLst>
                                          <p:attrName>style.visibility</p:attrName>
                                        </p:attrNameLst>
                                      </p:cBhvr>
                                      <p:to>
                                        <p:strVal val="visible"/>
                                      </p:to>
                                    </p:set>
                                    <p:animEffect transition="in" filter="wipe(left)">
                                      <p:cBhvr>
                                        <p:cTn id="148" dur="500"/>
                                        <p:tgtEl>
                                          <p:spTgt spid="77357"/>
                                        </p:tgtEl>
                                      </p:cBhvr>
                                    </p:animEffect>
                                  </p:childTnLst>
                                </p:cTn>
                              </p:par>
                            </p:childTnLst>
                          </p:cTn>
                        </p:par>
                      </p:childTnLst>
                    </p:cTn>
                  </p:par>
                  <p:par>
                    <p:cTn id="149" fill="hold" nodeType="clickPar">
                      <p:stCondLst>
                        <p:cond delay="indefinite"/>
                      </p:stCondLst>
                      <p:childTnLst>
                        <p:par>
                          <p:cTn id="150" fill="hold" nodeType="withGroup">
                            <p:stCondLst>
                              <p:cond delay="0"/>
                            </p:stCondLst>
                            <p:childTnLst>
                              <p:par>
                                <p:cTn id="151" presetID="22" presetClass="entr" presetSubtype="8" fill="hold" nodeType="clickEffect">
                                  <p:stCondLst>
                                    <p:cond delay="0"/>
                                  </p:stCondLst>
                                  <p:childTnLst>
                                    <p:set>
                                      <p:cBhvr>
                                        <p:cTn id="152" dur="1" fill="hold">
                                          <p:stCondLst>
                                            <p:cond delay="0"/>
                                          </p:stCondLst>
                                        </p:cTn>
                                        <p:tgtEl>
                                          <p:spTgt spid="77370"/>
                                        </p:tgtEl>
                                        <p:attrNameLst>
                                          <p:attrName>style.visibility</p:attrName>
                                        </p:attrNameLst>
                                      </p:cBhvr>
                                      <p:to>
                                        <p:strVal val="visible"/>
                                      </p:to>
                                    </p:set>
                                    <p:animEffect transition="in" filter="wipe(left)">
                                      <p:cBhvr>
                                        <p:cTn id="153" dur="500"/>
                                        <p:tgtEl>
                                          <p:spTgt spid="77370"/>
                                        </p:tgtEl>
                                      </p:cBhvr>
                                    </p:animEffect>
                                  </p:childTnLst>
                                </p:cTn>
                              </p:par>
                            </p:childTnLst>
                          </p:cTn>
                        </p:par>
                      </p:childTnLst>
                    </p:cTn>
                  </p:par>
                  <p:par>
                    <p:cTn id="154" fill="hold" nodeType="clickPar">
                      <p:stCondLst>
                        <p:cond delay="indefinite"/>
                      </p:stCondLst>
                      <p:childTnLst>
                        <p:par>
                          <p:cTn id="155" fill="hold" nodeType="withGroup">
                            <p:stCondLst>
                              <p:cond delay="0"/>
                            </p:stCondLst>
                            <p:childTnLst>
                              <p:par>
                                <p:cTn id="156" presetID="22" presetClass="entr" presetSubtype="8" fill="hold" nodeType="clickEffect">
                                  <p:stCondLst>
                                    <p:cond delay="0"/>
                                  </p:stCondLst>
                                  <p:childTnLst>
                                    <p:set>
                                      <p:cBhvr>
                                        <p:cTn id="157" dur="1" fill="hold">
                                          <p:stCondLst>
                                            <p:cond delay="0"/>
                                          </p:stCondLst>
                                        </p:cTn>
                                        <p:tgtEl>
                                          <p:spTgt spid="77382"/>
                                        </p:tgtEl>
                                        <p:attrNameLst>
                                          <p:attrName>style.visibility</p:attrName>
                                        </p:attrNameLst>
                                      </p:cBhvr>
                                      <p:to>
                                        <p:strVal val="visible"/>
                                      </p:to>
                                    </p:set>
                                    <p:animEffect transition="in" filter="wipe(left)">
                                      <p:cBhvr>
                                        <p:cTn id="158" dur="500"/>
                                        <p:tgtEl>
                                          <p:spTgt spid="77382"/>
                                        </p:tgtEl>
                                      </p:cBhvr>
                                    </p:animEffect>
                                  </p:childTnLst>
                                </p:cTn>
                              </p:par>
                            </p:childTnLst>
                          </p:cTn>
                        </p:par>
                      </p:childTnLst>
                    </p:cTn>
                  </p:par>
                  <p:par>
                    <p:cTn id="159" fill="hold" nodeType="clickPar">
                      <p:stCondLst>
                        <p:cond delay="indefinite"/>
                      </p:stCondLst>
                      <p:childTnLst>
                        <p:par>
                          <p:cTn id="160" fill="hold" nodeType="withGroup">
                            <p:stCondLst>
                              <p:cond delay="0"/>
                            </p:stCondLst>
                            <p:childTnLst>
                              <p:par>
                                <p:cTn id="161" presetID="22" presetClass="entr" presetSubtype="8" fill="hold" nodeType="clickEffect">
                                  <p:stCondLst>
                                    <p:cond delay="0"/>
                                  </p:stCondLst>
                                  <p:childTnLst>
                                    <p:set>
                                      <p:cBhvr>
                                        <p:cTn id="162" dur="1" fill="hold">
                                          <p:stCondLst>
                                            <p:cond delay="0"/>
                                          </p:stCondLst>
                                        </p:cTn>
                                        <p:tgtEl>
                                          <p:spTgt spid="77394"/>
                                        </p:tgtEl>
                                        <p:attrNameLst>
                                          <p:attrName>style.visibility</p:attrName>
                                        </p:attrNameLst>
                                      </p:cBhvr>
                                      <p:to>
                                        <p:strVal val="visible"/>
                                      </p:to>
                                    </p:set>
                                    <p:animEffect transition="in" filter="wipe(left)">
                                      <p:cBhvr>
                                        <p:cTn id="163" dur="500"/>
                                        <p:tgtEl>
                                          <p:spTgt spid="77394"/>
                                        </p:tgtEl>
                                      </p:cBhvr>
                                    </p:animEffect>
                                  </p:childTnLst>
                                </p:cTn>
                              </p:par>
                            </p:childTnLst>
                          </p:cTn>
                        </p:par>
                      </p:childTnLst>
                    </p:cTn>
                  </p:par>
                  <p:par>
                    <p:cTn id="164" fill="hold" nodeType="clickPar">
                      <p:stCondLst>
                        <p:cond delay="indefinite"/>
                      </p:stCondLst>
                      <p:childTnLst>
                        <p:par>
                          <p:cTn id="165" fill="hold" nodeType="withGroup">
                            <p:stCondLst>
                              <p:cond delay="0"/>
                            </p:stCondLst>
                            <p:childTnLst>
                              <p:par>
                                <p:cTn id="166" presetID="22" presetClass="entr" presetSubtype="8" fill="hold" nodeType="clickEffect">
                                  <p:stCondLst>
                                    <p:cond delay="0"/>
                                  </p:stCondLst>
                                  <p:childTnLst>
                                    <p:set>
                                      <p:cBhvr>
                                        <p:cTn id="167" dur="1" fill="hold">
                                          <p:stCondLst>
                                            <p:cond delay="0"/>
                                          </p:stCondLst>
                                        </p:cTn>
                                        <p:tgtEl>
                                          <p:spTgt spid="77570"/>
                                        </p:tgtEl>
                                        <p:attrNameLst>
                                          <p:attrName>style.visibility</p:attrName>
                                        </p:attrNameLst>
                                      </p:cBhvr>
                                      <p:to>
                                        <p:strVal val="visible"/>
                                      </p:to>
                                    </p:set>
                                    <p:animEffect transition="in" filter="wipe(left)">
                                      <p:cBhvr>
                                        <p:cTn id="168" dur="500"/>
                                        <p:tgtEl>
                                          <p:spTgt spid="77570"/>
                                        </p:tgtEl>
                                      </p:cBhvr>
                                    </p:animEffect>
                                  </p:childTnLst>
                                </p:cTn>
                              </p:par>
                            </p:childTnLst>
                          </p:cTn>
                        </p:par>
                      </p:childTnLst>
                    </p:cTn>
                  </p:par>
                  <p:par>
                    <p:cTn id="169" fill="hold" nodeType="clickPar">
                      <p:stCondLst>
                        <p:cond delay="indefinite"/>
                      </p:stCondLst>
                      <p:childTnLst>
                        <p:par>
                          <p:cTn id="170" fill="hold" nodeType="withGroup">
                            <p:stCondLst>
                              <p:cond delay="0"/>
                            </p:stCondLst>
                            <p:childTnLst>
                              <p:par>
                                <p:cTn id="171" presetID="22" presetClass="entr" presetSubtype="8" fill="hold" nodeType="clickEffect">
                                  <p:stCondLst>
                                    <p:cond delay="0"/>
                                  </p:stCondLst>
                                  <p:childTnLst>
                                    <p:set>
                                      <p:cBhvr>
                                        <p:cTn id="172" dur="1" fill="hold">
                                          <p:stCondLst>
                                            <p:cond delay="0"/>
                                          </p:stCondLst>
                                        </p:cTn>
                                        <p:tgtEl>
                                          <p:spTgt spid="77571"/>
                                        </p:tgtEl>
                                        <p:attrNameLst>
                                          <p:attrName>style.visibility</p:attrName>
                                        </p:attrNameLst>
                                      </p:cBhvr>
                                      <p:to>
                                        <p:strVal val="visible"/>
                                      </p:to>
                                    </p:set>
                                    <p:animEffect transition="in" filter="wipe(left)">
                                      <p:cBhvr>
                                        <p:cTn id="173" dur="500"/>
                                        <p:tgtEl>
                                          <p:spTgt spid="77571"/>
                                        </p:tgtEl>
                                      </p:cBhvr>
                                    </p:animEffect>
                                  </p:childTnLst>
                                </p:cTn>
                              </p:par>
                            </p:childTnLst>
                          </p:cTn>
                        </p:par>
                      </p:childTnLst>
                    </p:cTn>
                  </p:par>
                  <p:par>
                    <p:cTn id="174" fill="hold" nodeType="clickPar">
                      <p:stCondLst>
                        <p:cond delay="indefinite"/>
                      </p:stCondLst>
                      <p:childTnLst>
                        <p:par>
                          <p:cTn id="175" fill="hold" nodeType="withGroup">
                            <p:stCondLst>
                              <p:cond delay="0"/>
                            </p:stCondLst>
                            <p:childTnLst>
                              <p:par>
                                <p:cTn id="176" presetID="22" presetClass="entr" presetSubtype="8" fill="hold" nodeType="clickEffect">
                                  <p:stCondLst>
                                    <p:cond delay="0"/>
                                  </p:stCondLst>
                                  <p:childTnLst>
                                    <p:set>
                                      <p:cBhvr>
                                        <p:cTn id="177" dur="1" fill="hold">
                                          <p:stCondLst>
                                            <p:cond delay="0"/>
                                          </p:stCondLst>
                                        </p:cTn>
                                        <p:tgtEl>
                                          <p:spTgt spid="77572"/>
                                        </p:tgtEl>
                                        <p:attrNameLst>
                                          <p:attrName>style.visibility</p:attrName>
                                        </p:attrNameLst>
                                      </p:cBhvr>
                                      <p:to>
                                        <p:strVal val="visible"/>
                                      </p:to>
                                    </p:set>
                                    <p:animEffect transition="in" filter="wipe(left)">
                                      <p:cBhvr>
                                        <p:cTn id="178" dur="500"/>
                                        <p:tgtEl>
                                          <p:spTgt spid="77572"/>
                                        </p:tgtEl>
                                      </p:cBhvr>
                                    </p:animEffect>
                                  </p:childTnLst>
                                </p:cTn>
                              </p:par>
                            </p:childTnLst>
                          </p:cTn>
                        </p:par>
                      </p:childTnLst>
                    </p:cTn>
                  </p:par>
                  <p:par>
                    <p:cTn id="179" fill="hold" nodeType="clickPar">
                      <p:stCondLst>
                        <p:cond delay="indefinite"/>
                      </p:stCondLst>
                      <p:childTnLst>
                        <p:par>
                          <p:cTn id="180" fill="hold" nodeType="withGroup">
                            <p:stCondLst>
                              <p:cond delay="0"/>
                            </p:stCondLst>
                            <p:childTnLst>
                              <p:par>
                                <p:cTn id="181" presetID="22" presetClass="entr" presetSubtype="8" fill="hold" nodeType="clickEffect">
                                  <p:stCondLst>
                                    <p:cond delay="0"/>
                                  </p:stCondLst>
                                  <p:childTnLst>
                                    <p:set>
                                      <p:cBhvr>
                                        <p:cTn id="182" dur="1" fill="hold">
                                          <p:stCondLst>
                                            <p:cond delay="0"/>
                                          </p:stCondLst>
                                        </p:cTn>
                                        <p:tgtEl>
                                          <p:spTgt spid="77573"/>
                                        </p:tgtEl>
                                        <p:attrNameLst>
                                          <p:attrName>style.visibility</p:attrName>
                                        </p:attrNameLst>
                                      </p:cBhvr>
                                      <p:to>
                                        <p:strVal val="visible"/>
                                      </p:to>
                                    </p:set>
                                    <p:animEffect transition="in" filter="wipe(left)">
                                      <p:cBhvr>
                                        <p:cTn id="183" dur="500"/>
                                        <p:tgtEl>
                                          <p:spTgt spid="77573"/>
                                        </p:tgtEl>
                                      </p:cBhvr>
                                    </p:animEffect>
                                  </p:childTnLst>
                                </p:cTn>
                              </p:par>
                            </p:childTnLst>
                          </p:cTn>
                        </p:par>
                      </p:childTnLst>
                    </p:cTn>
                  </p:par>
                  <p:par>
                    <p:cTn id="184" fill="hold" nodeType="clickPar">
                      <p:stCondLst>
                        <p:cond delay="indefinite"/>
                      </p:stCondLst>
                      <p:childTnLst>
                        <p:par>
                          <p:cTn id="185" fill="hold" nodeType="withGroup">
                            <p:stCondLst>
                              <p:cond delay="0"/>
                            </p:stCondLst>
                            <p:childTnLst>
                              <p:par>
                                <p:cTn id="186" presetID="22" presetClass="entr" presetSubtype="8" fill="hold" grpId="0" nodeType="clickEffect">
                                  <p:stCondLst>
                                    <p:cond delay="0"/>
                                  </p:stCondLst>
                                  <p:childTnLst>
                                    <p:set>
                                      <p:cBhvr>
                                        <p:cTn id="187" dur="1" fill="hold">
                                          <p:stCondLst>
                                            <p:cond delay="0"/>
                                          </p:stCondLst>
                                        </p:cTn>
                                        <p:tgtEl>
                                          <p:spTgt spid="77460"/>
                                        </p:tgtEl>
                                        <p:attrNameLst>
                                          <p:attrName>style.visibility</p:attrName>
                                        </p:attrNameLst>
                                      </p:cBhvr>
                                      <p:to>
                                        <p:strVal val="visible"/>
                                      </p:to>
                                    </p:set>
                                    <p:animEffect transition="in" filter="wipe(left)">
                                      <p:cBhvr>
                                        <p:cTn id="188" dur="500"/>
                                        <p:tgtEl>
                                          <p:spTgt spid="774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013" grpId="0" animBg="1"/>
      <p:bldP spid="77008" grpId="0" animBg="1"/>
      <p:bldP spid="77305" grpId="0" animBg="1"/>
      <p:bldP spid="77306" grpId="0"/>
      <p:bldP spid="77310" grpId="0" animBg="1"/>
      <p:bldP spid="77314" grpId="0"/>
      <p:bldP spid="77315" grpId="0"/>
      <p:bldP spid="77331" grpId="0"/>
      <p:bldP spid="77336" grpId="0"/>
      <p:bldP spid="77337" grpId="0"/>
      <p:bldP spid="77338" grpId="0"/>
      <p:bldP spid="77460" grpId="0"/>
      <p:bldP spid="77463"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962" name="Text Box 66">
            <a:extLst>
              <a:ext uri="{FF2B5EF4-FFF2-40B4-BE49-F238E27FC236}">
                <a16:creationId xmlns:a16="http://schemas.microsoft.com/office/drawing/2014/main" id="{5D6CF519-048D-44D8-A86E-175EC719DAB2}"/>
              </a:ext>
            </a:extLst>
          </p:cNvPr>
          <p:cNvSpPr txBox="1">
            <a:spLocks noChangeArrowheads="1"/>
          </p:cNvSpPr>
          <p:nvPr/>
        </p:nvSpPr>
        <p:spPr bwMode="auto">
          <a:xfrm>
            <a:off x="1981200" y="333375"/>
            <a:ext cx="4572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66FF33"/>
                </a:solidFill>
              </a:rPr>
              <a:t>(where </a:t>
            </a:r>
            <a:r>
              <a:rPr lang="el-GR" altLang="en-US" sz="1800" b="1">
                <a:solidFill>
                  <a:srgbClr val="66FF33"/>
                </a:solidFill>
                <a:cs typeface="Arial" panose="020B0604020202020204" pitchFamily="34" charset="0"/>
              </a:rPr>
              <a:t>σ</a:t>
            </a:r>
            <a:r>
              <a:rPr lang="en-US" altLang="en-US" sz="1800" b="1">
                <a:solidFill>
                  <a:srgbClr val="66FF33"/>
                </a:solidFill>
                <a:cs typeface="Arial" panose="020B0604020202020204" pitchFamily="34" charset="0"/>
              </a:rPr>
              <a:t> is the surface charge density)</a:t>
            </a:r>
            <a:endParaRPr lang="el-GR" altLang="en-US" sz="1800">
              <a:solidFill>
                <a:srgbClr val="66FF33"/>
              </a:solidFill>
              <a:cs typeface="Arial" panose="020B0604020202020204" pitchFamily="34" charset="0"/>
            </a:endParaRPr>
          </a:p>
        </p:txBody>
      </p:sp>
      <p:grpSp>
        <p:nvGrpSpPr>
          <p:cNvPr id="81017" name="Group 121">
            <a:extLst>
              <a:ext uri="{FF2B5EF4-FFF2-40B4-BE49-F238E27FC236}">
                <a16:creationId xmlns:a16="http://schemas.microsoft.com/office/drawing/2014/main" id="{48CEA4AB-5009-4396-B9C5-CA25C6816475}"/>
              </a:ext>
            </a:extLst>
          </p:cNvPr>
          <p:cNvGrpSpPr>
            <a:grpSpLocks/>
          </p:cNvGrpSpPr>
          <p:nvPr/>
        </p:nvGrpSpPr>
        <p:grpSpPr bwMode="auto">
          <a:xfrm>
            <a:off x="304800" y="1323975"/>
            <a:ext cx="152400" cy="152400"/>
            <a:chOff x="192" y="834"/>
            <a:chExt cx="96" cy="96"/>
          </a:xfrm>
        </p:grpSpPr>
        <p:sp>
          <p:nvSpPr>
            <p:cNvPr id="48177" name="Oval 68">
              <a:extLst>
                <a:ext uri="{FF2B5EF4-FFF2-40B4-BE49-F238E27FC236}">
                  <a16:creationId xmlns:a16="http://schemas.microsoft.com/office/drawing/2014/main" id="{1B43100B-FA6A-4502-8DDC-10CEBD38F91E}"/>
                </a:ext>
              </a:extLst>
            </p:cNvPr>
            <p:cNvSpPr>
              <a:spLocks noChangeArrowheads="1"/>
            </p:cNvSpPr>
            <p:nvPr/>
          </p:nvSpPr>
          <p:spPr bwMode="auto">
            <a:xfrm>
              <a:off x="192" y="898"/>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8178" name="Oval 69">
              <a:extLst>
                <a:ext uri="{FF2B5EF4-FFF2-40B4-BE49-F238E27FC236}">
                  <a16:creationId xmlns:a16="http://schemas.microsoft.com/office/drawing/2014/main" id="{2618F637-2F2A-482F-AC2C-D880AAA3E2F2}"/>
                </a:ext>
              </a:extLst>
            </p:cNvPr>
            <p:cNvSpPr>
              <a:spLocks noChangeArrowheads="1"/>
            </p:cNvSpPr>
            <p:nvPr/>
          </p:nvSpPr>
          <p:spPr bwMode="auto">
            <a:xfrm>
              <a:off x="256" y="898"/>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8179" name="Oval 70">
              <a:extLst>
                <a:ext uri="{FF2B5EF4-FFF2-40B4-BE49-F238E27FC236}">
                  <a16:creationId xmlns:a16="http://schemas.microsoft.com/office/drawing/2014/main" id="{71FECADC-CFD7-4637-A471-D256A3A74565}"/>
                </a:ext>
              </a:extLst>
            </p:cNvPr>
            <p:cNvSpPr>
              <a:spLocks noChangeArrowheads="1"/>
            </p:cNvSpPr>
            <p:nvPr/>
          </p:nvSpPr>
          <p:spPr bwMode="auto">
            <a:xfrm>
              <a:off x="224" y="834"/>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80974" name="Text Box 78">
            <a:extLst>
              <a:ext uri="{FF2B5EF4-FFF2-40B4-BE49-F238E27FC236}">
                <a16:creationId xmlns:a16="http://schemas.microsoft.com/office/drawing/2014/main" id="{9F843EBC-B798-4EEB-B466-5E5A897C39C8}"/>
              </a:ext>
            </a:extLst>
          </p:cNvPr>
          <p:cNvSpPr txBox="1">
            <a:spLocks noChangeArrowheads="1"/>
          </p:cNvSpPr>
          <p:nvPr/>
        </p:nvSpPr>
        <p:spPr bwMode="auto">
          <a:xfrm>
            <a:off x="152400" y="1981200"/>
            <a:ext cx="457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00"/>
                </a:solidFill>
              </a:rPr>
              <a:t>or</a:t>
            </a:r>
          </a:p>
        </p:txBody>
      </p:sp>
      <p:grpSp>
        <p:nvGrpSpPr>
          <p:cNvPr id="81022" name="Group 126">
            <a:extLst>
              <a:ext uri="{FF2B5EF4-FFF2-40B4-BE49-F238E27FC236}">
                <a16:creationId xmlns:a16="http://schemas.microsoft.com/office/drawing/2014/main" id="{DFA912BC-3D66-47E2-BC81-E89E3EF37521}"/>
              </a:ext>
            </a:extLst>
          </p:cNvPr>
          <p:cNvGrpSpPr>
            <a:grpSpLocks/>
          </p:cNvGrpSpPr>
          <p:nvPr/>
        </p:nvGrpSpPr>
        <p:grpSpPr bwMode="auto">
          <a:xfrm>
            <a:off x="762000" y="1857375"/>
            <a:ext cx="1447800" cy="809625"/>
            <a:chOff x="480" y="1170"/>
            <a:chExt cx="912" cy="510"/>
          </a:xfrm>
        </p:grpSpPr>
        <p:sp>
          <p:nvSpPr>
            <p:cNvPr id="48172" name="Rectangle 79">
              <a:extLst>
                <a:ext uri="{FF2B5EF4-FFF2-40B4-BE49-F238E27FC236}">
                  <a16:creationId xmlns:a16="http://schemas.microsoft.com/office/drawing/2014/main" id="{2388C18C-368A-4CCE-8450-6F81D3AAEAC9}"/>
                </a:ext>
              </a:extLst>
            </p:cNvPr>
            <p:cNvSpPr>
              <a:spLocks noChangeArrowheads="1"/>
            </p:cNvSpPr>
            <p:nvPr/>
          </p:nvSpPr>
          <p:spPr bwMode="auto">
            <a:xfrm>
              <a:off x="480" y="1266"/>
              <a:ext cx="33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FF"/>
                  </a:solidFill>
                </a:rPr>
                <a:t>E =</a:t>
              </a:r>
            </a:p>
          </p:txBody>
        </p:sp>
        <p:sp>
          <p:nvSpPr>
            <p:cNvPr id="48173" name="Rectangle 80">
              <a:extLst>
                <a:ext uri="{FF2B5EF4-FFF2-40B4-BE49-F238E27FC236}">
                  <a16:creationId xmlns:a16="http://schemas.microsoft.com/office/drawing/2014/main" id="{E9B791C2-A9FB-4F38-8168-D72B60D272E8}"/>
                </a:ext>
              </a:extLst>
            </p:cNvPr>
            <p:cNvSpPr>
              <a:spLocks noChangeArrowheads="1"/>
            </p:cNvSpPr>
            <p:nvPr/>
          </p:nvSpPr>
          <p:spPr bwMode="auto">
            <a:xfrm>
              <a:off x="891" y="1401"/>
              <a:ext cx="35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cs typeface="Arial" panose="020B0604020202020204" pitchFamily="34" charset="0"/>
                </a:rPr>
                <a:t>2 </a:t>
              </a:r>
              <a:r>
                <a:rPr lang="el-GR" altLang="en-US" sz="1800" b="1">
                  <a:solidFill>
                    <a:srgbClr val="FF99FF"/>
                  </a:solidFill>
                  <a:cs typeface="Arial" panose="020B0604020202020204" pitchFamily="34" charset="0"/>
                </a:rPr>
                <a:t>ε</a:t>
              </a:r>
              <a:r>
                <a:rPr lang="en-US" altLang="en-US" sz="1800" b="1" baseline="-25000">
                  <a:solidFill>
                    <a:srgbClr val="FF99FF"/>
                  </a:solidFill>
                  <a:cs typeface="Arial" panose="020B0604020202020204" pitchFamily="34" charset="0"/>
                </a:rPr>
                <a:t>0</a:t>
              </a:r>
              <a:endParaRPr lang="el-GR" altLang="en-US" sz="1800" b="1" baseline="-25000">
                <a:solidFill>
                  <a:srgbClr val="FF99FF"/>
                </a:solidFill>
                <a:cs typeface="Arial" panose="020B0604020202020204" pitchFamily="34" charset="0"/>
              </a:endParaRPr>
            </a:p>
          </p:txBody>
        </p:sp>
        <p:sp>
          <p:nvSpPr>
            <p:cNvPr id="48174" name="Rectangle 81">
              <a:extLst>
                <a:ext uri="{FF2B5EF4-FFF2-40B4-BE49-F238E27FC236}">
                  <a16:creationId xmlns:a16="http://schemas.microsoft.com/office/drawing/2014/main" id="{FB638F80-38BA-4A84-B4E3-1CFA99446985}"/>
                </a:ext>
              </a:extLst>
            </p:cNvPr>
            <p:cNvSpPr>
              <a:spLocks noChangeArrowheads="1"/>
            </p:cNvSpPr>
            <p:nvPr/>
          </p:nvSpPr>
          <p:spPr bwMode="auto">
            <a:xfrm>
              <a:off x="938" y="1170"/>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n-US" sz="1800" b="1">
                  <a:solidFill>
                    <a:srgbClr val="FF99FF"/>
                  </a:solidFill>
                  <a:cs typeface="Arial" panose="020B0604020202020204" pitchFamily="34" charset="0"/>
                </a:rPr>
                <a:t>σ</a:t>
              </a:r>
              <a:endParaRPr lang="el-GR" altLang="en-US" sz="1800">
                <a:solidFill>
                  <a:srgbClr val="FF99FF"/>
                </a:solidFill>
                <a:cs typeface="Arial" panose="020B0604020202020204" pitchFamily="34" charset="0"/>
              </a:endParaRPr>
            </a:p>
          </p:txBody>
        </p:sp>
        <p:sp>
          <p:nvSpPr>
            <p:cNvPr id="48175" name="Line 82">
              <a:extLst>
                <a:ext uri="{FF2B5EF4-FFF2-40B4-BE49-F238E27FC236}">
                  <a16:creationId xmlns:a16="http://schemas.microsoft.com/office/drawing/2014/main" id="{84FF6BB0-7D77-4C19-B07D-80785477EEC5}"/>
                </a:ext>
              </a:extLst>
            </p:cNvPr>
            <p:cNvSpPr>
              <a:spLocks noChangeShapeType="1"/>
            </p:cNvSpPr>
            <p:nvPr/>
          </p:nvSpPr>
          <p:spPr bwMode="auto">
            <a:xfrm>
              <a:off x="842" y="1410"/>
              <a:ext cx="432" cy="0"/>
            </a:xfrm>
            <a:prstGeom prst="line">
              <a:avLst/>
            </a:prstGeom>
            <a:noFill/>
            <a:ln w="19050">
              <a:solidFill>
                <a:srgbClr val="FF99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8176" name="Rectangle 95">
              <a:extLst>
                <a:ext uri="{FF2B5EF4-FFF2-40B4-BE49-F238E27FC236}">
                  <a16:creationId xmlns:a16="http://schemas.microsoft.com/office/drawing/2014/main" id="{826E4314-4809-4598-B72B-F83E3762A6A6}"/>
                </a:ext>
              </a:extLst>
            </p:cNvPr>
            <p:cNvSpPr>
              <a:spLocks noChangeArrowheads="1"/>
            </p:cNvSpPr>
            <p:nvPr/>
          </p:nvSpPr>
          <p:spPr bwMode="auto">
            <a:xfrm>
              <a:off x="480" y="1200"/>
              <a:ext cx="912" cy="480"/>
            </a:xfrm>
            <a:prstGeom prst="rect">
              <a:avLst/>
            </a:prstGeom>
            <a:noFill/>
            <a:ln w="28575">
              <a:solidFill>
                <a:srgbClr val="CC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80992" name="Text Box 96">
            <a:extLst>
              <a:ext uri="{FF2B5EF4-FFF2-40B4-BE49-F238E27FC236}">
                <a16:creationId xmlns:a16="http://schemas.microsoft.com/office/drawing/2014/main" id="{CCA5E8E1-B83E-44B3-9192-3317EA973DF0}"/>
              </a:ext>
            </a:extLst>
          </p:cNvPr>
          <p:cNvSpPr txBox="1">
            <a:spLocks noChangeArrowheads="1"/>
          </p:cNvSpPr>
          <p:nvPr/>
        </p:nvSpPr>
        <p:spPr bwMode="auto">
          <a:xfrm>
            <a:off x="2895600" y="2057400"/>
            <a:ext cx="1828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66"/>
                </a:solidFill>
              </a:rPr>
              <a:t>In vector form,</a:t>
            </a:r>
            <a:endParaRPr lang="el-GR" altLang="en-US" sz="1800">
              <a:solidFill>
                <a:srgbClr val="FF9966"/>
              </a:solidFill>
              <a:cs typeface="Arial" panose="020B0604020202020204" pitchFamily="34" charset="0"/>
            </a:endParaRPr>
          </a:p>
        </p:txBody>
      </p:sp>
      <p:grpSp>
        <p:nvGrpSpPr>
          <p:cNvPr id="81034" name="Group 138">
            <a:extLst>
              <a:ext uri="{FF2B5EF4-FFF2-40B4-BE49-F238E27FC236}">
                <a16:creationId xmlns:a16="http://schemas.microsoft.com/office/drawing/2014/main" id="{7A6899FC-95C8-4177-8180-79759E993ABB}"/>
              </a:ext>
            </a:extLst>
          </p:cNvPr>
          <p:cNvGrpSpPr>
            <a:grpSpLocks/>
          </p:cNvGrpSpPr>
          <p:nvPr/>
        </p:nvGrpSpPr>
        <p:grpSpPr bwMode="auto">
          <a:xfrm>
            <a:off x="4787900" y="1905000"/>
            <a:ext cx="1993900" cy="762000"/>
            <a:chOff x="3016" y="1200"/>
            <a:chExt cx="1256" cy="480"/>
          </a:xfrm>
        </p:grpSpPr>
        <p:sp>
          <p:nvSpPr>
            <p:cNvPr id="48163" name="Rectangle 98">
              <a:extLst>
                <a:ext uri="{FF2B5EF4-FFF2-40B4-BE49-F238E27FC236}">
                  <a16:creationId xmlns:a16="http://schemas.microsoft.com/office/drawing/2014/main" id="{6965A992-4CFE-4BFA-9504-0C202645CF19}"/>
                </a:ext>
              </a:extLst>
            </p:cNvPr>
            <p:cNvSpPr>
              <a:spLocks noChangeArrowheads="1"/>
            </p:cNvSpPr>
            <p:nvPr/>
          </p:nvSpPr>
          <p:spPr bwMode="auto">
            <a:xfrm>
              <a:off x="3016" y="1345"/>
              <a:ext cx="57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CCCCFF"/>
                  </a:solidFill>
                </a:rPr>
                <a:t>E (</a:t>
              </a:r>
              <a:r>
                <a:rPr lang="en-US" altLang="en-US" sz="1800" b="1">
                  <a:solidFill>
                    <a:srgbClr val="CCCCFF"/>
                  </a:solidFill>
                  <a:latin typeface="ItalicC" pitchFamily="2" charset="0"/>
                </a:rPr>
                <a:t>l</a:t>
              </a:r>
              <a:r>
                <a:rPr lang="en-US" altLang="en-US" sz="1800" b="1">
                  <a:solidFill>
                    <a:srgbClr val="CCCCFF"/>
                  </a:solidFill>
                </a:rPr>
                <a:t>) =</a:t>
              </a:r>
            </a:p>
          </p:txBody>
        </p:sp>
        <p:sp>
          <p:nvSpPr>
            <p:cNvPr id="48164" name="Rectangle 99">
              <a:extLst>
                <a:ext uri="{FF2B5EF4-FFF2-40B4-BE49-F238E27FC236}">
                  <a16:creationId xmlns:a16="http://schemas.microsoft.com/office/drawing/2014/main" id="{B9F24B48-7B25-40A9-92AD-16649D37AC99}"/>
                </a:ext>
              </a:extLst>
            </p:cNvPr>
            <p:cNvSpPr>
              <a:spLocks noChangeArrowheads="1"/>
            </p:cNvSpPr>
            <p:nvPr/>
          </p:nvSpPr>
          <p:spPr bwMode="auto">
            <a:xfrm>
              <a:off x="3627" y="1440"/>
              <a:ext cx="35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CCCCFF"/>
                  </a:solidFill>
                  <a:cs typeface="Arial" panose="020B0604020202020204" pitchFamily="34" charset="0"/>
                </a:rPr>
                <a:t>2 </a:t>
              </a:r>
              <a:r>
                <a:rPr lang="el-GR" altLang="en-US" sz="1800" b="1">
                  <a:solidFill>
                    <a:srgbClr val="CCCCFF"/>
                  </a:solidFill>
                  <a:cs typeface="Arial" panose="020B0604020202020204" pitchFamily="34" charset="0"/>
                </a:rPr>
                <a:t>ε</a:t>
              </a:r>
              <a:r>
                <a:rPr lang="en-US" altLang="en-US" sz="1800" b="1" baseline="-25000">
                  <a:solidFill>
                    <a:srgbClr val="CCCCFF"/>
                  </a:solidFill>
                  <a:cs typeface="Arial" panose="020B0604020202020204" pitchFamily="34" charset="0"/>
                </a:rPr>
                <a:t>0</a:t>
              </a:r>
              <a:endParaRPr lang="el-GR" altLang="en-US" sz="1800" b="1" baseline="-25000">
                <a:solidFill>
                  <a:srgbClr val="CCCCFF"/>
                </a:solidFill>
                <a:cs typeface="Arial" panose="020B0604020202020204" pitchFamily="34" charset="0"/>
              </a:endParaRPr>
            </a:p>
          </p:txBody>
        </p:sp>
        <p:sp>
          <p:nvSpPr>
            <p:cNvPr id="48165" name="Rectangle 100">
              <a:extLst>
                <a:ext uri="{FF2B5EF4-FFF2-40B4-BE49-F238E27FC236}">
                  <a16:creationId xmlns:a16="http://schemas.microsoft.com/office/drawing/2014/main" id="{A376B760-7D00-47F3-9FD2-95B262C53267}"/>
                </a:ext>
              </a:extLst>
            </p:cNvPr>
            <p:cNvSpPr>
              <a:spLocks noChangeArrowheads="1"/>
            </p:cNvSpPr>
            <p:nvPr/>
          </p:nvSpPr>
          <p:spPr bwMode="auto">
            <a:xfrm>
              <a:off x="3674" y="1200"/>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n-US" sz="1800" b="1">
                  <a:solidFill>
                    <a:srgbClr val="CCCCFF"/>
                  </a:solidFill>
                  <a:cs typeface="Arial" panose="020B0604020202020204" pitchFamily="34" charset="0"/>
                </a:rPr>
                <a:t>σ</a:t>
              </a:r>
              <a:endParaRPr lang="el-GR" altLang="en-US" sz="1800">
                <a:solidFill>
                  <a:srgbClr val="CCCCFF"/>
                </a:solidFill>
                <a:cs typeface="Arial" panose="020B0604020202020204" pitchFamily="34" charset="0"/>
              </a:endParaRPr>
            </a:p>
          </p:txBody>
        </p:sp>
        <p:sp>
          <p:nvSpPr>
            <p:cNvPr id="48166" name="Line 101">
              <a:extLst>
                <a:ext uri="{FF2B5EF4-FFF2-40B4-BE49-F238E27FC236}">
                  <a16:creationId xmlns:a16="http://schemas.microsoft.com/office/drawing/2014/main" id="{201216F1-EA7B-43D2-AABC-9C3BB09FEC3E}"/>
                </a:ext>
              </a:extLst>
            </p:cNvPr>
            <p:cNvSpPr>
              <a:spLocks noChangeShapeType="1"/>
            </p:cNvSpPr>
            <p:nvPr/>
          </p:nvSpPr>
          <p:spPr bwMode="auto">
            <a:xfrm>
              <a:off x="3578" y="1440"/>
              <a:ext cx="432" cy="0"/>
            </a:xfrm>
            <a:prstGeom prst="line">
              <a:avLst/>
            </a:prstGeom>
            <a:noFill/>
            <a:ln w="19050">
              <a:solidFill>
                <a:srgbClr val="CCC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8167" name="Rectangle 105">
              <a:extLst>
                <a:ext uri="{FF2B5EF4-FFF2-40B4-BE49-F238E27FC236}">
                  <a16:creationId xmlns:a16="http://schemas.microsoft.com/office/drawing/2014/main" id="{5DFE52DA-7153-4A16-A781-F30FFC65D874}"/>
                </a:ext>
              </a:extLst>
            </p:cNvPr>
            <p:cNvSpPr>
              <a:spLocks noChangeArrowheads="1"/>
            </p:cNvSpPr>
            <p:nvPr/>
          </p:nvSpPr>
          <p:spPr bwMode="auto">
            <a:xfrm>
              <a:off x="3024" y="1200"/>
              <a:ext cx="1248" cy="480"/>
            </a:xfrm>
            <a:prstGeom prst="rect">
              <a:avLst/>
            </a:prstGeom>
            <a:noFill/>
            <a:ln w="28575">
              <a:solidFill>
                <a:srgbClr val="CC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8168" name="Text Box 107">
              <a:extLst>
                <a:ext uri="{FF2B5EF4-FFF2-40B4-BE49-F238E27FC236}">
                  <a16:creationId xmlns:a16="http://schemas.microsoft.com/office/drawing/2014/main" id="{79FEFEA3-3126-47ED-A892-B86D15740DFD}"/>
                </a:ext>
              </a:extLst>
            </p:cNvPr>
            <p:cNvSpPr txBox="1">
              <a:spLocks noChangeArrowheads="1"/>
            </p:cNvSpPr>
            <p:nvPr/>
          </p:nvSpPr>
          <p:spPr bwMode="auto">
            <a:xfrm>
              <a:off x="4032" y="1353"/>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CCCCFF"/>
                  </a:solidFill>
                  <a:latin typeface="ItalicC" pitchFamily="2" charset="0"/>
                </a:rPr>
                <a:t>l</a:t>
              </a:r>
              <a:endParaRPr lang="en-US" altLang="en-US" sz="1800">
                <a:solidFill>
                  <a:srgbClr val="CCCCFF"/>
                </a:solidFill>
                <a:latin typeface="ItalicC" pitchFamily="2" charset="0"/>
              </a:endParaRPr>
            </a:p>
          </p:txBody>
        </p:sp>
        <p:sp>
          <p:nvSpPr>
            <p:cNvPr id="48169" name="Line 108">
              <a:extLst>
                <a:ext uri="{FF2B5EF4-FFF2-40B4-BE49-F238E27FC236}">
                  <a16:creationId xmlns:a16="http://schemas.microsoft.com/office/drawing/2014/main" id="{764FD1F3-EC81-433B-9466-04118922A631}"/>
                </a:ext>
              </a:extLst>
            </p:cNvPr>
            <p:cNvSpPr>
              <a:spLocks noChangeShapeType="1"/>
            </p:cNvSpPr>
            <p:nvPr/>
          </p:nvSpPr>
          <p:spPr bwMode="auto">
            <a:xfrm rot="5400000" flipH="1" flipV="1">
              <a:off x="4104" y="1307"/>
              <a:ext cx="48" cy="0"/>
            </a:xfrm>
            <a:prstGeom prst="line">
              <a:avLst/>
            </a:prstGeom>
            <a:noFill/>
            <a:ln w="28575">
              <a:solidFill>
                <a:srgbClr val="CCCC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8170" name="Line 109">
              <a:extLst>
                <a:ext uri="{FF2B5EF4-FFF2-40B4-BE49-F238E27FC236}">
                  <a16:creationId xmlns:a16="http://schemas.microsoft.com/office/drawing/2014/main" id="{841D763E-A8FB-4B7A-95B6-A8F772A0A70D}"/>
                </a:ext>
              </a:extLst>
            </p:cNvPr>
            <p:cNvSpPr>
              <a:spLocks noChangeShapeType="1"/>
            </p:cNvSpPr>
            <p:nvPr/>
          </p:nvSpPr>
          <p:spPr bwMode="auto">
            <a:xfrm>
              <a:off x="3072" y="1296"/>
              <a:ext cx="144" cy="0"/>
            </a:xfrm>
            <a:prstGeom prst="line">
              <a:avLst/>
            </a:prstGeom>
            <a:noFill/>
            <a:ln w="12700">
              <a:solidFill>
                <a:srgbClr val="CCCC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8171" name="Line 110">
              <a:extLst>
                <a:ext uri="{FF2B5EF4-FFF2-40B4-BE49-F238E27FC236}">
                  <a16:creationId xmlns:a16="http://schemas.microsoft.com/office/drawing/2014/main" id="{D92D3DB2-6B56-48DE-8355-2BE90E08998F}"/>
                </a:ext>
              </a:extLst>
            </p:cNvPr>
            <p:cNvSpPr>
              <a:spLocks noChangeShapeType="1"/>
            </p:cNvSpPr>
            <p:nvPr/>
          </p:nvSpPr>
          <p:spPr bwMode="auto">
            <a:xfrm>
              <a:off x="3264" y="1296"/>
              <a:ext cx="96" cy="0"/>
            </a:xfrm>
            <a:prstGeom prst="line">
              <a:avLst/>
            </a:prstGeom>
            <a:noFill/>
            <a:ln w="12700">
              <a:solidFill>
                <a:srgbClr val="CCCC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81007" name="Text Box 111">
            <a:extLst>
              <a:ext uri="{FF2B5EF4-FFF2-40B4-BE49-F238E27FC236}">
                <a16:creationId xmlns:a16="http://schemas.microsoft.com/office/drawing/2014/main" id="{BD7F91F3-0B94-42AC-99B3-65957166E615}"/>
              </a:ext>
            </a:extLst>
          </p:cNvPr>
          <p:cNvSpPr txBox="1">
            <a:spLocks noChangeArrowheads="1"/>
          </p:cNvSpPr>
          <p:nvPr/>
        </p:nvSpPr>
        <p:spPr bwMode="auto">
          <a:xfrm>
            <a:off x="152400" y="2895600"/>
            <a:ext cx="868680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99"/>
                </a:solidFill>
              </a:rPr>
              <a:t>The direction of the electric field intensity is normal to the plane and away from the positive charge distribution.  For negative charge distribution, it will be towards the plane.</a:t>
            </a:r>
            <a:endParaRPr lang="en-US" altLang="en-US" sz="1800">
              <a:solidFill>
                <a:srgbClr val="FFFF99"/>
              </a:solidFill>
            </a:endParaRPr>
          </a:p>
        </p:txBody>
      </p:sp>
      <p:sp>
        <p:nvSpPr>
          <p:cNvPr id="81008" name="Text Box 112">
            <a:extLst>
              <a:ext uri="{FF2B5EF4-FFF2-40B4-BE49-F238E27FC236}">
                <a16:creationId xmlns:a16="http://schemas.microsoft.com/office/drawing/2014/main" id="{8747E802-0E02-41C3-8F22-9B01EA23EDCF}"/>
              </a:ext>
            </a:extLst>
          </p:cNvPr>
          <p:cNvSpPr txBox="1">
            <a:spLocks noChangeArrowheads="1"/>
          </p:cNvSpPr>
          <p:nvPr/>
        </p:nvSpPr>
        <p:spPr bwMode="auto">
          <a:xfrm>
            <a:off x="152400" y="3838575"/>
            <a:ext cx="876300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00"/>
                </a:solidFill>
              </a:rPr>
              <a:t>Note:</a:t>
            </a:r>
          </a:p>
          <a:p>
            <a:pPr eaLnBrk="1" hangingPunct="1">
              <a:spcBef>
                <a:spcPct val="0"/>
              </a:spcBef>
              <a:buFontTx/>
              <a:buNone/>
            </a:pPr>
            <a:r>
              <a:rPr lang="en-US" altLang="en-US" sz="1800" b="1">
                <a:solidFill>
                  <a:srgbClr val="CCFFCC"/>
                </a:solidFill>
              </a:rPr>
              <a:t>The electric field intensity is independent of the size of the Gaussian surface constructed.  It neither depends on the distance of point of consideration nor the radius of the cylindrical surface.</a:t>
            </a:r>
            <a:endParaRPr lang="en-US" altLang="en-US" sz="1800">
              <a:solidFill>
                <a:srgbClr val="CCFFCC"/>
              </a:solidFill>
            </a:endParaRPr>
          </a:p>
        </p:txBody>
      </p:sp>
      <p:grpSp>
        <p:nvGrpSpPr>
          <p:cNvPr id="81033" name="Group 137">
            <a:extLst>
              <a:ext uri="{FF2B5EF4-FFF2-40B4-BE49-F238E27FC236}">
                <a16:creationId xmlns:a16="http://schemas.microsoft.com/office/drawing/2014/main" id="{A8512595-DD97-4464-95ED-6AF80EFDC813}"/>
              </a:ext>
            </a:extLst>
          </p:cNvPr>
          <p:cNvGrpSpPr>
            <a:grpSpLocks/>
          </p:cNvGrpSpPr>
          <p:nvPr/>
        </p:nvGrpSpPr>
        <p:grpSpPr bwMode="auto">
          <a:xfrm>
            <a:off x="304800" y="104775"/>
            <a:ext cx="1524000" cy="733425"/>
            <a:chOff x="192" y="66"/>
            <a:chExt cx="960" cy="462"/>
          </a:xfrm>
        </p:grpSpPr>
        <p:grpSp>
          <p:nvGrpSpPr>
            <p:cNvPr id="48155" name="Group 57">
              <a:extLst>
                <a:ext uri="{FF2B5EF4-FFF2-40B4-BE49-F238E27FC236}">
                  <a16:creationId xmlns:a16="http://schemas.microsoft.com/office/drawing/2014/main" id="{58AFCFB3-D06D-4845-BBF1-790D11919C9F}"/>
                </a:ext>
              </a:extLst>
            </p:cNvPr>
            <p:cNvGrpSpPr>
              <a:grpSpLocks/>
            </p:cNvGrpSpPr>
            <p:nvPr/>
          </p:nvGrpSpPr>
          <p:grpSpPr bwMode="auto">
            <a:xfrm>
              <a:off x="192" y="66"/>
              <a:ext cx="240" cy="462"/>
              <a:chOff x="4512" y="3561"/>
              <a:chExt cx="240" cy="462"/>
            </a:xfrm>
          </p:grpSpPr>
          <p:sp>
            <p:nvSpPr>
              <p:cNvPr id="48160" name="Rectangle 58">
                <a:extLst>
                  <a:ext uri="{FF2B5EF4-FFF2-40B4-BE49-F238E27FC236}">
                    <a16:creationId xmlns:a16="http://schemas.microsoft.com/office/drawing/2014/main" id="{26B203BD-EC7B-4964-ACEB-A4DA5A126123}"/>
                  </a:ext>
                </a:extLst>
              </p:cNvPr>
              <p:cNvSpPr>
                <a:spLocks noChangeArrowheads="1"/>
              </p:cNvSpPr>
              <p:nvPr/>
            </p:nvSpPr>
            <p:spPr bwMode="auto">
              <a:xfrm>
                <a:off x="4512" y="3561"/>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CC"/>
                    </a:solidFill>
                  </a:rPr>
                  <a:t>q</a:t>
                </a:r>
                <a:endParaRPr lang="en-US" altLang="en-US" sz="1800">
                  <a:solidFill>
                    <a:srgbClr val="FFFFCC"/>
                  </a:solidFill>
                </a:endParaRPr>
              </a:p>
            </p:txBody>
          </p:sp>
          <p:sp>
            <p:nvSpPr>
              <p:cNvPr id="48161" name="Rectangle 59">
                <a:extLst>
                  <a:ext uri="{FF2B5EF4-FFF2-40B4-BE49-F238E27FC236}">
                    <a16:creationId xmlns:a16="http://schemas.microsoft.com/office/drawing/2014/main" id="{F1AD17E3-2A7C-4C8D-98B4-345936D0CA9A}"/>
                  </a:ext>
                </a:extLst>
              </p:cNvPr>
              <p:cNvSpPr>
                <a:spLocks noChangeArrowheads="1"/>
              </p:cNvSpPr>
              <p:nvPr/>
            </p:nvSpPr>
            <p:spPr bwMode="auto">
              <a:xfrm>
                <a:off x="4515" y="3792"/>
                <a:ext cx="23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FFFFCC"/>
                    </a:solidFill>
                    <a:cs typeface="Arial" panose="020B0604020202020204" pitchFamily="34" charset="0"/>
                  </a:rPr>
                  <a:t>ε</a:t>
                </a:r>
                <a:r>
                  <a:rPr lang="en-US" altLang="en-US" sz="1800" b="1" baseline="-25000">
                    <a:solidFill>
                      <a:srgbClr val="FFFFCC"/>
                    </a:solidFill>
                    <a:cs typeface="Arial" panose="020B0604020202020204" pitchFamily="34" charset="0"/>
                  </a:rPr>
                  <a:t>0</a:t>
                </a:r>
                <a:endParaRPr lang="el-GR" altLang="en-US" sz="1800" b="1" baseline="-25000">
                  <a:solidFill>
                    <a:srgbClr val="FFFFCC"/>
                  </a:solidFill>
                  <a:cs typeface="Arial" panose="020B0604020202020204" pitchFamily="34" charset="0"/>
                </a:endParaRPr>
              </a:p>
            </p:txBody>
          </p:sp>
          <p:sp>
            <p:nvSpPr>
              <p:cNvPr id="48162" name="Line 60">
                <a:extLst>
                  <a:ext uri="{FF2B5EF4-FFF2-40B4-BE49-F238E27FC236}">
                    <a16:creationId xmlns:a16="http://schemas.microsoft.com/office/drawing/2014/main" id="{BD48A6C6-8528-4559-885A-61E8C3C3FFE2}"/>
                  </a:ext>
                </a:extLst>
              </p:cNvPr>
              <p:cNvSpPr>
                <a:spLocks noChangeShapeType="1"/>
              </p:cNvSpPr>
              <p:nvPr/>
            </p:nvSpPr>
            <p:spPr bwMode="auto">
              <a:xfrm>
                <a:off x="4512" y="3830"/>
                <a:ext cx="240" cy="0"/>
              </a:xfrm>
              <a:prstGeom prst="line">
                <a:avLst/>
              </a:prstGeom>
              <a:noFill/>
              <a:ln w="9525">
                <a:solidFill>
                  <a:srgbClr val="CC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48156" name="Text Box 61">
              <a:extLst>
                <a:ext uri="{FF2B5EF4-FFF2-40B4-BE49-F238E27FC236}">
                  <a16:creationId xmlns:a16="http://schemas.microsoft.com/office/drawing/2014/main" id="{49698DF7-E1BB-4560-A482-2A4E76B3D15F}"/>
                </a:ext>
              </a:extLst>
            </p:cNvPr>
            <p:cNvSpPr txBox="1">
              <a:spLocks noChangeArrowheads="1"/>
            </p:cNvSpPr>
            <p:nvPr/>
          </p:nvSpPr>
          <p:spPr bwMode="auto">
            <a:xfrm>
              <a:off x="432" y="219"/>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CC"/>
                  </a:solidFill>
                </a:rPr>
                <a:t>=</a:t>
              </a:r>
            </a:p>
          </p:txBody>
        </p:sp>
        <p:sp>
          <p:nvSpPr>
            <p:cNvPr id="48157" name="Rectangle 63">
              <a:extLst>
                <a:ext uri="{FF2B5EF4-FFF2-40B4-BE49-F238E27FC236}">
                  <a16:creationId xmlns:a16="http://schemas.microsoft.com/office/drawing/2014/main" id="{51C7B7DA-E471-45C4-B599-4150383E88BC}"/>
                </a:ext>
              </a:extLst>
            </p:cNvPr>
            <p:cNvSpPr>
              <a:spLocks noChangeArrowheads="1"/>
            </p:cNvSpPr>
            <p:nvPr/>
          </p:nvSpPr>
          <p:spPr bwMode="auto">
            <a:xfrm>
              <a:off x="624" y="123"/>
              <a:ext cx="52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n-US" sz="1800" b="1">
                  <a:solidFill>
                    <a:srgbClr val="FFFFCC"/>
                  </a:solidFill>
                  <a:cs typeface="Arial" panose="020B0604020202020204" pitchFamily="34" charset="0"/>
                </a:rPr>
                <a:t>σ</a:t>
              </a:r>
              <a:r>
                <a:rPr lang="en-US" altLang="en-US" sz="1800" b="1">
                  <a:solidFill>
                    <a:srgbClr val="FFFFCC"/>
                  </a:solidFill>
                  <a:cs typeface="Arial" panose="020B0604020202020204" pitchFamily="34" charset="0"/>
                </a:rPr>
                <a:t> </a:t>
              </a:r>
              <a:r>
                <a:rPr lang="el-GR" altLang="en-US" sz="1800" b="1">
                  <a:solidFill>
                    <a:srgbClr val="FFFFCC"/>
                  </a:solidFill>
                  <a:cs typeface="Arial" panose="020B0604020202020204" pitchFamily="34" charset="0"/>
                </a:rPr>
                <a:t>π</a:t>
              </a:r>
              <a:r>
                <a:rPr lang="en-US" altLang="en-US" sz="1800" b="1">
                  <a:solidFill>
                    <a:srgbClr val="FFFFCC"/>
                  </a:solidFill>
                  <a:cs typeface="Arial" panose="020B0604020202020204" pitchFamily="34" charset="0"/>
                </a:rPr>
                <a:t> r</a:t>
              </a:r>
              <a:r>
                <a:rPr lang="en-US" altLang="en-US" sz="1800" b="1" baseline="30000">
                  <a:solidFill>
                    <a:srgbClr val="FFFFCC"/>
                  </a:solidFill>
                  <a:cs typeface="Arial" panose="020B0604020202020204" pitchFamily="34" charset="0"/>
                </a:rPr>
                <a:t>2</a:t>
              </a:r>
              <a:endParaRPr lang="el-GR" altLang="en-US" sz="1800" b="1" baseline="30000">
                <a:solidFill>
                  <a:srgbClr val="FFFFCC"/>
                </a:solidFill>
                <a:cs typeface="Arial" panose="020B0604020202020204" pitchFamily="34" charset="0"/>
              </a:endParaRPr>
            </a:p>
          </p:txBody>
        </p:sp>
        <p:sp>
          <p:nvSpPr>
            <p:cNvPr id="48158" name="Rectangle 64">
              <a:extLst>
                <a:ext uri="{FF2B5EF4-FFF2-40B4-BE49-F238E27FC236}">
                  <a16:creationId xmlns:a16="http://schemas.microsoft.com/office/drawing/2014/main" id="{224EBC83-082C-4D09-929E-32C81DE3EB5C}"/>
                </a:ext>
              </a:extLst>
            </p:cNvPr>
            <p:cNvSpPr>
              <a:spLocks noChangeArrowheads="1"/>
            </p:cNvSpPr>
            <p:nvPr/>
          </p:nvSpPr>
          <p:spPr bwMode="auto">
            <a:xfrm>
              <a:off x="771" y="297"/>
              <a:ext cx="23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FFFFCC"/>
                  </a:solidFill>
                  <a:cs typeface="Arial" panose="020B0604020202020204" pitchFamily="34" charset="0"/>
                </a:rPr>
                <a:t>ε</a:t>
              </a:r>
              <a:r>
                <a:rPr lang="en-US" altLang="en-US" sz="1800" b="1" baseline="-25000">
                  <a:solidFill>
                    <a:srgbClr val="FFFFCC"/>
                  </a:solidFill>
                  <a:cs typeface="Arial" panose="020B0604020202020204" pitchFamily="34" charset="0"/>
                </a:rPr>
                <a:t>0</a:t>
              </a:r>
              <a:endParaRPr lang="el-GR" altLang="en-US" sz="1800" b="1" baseline="-25000">
                <a:solidFill>
                  <a:srgbClr val="FFFFCC"/>
                </a:solidFill>
                <a:cs typeface="Arial" panose="020B0604020202020204" pitchFamily="34" charset="0"/>
              </a:endParaRPr>
            </a:p>
          </p:txBody>
        </p:sp>
        <p:sp>
          <p:nvSpPr>
            <p:cNvPr id="48159" name="Line 113">
              <a:extLst>
                <a:ext uri="{FF2B5EF4-FFF2-40B4-BE49-F238E27FC236}">
                  <a16:creationId xmlns:a16="http://schemas.microsoft.com/office/drawing/2014/main" id="{A3AEA608-71EC-4442-B34E-40D4D57589CC}"/>
                </a:ext>
              </a:extLst>
            </p:cNvPr>
            <p:cNvSpPr>
              <a:spLocks noChangeShapeType="1"/>
            </p:cNvSpPr>
            <p:nvPr/>
          </p:nvSpPr>
          <p:spPr bwMode="auto">
            <a:xfrm>
              <a:off x="624" y="336"/>
              <a:ext cx="480" cy="0"/>
            </a:xfrm>
            <a:prstGeom prst="line">
              <a:avLst/>
            </a:prstGeom>
            <a:noFill/>
            <a:ln w="19050">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81030" name="Group 134">
            <a:extLst>
              <a:ext uri="{FF2B5EF4-FFF2-40B4-BE49-F238E27FC236}">
                <a16:creationId xmlns:a16="http://schemas.microsoft.com/office/drawing/2014/main" id="{F508FAAC-601B-4582-AC5C-2A6F867E1D50}"/>
              </a:ext>
            </a:extLst>
          </p:cNvPr>
          <p:cNvGrpSpPr>
            <a:grpSpLocks/>
          </p:cNvGrpSpPr>
          <p:nvPr/>
        </p:nvGrpSpPr>
        <p:grpSpPr bwMode="auto">
          <a:xfrm>
            <a:off x="609600" y="1095375"/>
            <a:ext cx="2286000" cy="658813"/>
            <a:chOff x="384" y="690"/>
            <a:chExt cx="1440" cy="415"/>
          </a:xfrm>
        </p:grpSpPr>
        <p:sp>
          <p:nvSpPr>
            <p:cNvPr id="48151" name="Text Box 72">
              <a:extLst>
                <a:ext uri="{FF2B5EF4-FFF2-40B4-BE49-F238E27FC236}">
                  <a16:creationId xmlns:a16="http://schemas.microsoft.com/office/drawing/2014/main" id="{7001EB67-C3BB-4123-A4EF-7E60A53F510C}"/>
                </a:ext>
              </a:extLst>
            </p:cNvPr>
            <p:cNvSpPr txBox="1">
              <a:spLocks noChangeArrowheads="1"/>
            </p:cNvSpPr>
            <p:nvPr/>
          </p:nvSpPr>
          <p:spPr bwMode="auto">
            <a:xfrm>
              <a:off x="384" y="795"/>
              <a:ext cx="115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FF"/>
                  </a:solidFill>
                </a:rPr>
                <a:t> 2 E x </a:t>
              </a:r>
              <a:r>
                <a:rPr lang="el-GR" altLang="en-US" sz="1800" b="1">
                  <a:solidFill>
                    <a:srgbClr val="66FFFF"/>
                  </a:solidFill>
                  <a:cs typeface="Arial" panose="020B0604020202020204" pitchFamily="34" charset="0"/>
                </a:rPr>
                <a:t>π</a:t>
              </a:r>
              <a:r>
                <a:rPr lang="en-US" altLang="en-US" sz="1800" b="1">
                  <a:solidFill>
                    <a:srgbClr val="66FFFF"/>
                  </a:solidFill>
                  <a:cs typeface="Arial" panose="020B0604020202020204" pitchFamily="34" charset="0"/>
                </a:rPr>
                <a:t> r</a:t>
              </a:r>
              <a:r>
                <a:rPr lang="en-US" altLang="en-US" sz="1800" b="1" baseline="30000">
                  <a:solidFill>
                    <a:srgbClr val="66FFFF"/>
                  </a:solidFill>
                  <a:cs typeface="Arial" panose="020B0604020202020204" pitchFamily="34" charset="0"/>
                </a:rPr>
                <a:t>2</a:t>
              </a:r>
              <a:r>
                <a:rPr lang="en-US" altLang="en-US" sz="1800" b="1">
                  <a:solidFill>
                    <a:srgbClr val="66FFFF"/>
                  </a:solidFill>
                  <a:cs typeface="Arial" panose="020B0604020202020204" pitchFamily="34" charset="0"/>
                </a:rPr>
                <a:t> </a:t>
              </a:r>
              <a:r>
                <a:rPr lang="en-US" altLang="en-US" sz="1800" b="1">
                  <a:solidFill>
                    <a:srgbClr val="66FFFF"/>
                  </a:solidFill>
                </a:rPr>
                <a:t>=</a:t>
              </a:r>
            </a:p>
          </p:txBody>
        </p:sp>
        <p:sp>
          <p:nvSpPr>
            <p:cNvPr id="48152" name="Rectangle 114">
              <a:extLst>
                <a:ext uri="{FF2B5EF4-FFF2-40B4-BE49-F238E27FC236}">
                  <a16:creationId xmlns:a16="http://schemas.microsoft.com/office/drawing/2014/main" id="{39D22ED6-CC9A-4E90-BE64-C917F75123B7}"/>
                </a:ext>
              </a:extLst>
            </p:cNvPr>
            <p:cNvSpPr>
              <a:spLocks noChangeArrowheads="1"/>
            </p:cNvSpPr>
            <p:nvPr/>
          </p:nvSpPr>
          <p:spPr bwMode="auto">
            <a:xfrm>
              <a:off x="1296" y="690"/>
              <a:ext cx="52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n-US" sz="1800" b="1">
                  <a:solidFill>
                    <a:srgbClr val="66FFFF"/>
                  </a:solidFill>
                  <a:cs typeface="Arial" panose="020B0604020202020204" pitchFamily="34" charset="0"/>
                </a:rPr>
                <a:t>σ</a:t>
              </a:r>
              <a:r>
                <a:rPr lang="en-US" altLang="en-US" sz="1800" b="1">
                  <a:solidFill>
                    <a:srgbClr val="66FFFF"/>
                  </a:solidFill>
                  <a:cs typeface="Arial" panose="020B0604020202020204" pitchFamily="34" charset="0"/>
                </a:rPr>
                <a:t> </a:t>
              </a:r>
              <a:r>
                <a:rPr lang="el-GR" altLang="en-US" sz="1800" b="1">
                  <a:solidFill>
                    <a:srgbClr val="66FFFF"/>
                  </a:solidFill>
                  <a:cs typeface="Arial" panose="020B0604020202020204" pitchFamily="34" charset="0"/>
                </a:rPr>
                <a:t>π</a:t>
              </a:r>
              <a:r>
                <a:rPr lang="en-US" altLang="en-US" sz="1800" b="1">
                  <a:solidFill>
                    <a:srgbClr val="66FFFF"/>
                  </a:solidFill>
                  <a:cs typeface="Arial" panose="020B0604020202020204" pitchFamily="34" charset="0"/>
                </a:rPr>
                <a:t> r</a:t>
              </a:r>
              <a:r>
                <a:rPr lang="en-US" altLang="en-US" sz="1800" b="1" baseline="30000">
                  <a:solidFill>
                    <a:srgbClr val="66FFFF"/>
                  </a:solidFill>
                  <a:cs typeface="Arial" panose="020B0604020202020204" pitchFamily="34" charset="0"/>
                </a:rPr>
                <a:t>2</a:t>
              </a:r>
              <a:endParaRPr lang="el-GR" altLang="en-US" sz="1800" b="1" baseline="30000">
                <a:solidFill>
                  <a:srgbClr val="66FFFF"/>
                </a:solidFill>
                <a:cs typeface="Arial" panose="020B0604020202020204" pitchFamily="34" charset="0"/>
              </a:endParaRPr>
            </a:p>
          </p:txBody>
        </p:sp>
        <p:sp>
          <p:nvSpPr>
            <p:cNvPr id="48153" name="Rectangle 115">
              <a:extLst>
                <a:ext uri="{FF2B5EF4-FFF2-40B4-BE49-F238E27FC236}">
                  <a16:creationId xmlns:a16="http://schemas.microsoft.com/office/drawing/2014/main" id="{4C7D8421-4AD1-42C7-A746-F670ADDA8D14}"/>
                </a:ext>
              </a:extLst>
            </p:cNvPr>
            <p:cNvSpPr>
              <a:spLocks noChangeArrowheads="1"/>
            </p:cNvSpPr>
            <p:nvPr/>
          </p:nvSpPr>
          <p:spPr bwMode="auto">
            <a:xfrm>
              <a:off x="1443" y="874"/>
              <a:ext cx="23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66FFFF"/>
                  </a:solidFill>
                  <a:cs typeface="Arial" panose="020B0604020202020204" pitchFamily="34" charset="0"/>
                </a:rPr>
                <a:t>ε</a:t>
              </a:r>
              <a:r>
                <a:rPr lang="en-US" altLang="en-US" sz="1800" b="1" baseline="-25000">
                  <a:solidFill>
                    <a:srgbClr val="66FFFF"/>
                  </a:solidFill>
                  <a:cs typeface="Arial" panose="020B0604020202020204" pitchFamily="34" charset="0"/>
                </a:rPr>
                <a:t>0</a:t>
              </a:r>
              <a:endParaRPr lang="el-GR" altLang="en-US" sz="1800" b="1" baseline="-25000">
                <a:solidFill>
                  <a:srgbClr val="66FFFF"/>
                </a:solidFill>
                <a:cs typeface="Arial" panose="020B0604020202020204" pitchFamily="34" charset="0"/>
              </a:endParaRPr>
            </a:p>
          </p:txBody>
        </p:sp>
        <p:sp>
          <p:nvSpPr>
            <p:cNvPr id="48154" name="Line 116">
              <a:extLst>
                <a:ext uri="{FF2B5EF4-FFF2-40B4-BE49-F238E27FC236}">
                  <a16:creationId xmlns:a16="http://schemas.microsoft.com/office/drawing/2014/main" id="{A6C1E542-6976-45E4-8F08-A60350E81B39}"/>
                </a:ext>
              </a:extLst>
            </p:cNvPr>
            <p:cNvSpPr>
              <a:spLocks noChangeShapeType="1"/>
            </p:cNvSpPr>
            <p:nvPr/>
          </p:nvSpPr>
          <p:spPr bwMode="auto">
            <a:xfrm>
              <a:off x="1296" y="913"/>
              <a:ext cx="480" cy="0"/>
            </a:xfrm>
            <a:prstGeom prst="line">
              <a:avLst/>
            </a:prstGeom>
            <a:noFill/>
            <a:ln w="19050">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81014" name="Text Box 118">
            <a:extLst>
              <a:ext uri="{FF2B5EF4-FFF2-40B4-BE49-F238E27FC236}">
                <a16:creationId xmlns:a16="http://schemas.microsoft.com/office/drawing/2014/main" id="{04D86076-0860-4EA5-B21E-7D8BD290B827}"/>
              </a:ext>
            </a:extLst>
          </p:cNvPr>
          <p:cNvSpPr txBox="1">
            <a:spLocks noChangeArrowheads="1"/>
          </p:cNvSpPr>
          <p:nvPr/>
        </p:nvSpPr>
        <p:spPr bwMode="auto">
          <a:xfrm>
            <a:off x="152400" y="5029200"/>
            <a:ext cx="868680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66"/>
                </a:solidFill>
              </a:rPr>
              <a:t>If the plane sheet is thick, then the charge distribution will be available on both the sides.  So, the charge enclosed within the Gaussian surface will be twice as before.  Therefore, the field will be twice.</a:t>
            </a:r>
            <a:endParaRPr lang="en-US" altLang="en-US" sz="1800">
              <a:solidFill>
                <a:srgbClr val="FF9966"/>
              </a:solidFill>
            </a:endParaRPr>
          </a:p>
        </p:txBody>
      </p:sp>
      <p:grpSp>
        <p:nvGrpSpPr>
          <p:cNvPr id="81018" name="Group 122">
            <a:extLst>
              <a:ext uri="{FF2B5EF4-FFF2-40B4-BE49-F238E27FC236}">
                <a16:creationId xmlns:a16="http://schemas.microsoft.com/office/drawing/2014/main" id="{74823CEC-4F93-4B03-BE4D-E9FB4A2B2A13}"/>
              </a:ext>
            </a:extLst>
          </p:cNvPr>
          <p:cNvGrpSpPr>
            <a:grpSpLocks/>
          </p:cNvGrpSpPr>
          <p:nvPr/>
        </p:nvGrpSpPr>
        <p:grpSpPr bwMode="auto">
          <a:xfrm>
            <a:off x="457200" y="6172200"/>
            <a:ext cx="152400" cy="152400"/>
            <a:chOff x="192" y="834"/>
            <a:chExt cx="96" cy="96"/>
          </a:xfrm>
        </p:grpSpPr>
        <p:sp>
          <p:nvSpPr>
            <p:cNvPr id="48148" name="Oval 123">
              <a:extLst>
                <a:ext uri="{FF2B5EF4-FFF2-40B4-BE49-F238E27FC236}">
                  <a16:creationId xmlns:a16="http://schemas.microsoft.com/office/drawing/2014/main" id="{8D89ECCD-E42D-46F4-9763-FAEAF822AA44}"/>
                </a:ext>
              </a:extLst>
            </p:cNvPr>
            <p:cNvSpPr>
              <a:spLocks noChangeArrowheads="1"/>
            </p:cNvSpPr>
            <p:nvPr/>
          </p:nvSpPr>
          <p:spPr bwMode="auto">
            <a:xfrm>
              <a:off x="192" y="898"/>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8149" name="Oval 124">
              <a:extLst>
                <a:ext uri="{FF2B5EF4-FFF2-40B4-BE49-F238E27FC236}">
                  <a16:creationId xmlns:a16="http://schemas.microsoft.com/office/drawing/2014/main" id="{2A628216-BAAE-4F1D-80F6-A3AD38F8905B}"/>
                </a:ext>
              </a:extLst>
            </p:cNvPr>
            <p:cNvSpPr>
              <a:spLocks noChangeArrowheads="1"/>
            </p:cNvSpPr>
            <p:nvPr/>
          </p:nvSpPr>
          <p:spPr bwMode="auto">
            <a:xfrm>
              <a:off x="256" y="898"/>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8150" name="Oval 125">
              <a:extLst>
                <a:ext uri="{FF2B5EF4-FFF2-40B4-BE49-F238E27FC236}">
                  <a16:creationId xmlns:a16="http://schemas.microsoft.com/office/drawing/2014/main" id="{FE3BF874-2B69-4937-B2C2-F469D1D45736}"/>
                </a:ext>
              </a:extLst>
            </p:cNvPr>
            <p:cNvSpPr>
              <a:spLocks noChangeArrowheads="1"/>
            </p:cNvSpPr>
            <p:nvPr/>
          </p:nvSpPr>
          <p:spPr bwMode="auto">
            <a:xfrm>
              <a:off x="224" y="834"/>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grpSp>
        <p:nvGrpSpPr>
          <p:cNvPr id="81032" name="Group 136">
            <a:extLst>
              <a:ext uri="{FF2B5EF4-FFF2-40B4-BE49-F238E27FC236}">
                <a16:creationId xmlns:a16="http://schemas.microsoft.com/office/drawing/2014/main" id="{42A9A3A8-8062-46AC-ACA8-5F4080799D21}"/>
              </a:ext>
            </a:extLst>
          </p:cNvPr>
          <p:cNvGrpSpPr>
            <a:grpSpLocks/>
          </p:cNvGrpSpPr>
          <p:nvPr/>
        </p:nvGrpSpPr>
        <p:grpSpPr bwMode="auto">
          <a:xfrm>
            <a:off x="838200" y="5943600"/>
            <a:ext cx="1295400" cy="809625"/>
            <a:chOff x="528" y="3744"/>
            <a:chExt cx="816" cy="510"/>
          </a:xfrm>
        </p:grpSpPr>
        <p:sp>
          <p:nvSpPr>
            <p:cNvPr id="48143" name="Rectangle 128">
              <a:extLst>
                <a:ext uri="{FF2B5EF4-FFF2-40B4-BE49-F238E27FC236}">
                  <a16:creationId xmlns:a16="http://schemas.microsoft.com/office/drawing/2014/main" id="{10D7F10A-0BB1-4634-94A3-C97BF76F06B7}"/>
                </a:ext>
              </a:extLst>
            </p:cNvPr>
            <p:cNvSpPr>
              <a:spLocks noChangeArrowheads="1"/>
            </p:cNvSpPr>
            <p:nvPr/>
          </p:nvSpPr>
          <p:spPr bwMode="auto">
            <a:xfrm>
              <a:off x="578" y="3870"/>
              <a:ext cx="33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CCFF"/>
                  </a:solidFill>
                </a:rPr>
                <a:t>E =</a:t>
              </a:r>
            </a:p>
          </p:txBody>
        </p:sp>
        <p:sp>
          <p:nvSpPr>
            <p:cNvPr id="48144" name="Rectangle 129">
              <a:extLst>
                <a:ext uri="{FF2B5EF4-FFF2-40B4-BE49-F238E27FC236}">
                  <a16:creationId xmlns:a16="http://schemas.microsoft.com/office/drawing/2014/main" id="{EC2C8550-1A75-4DFD-A0F7-9E7A9C9DD076}"/>
                </a:ext>
              </a:extLst>
            </p:cNvPr>
            <p:cNvSpPr>
              <a:spLocks noChangeArrowheads="1"/>
            </p:cNvSpPr>
            <p:nvPr/>
          </p:nvSpPr>
          <p:spPr bwMode="auto">
            <a:xfrm>
              <a:off x="939" y="3975"/>
              <a:ext cx="27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CCFF"/>
                  </a:solidFill>
                  <a:cs typeface="Arial" panose="020B0604020202020204" pitchFamily="34" charset="0"/>
                </a:rPr>
                <a:t> </a:t>
              </a:r>
              <a:r>
                <a:rPr lang="el-GR" altLang="en-US" sz="1800" b="1">
                  <a:solidFill>
                    <a:srgbClr val="00CCFF"/>
                  </a:solidFill>
                  <a:cs typeface="Arial" panose="020B0604020202020204" pitchFamily="34" charset="0"/>
                </a:rPr>
                <a:t>ε</a:t>
              </a:r>
              <a:r>
                <a:rPr lang="en-US" altLang="en-US" sz="1800" b="1" baseline="-25000">
                  <a:solidFill>
                    <a:srgbClr val="00CCFF"/>
                  </a:solidFill>
                  <a:cs typeface="Arial" panose="020B0604020202020204" pitchFamily="34" charset="0"/>
                </a:rPr>
                <a:t>0</a:t>
              </a:r>
              <a:endParaRPr lang="el-GR" altLang="en-US" sz="1800" b="1" baseline="-25000">
                <a:solidFill>
                  <a:srgbClr val="00CCFF"/>
                </a:solidFill>
                <a:cs typeface="Arial" panose="020B0604020202020204" pitchFamily="34" charset="0"/>
              </a:endParaRPr>
            </a:p>
          </p:txBody>
        </p:sp>
        <p:sp>
          <p:nvSpPr>
            <p:cNvPr id="48145" name="Rectangle 130">
              <a:extLst>
                <a:ext uri="{FF2B5EF4-FFF2-40B4-BE49-F238E27FC236}">
                  <a16:creationId xmlns:a16="http://schemas.microsoft.com/office/drawing/2014/main" id="{D1940D5B-B308-427F-85C5-DF6831236113}"/>
                </a:ext>
              </a:extLst>
            </p:cNvPr>
            <p:cNvSpPr>
              <a:spLocks noChangeArrowheads="1"/>
            </p:cNvSpPr>
            <p:nvPr/>
          </p:nvSpPr>
          <p:spPr bwMode="auto">
            <a:xfrm>
              <a:off x="986" y="3744"/>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n-US" sz="1800" b="1">
                  <a:solidFill>
                    <a:srgbClr val="00CCFF"/>
                  </a:solidFill>
                  <a:cs typeface="Arial" panose="020B0604020202020204" pitchFamily="34" charset="0"/>
                </a:rPr>
                <a:t>σ</a:t>
              </a:r>
              <a:endParaRPr lang="el-GR" altLang="en-US" sz="1800">
                <a:solidFill>
                  <a:srgbClr val="00CCFF"/>
                </a:solidFill>
                <a:cs typeface="Arial" panose="020B0604020202020204" pitchFamily="34" charset="0"/>
              </a:endParaRPr>
            </a:p>
          </p:txBody>
        </p:sp>
        <p:sp>
          <p:nvSpPr>
            <p:cNvPr id="48146" name="Rectangle 132">
              <a:extLst>
                <a:ext uri="{FF2B5EF4-FFF2-40B4-BE49-F238E27FC236}">
                  <a16:creationId xmlns:a16="http://schemas.microsoft.com/office/drawing/2014/main" id="{BE32281D-9999-4B06-B907-F15084FCB82E}"/>
                </a:ext>
              </a:extLst>
            </p:cNvPr>
            <p:cNvSpPr>
              <a:spLocks noChangeArrowheads="1"/>
            </p:cNvSpPr>
            <p:nvPr/>
          </p:nvSpPr>
          <p:spPr bwMode="auto">
            <a:xfrm>
              <a:off x="528" y="3774"/>
              <a:ext cx="816" cy="480"/>
            </a:xfrm>
            <a:prstGeom prst="rect">
              <a:avLst/>
            </a:prstGeom>
            <a:noFill/>
            <a:ln w="28575">
              <a:solidFill>
                <a:srgbClr val="00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8147" name="Line 135">
              <a:extLst>
                <a:ext uri="{FF2B5EF4-FFF2-40B4-BE49-F238E27FC236}">
                  <a16:creationId xmlns:a16="http://schemas.microsoft.com/office/drawing/2014/main" id="{07A3E78C-6B92-4F55-83CE-A41A8F4BC1B4}"/>
                </a:ext>
              </a:extLst>
            </p:cNvPr>
            <p:cNvSpPr>
              <a:spLocks noChangeShapeType="1"/>
            </p:cNvSpPr>
            <p:nvPr/>
          </p:nvSpPr>
          <p:spPr bwMode="auto">
            <a:xfrm>
              <a:off x="960" y="3984"/>
              <a:ext cx="240" cy="0"/>
            </a:xfrm>
            <a:prstGeom prst="line">
              <a:avLst/>
            </a:prstGeom>
            <a:noFill/>
            <a:ln w="19050">
              <a:solidFill>
                <a:srgbClr val="00C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81033"/>
                                        </p:tgtEl>
                                        <p:attrNameLst>
                                          <p:attrName>style.visibility</p:attrName>
                                        </p:attrNameLst>
                                      </p:cBhvr>
                                      <p:to>
                                        <p:strVal val="visible"/>
                                      </p:to>
                                    </p:set>
                                    <p:anim calcmode="lin" valueType="num">
                                      <p:cBhvr>
                                        <p:cTn id="7" dur="500" fill="hold"/>
                                        <p:tgtEl>
                                          <p:spTgt spid="81033"/>
                                        </p:tgtEl>
                                        <p:attrNameLst>
                                          <p:attrName>ppt_w</p:attrName>
                                        </p:attrNameLst>
                                      </p:cBhvr>
                                      <p:tavLst>
                                        <p:tav tm="0">
                                          <p:val>
                                            <p:fltVal val="0"/>
                                          </p:val>
                                        </p:tav>
                                        <p:tav tm="100000">
                                          <p:val>
                                            <p:strVal val="#ppt_w"/>
                                          </p:val>
                                        </p:tav>
                                      </p:tavLst>
                                    </p:anim>
                                    <p:anim calcmode="lin" valueType="num">
                                      <p:cBhvr>
                                        <p:cTn id="8" dur="500" fill="hold"/>
                                        <p:tgtEl>
                                          <p:spTgt spid="81033"/>
                                        </p:tgtEl>
                                        <p:attrNameLst>
                                          <p:attrName>ppt_h</p:attrName>
                                        </p:attrNameLst>
                                      </p:cBhvr>
                                      <p:tavLst>
                                        <p:tav tm="0">
                                          <p:val>
                                            <p:fltVal val="0"/>
                                          </p:val>
                                        </p:tav>
                                        <p:tav tm="100000">
                                          <p:val>
                                            <p:strVal val="#ppt_h"/>
                                          </p:val>
                                        </p:tav>
                                      </p:tavLst>
                                    </p:anim>
                                    <p:animEffect transition="in" filter="fade">
                                      <p:cBhvr>
                                        <p:cTn id="9" dur="500"/>
                                        <p:tgtEl>
                                          <p:spTgt spid="81033"/>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8" fill="hold" grpId="0" nodeType="clickEffect">
                                  <p:stCondLst>
                                    <p:cond delay="0"/>
                                  </p:stCondLst>
                                  <p:childTnLst>
                                    <p:set>
                                      <p:cBhvr>
                                        <p:cTn id="13" dur="1" fill="hold">
                                          <p:stCondLst>
                                            <p:cond delay="0"/>
                                          </p:stCondLst>
                                        </p:cTn>
                                        <p:tgtEl>
                                          <p:spTgt spid="80962"/>
                                        </p:tgtEl>
                                        <p:attrNameLst>
                                          <p:attrName>style.visibility</p:attrName>
                                        </p:attrNameLst>
                                      </p:cBhvr>
                                      <p:to>
                                        <p:strVal val="visible"/>
                                      </p:to>
                                    </p:set>
                                    <p:animEffect transition="in" filter="wipe(left)">
                                      <p:cBhvr>
                                        <p:cTn id="14" dur="500"/>
                                        <p:tgtEl>
                                          <p:spTgt spid="8096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9" presetClass="entr" presetSubtype="0" fill="hold" nodeType="clickEffect">
                                  <p:stCondLst>
                                    <p:cond delay="0"/>
                                  </p:stCondLst>
                                  <p:childTnLst>
                                    <p:set>
                                      <p:cBhvr>
                                        <p:cTn id="18" dur="1" fill="hold">
                                          <p:stCondLst>
                                            <p:cond delay="0"/>
                                          </p:stCondLst>
                                        </p:cTn>
                                        <p:tgtEl>
                                          <p:spTgt spid="81017"/>
                                        </p:tgtEl>
                                        <p:attrNameLst>
                                          <p:attrName>style.visibility</p:attrName>
                                        </p:attrNameLst>
                                      </p:cBhvr>
                                      <p:to>
                                        <p:strVal val="visible"/>
                                      </p:to>
                                    </p:set>
                                    <p:animEffect transition="in" filter="dissolve">
                                      <p:cBhvr>
                                        <p:cTn id="19" dur="500"/>
                                        <p:tgtEl>
                                          <p:spTgt spid="81017"/>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53" presetClass="entr" presetSubtype="0" fill="hold" nodeType="clickEffect">
                                  <p:stCondLst>
                                    <p:cond delay="0"/>
                                  </p:stCondLst>
                                  <p:childTnLst>
                                    <p:set>
                                      <p:cBhvr>
                                        <p:cTn id="23" dur="1" fill="hold">
                                          <p:stCondLst>
                                            <p:cond delay="0"/>
                                          </p:stCondLst>
                                        </p:cTn>
                                        <p:tgtEl>
                                          <p:spTgt spid="81030"/>
                                        </p:tgtEl>
                                        <p:attrNameLst>
                                          <p:attrName>style.visibility</p:attrName>
                                        </p:attrNameLst>
                                      </p:cBhvr>
                                      <p:to>
                                        <p:strVal val="visible"/>
                                      </p:to>
                                    </p:set>
                                    <p:anim calcmode="lin" valueType="num">
                                      <p:cBhvr>
                                        <p:cTn id="24" dur="500" fill="hold"/>
                                        <p:tgtEl>
                                          <p:spTgt spid="81030"/>
                                        </p:tgtEl>
                                        <p:attrNameLst>
                                          <p:attrName>ppt_w</p:attrName>
                                        </p:attrNameLst>
                                      </p:cBhvr>
                                      <p:tavLst>
                                        <p:tav tm="0">
                                          <p:val>
                                            <p:fltVal val="0"/>
                                          </p:val>
                                        </p:tav>
                                        <p:tav tm="100000">
                                          <p:val>
                                            <p:strVal val="#ppt_w"/>
                                          </p:val>
                                        </p:tav>
                                      </p:tavLst>
                                    </p:anim>
                                    <p:anim calcmode="lin" valueType="num">
                                      <p:cBhvr>
                                        <p:cTn id="25" dur="500" fill="hold"/>
                                        <p:tgtEl>
                                          <p:spTgt spid="81030"/>
                                        </p:tgtEl>
                                        <p:attrNameLst>
                                          <p:attrName>ppt_h</p:attrName>
                                        </p:attrNameLst>
                                      </p:cBhvr>
                                      <p:tavLst>
                                        <p:tav tm="0">
                                          <p:val>
                                            <p:fltVal val="0"/>
                                          </p:val>
                                        </p:tav>
                                        <p:tav tm="100000">
                                          <p:val>
                                            <p:strVal val="#ppt_h"/>
                                          </p:val>
                                        </p:tav>
                                      </p:tavLst>
                                    </p:anim>
                                    <p:animEffect transition="in" filter="fade">
                                      <p:cBhvr>
                                        <p:cTn id="26" dur="500"/>
                                        <p:tgtEl>
                                          <p:spTgt spid="81030"/>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80974"/>
                                        </p:tgtEl>
                                        <p:attrNameLst>
                                          <p:attrName>style.visibility</p:attrName>
                                        </p:attrNameLst>
                                      </p:cBhvr>
                                      <p:to>
                                        <p:strVal val="visible"/>
                                      </p:to>
                                    </p:set>
                                    <p:animEffect transition="in" filter="dissolve">
                                      <p:cBhvr>
                                        <p:cTn id="31" dur="500"/>
                                        <p:tgtEl>
                                          <p:spTgt spid="80974"/>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53" presetClass="entr" presetSubtype="0" fill="hold" nodeType="clickEffect">
                                  <p:stCondLst>
                                    <p:cond delay="0"/>
                                  </p:stCondLst>
                                  <p:childTnLst>
                                    <p:set>
                                      <p:cBhvr>
                                        <p:cTn id="35" dur="1" fill="hold">
                                          <p:stCondLst>
                                            <p:cond delay="0"/>
                                          </p:stCondLst>
                                        </p:cTn>
                                        <p:tgtEl>
                                          <p:spTgt spid="81022"/>
                                        </p:tgtEl>
                                        <p:attrNameLst>
                                          <p:attrName>style.visibility</p:attrName>
                                        </p:attrNameLst>
                                      </p:cBhvr>
                                      <p:to>
                                        <p:strVal val="visible"/>
                                      </p:to>
                                    </p:set>
                                    <p:anim calcmode="lin" valueType="num">
                                      <p:cBhvr>
                                        <p:cTn id="36" dur="500" fill="hold"/>
                                        <p:tgtEl>
                                          <p:spTgt spid="81022"/>
                                        </p:tgtEl>
                                        <p:attrNameLst>
                                          <p:attrName>ppt_w</p:attrName>
                                        </p:attrNameLst>
                                      </p:cBhvr>
                                      <p:tavLst>
                                        <p:tav tm="0">
                                          <p:val>
                                            <p:fltVal val="0"/>
                                          </p:val>
                                        </p:tav>
                                        <p:tav tm="100000">
                                          <p:val>
                                            <p:strVal val="#ppt_w"/>
                                          </p:val>
                                        </p:tav>
                                      </p:tavLst>
                                    </p:anim>
                                    <p:anim calcmode="lin" valueType="num">
                                      <p:cBhvr>
                                        <p:cTn id="37" dur="500" fill="hold"/>
                                        <p:tgtEl>
                                          <p:spTgt spid="81022"/>
                                        </p:tgtEl>
                                        <p:attrNameLst>
                                          <p:attrName>ppt_h</p:attrName>
                                        </p:attrNameLst>
                                      </p:cBhvr>
                                      <p:tavLst>
                                        <p:tav tm="0">
                                          <p:val>
                                            <p:fltVal val="0"/>
                                          </p:val>
                                        </p:tav>
                                        <p:tav tm="100000">
                                          <p:val>
                                            <p:strVal val="#ppt_h"/>
                                          </p:val>
                                        </p:tav>
                                      </p:tavLst>
                                    </p:anim>
                                    <p:animEffect transition="in" filter="fade">
                                      <p:cBhvr>
                                        <p:cTn id="38" dur="500"/>
                                        <p:tgtEl>
                                          <p:spTgt spid="81022"/>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22" presetClass="entr" presetSubtype="8" fill="hold" grpId="0" nodeType="clickEffect">
                                  <p:stCondLst>
                                    <p:cond delay="0"/>
                                  </p:stCondLst>
                                  <p:childTnLst>
                                    <p:set>
                                      <p:cBhvr>
                                        <p:cTn id="42" dur="1" fill="hold">
                                          <p:stCondLst>
                                            <p:cond delay="0"/>
                                          </p:stCondLst>
                                        </p:cTn>
                                        <p:tgtEl>
                                          <p:spTgt spid="80992"/>
                                        </p:tgtEl>
                                        <p:attrNameLst>
                                          <p:attrName>style.visibility</p:attrName>
                                        </p:attrNameLst>
                                      </p:cBhvr>
                                      <p:to>
                                        <p:strVal val="visible"/>
                                      </p:to>
                                    </p:set>
                                    <p:animEffect transition="in" filter="wipe(left)">
                                      <p:cBhvr>
                                        <p:cTn id="43" dur="500"/>
                                        <p:tgtEl>
                                          <p:spTgt spid="80992"/>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22" presetClass="entr" presetSubtype="8" fill="hold" nodeType="clickEffect">
                                  <p:stCondLst>
                                    <p:cond delay="0"/>
                                  </p:stCondLst>
                                  <p:childTnLst>
                                    <p:set>
                                      <p:cBhvr>
                                        <p:cTn id="47" dur="1" fill="hold">
                                          <p:stCondLst>
                                            <p:cond delay="0"/>
                                          </p:stCondLst>
                                        </p:cTn>
                                        <p:tgtEl>
                                          <p:spTgt spid="81034"/>
                                        </p:tgtEl>
                                        <p:attrNameLst>
                                          <p:attrName>style.visibility</p:attrName>
                                        </p:attrNameLst>
                                      </p:cBhvr>
                                      <p:to>
                                        <p:strVal val="visible"/>
                                      </p:to>
                                    </p:set>
                                    <p:animEffect transition="in" filter="wipe(left)">
                                      <p:cBhvr>
                                        <p:cTn id="48" dur="500"/>
                                        <p:tgtEl>
                                          <p:spTgt spid="81034"/>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22" presetClass="entr" presetSubtype="1" fill="hold" grpId="0" nodeType="clickEffect">
                                  <p:stCondLst>
                                    <p:cond delay="0"/>
                                  </p:stCondLst>
                                  <p:childTnLst>
                                    <p:set>
                                      <p:cBhvr>
                                        <p:cTn id="52" dur="1" fill="hold">
                                          <p:stCondLst>
                                            <p:cond delay="0"/>
                                          </p:stCondLst>
                                        </p:cTn>
                                        <p:tgtEl>
                                          <p:spTgt spid="81007"/>
                                        </p:tgtEl>
                                        <p:attrNameLst>
                                          <p:attrName>style.visibility</p:attrName>
                                        </p:attrNameLst>
                                      </p:cBhvr>
                                      <p:to>
                                        <p:strVal val="visible"/>
                                      </p:to>
                                    </p:set>
                                    <p:animEffect transition="in" filter="wipe(up)">
                                      <p:cBhvr>
                                        <p:cTn id="53" dur="500"/>
                                        <p:tgtEl>
                                          <p:spTgt spid="81007"/>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22" presetClass="entr" presetSubtype="1" fill="hold" nodeType="clickEffect">
                                  <p:stCondLst>
                                    <p:cond delay="0"/>
                                  </p:stCondLst>
                                  <p:childTnLst>
                                    <p:set>
                                      <p:cBhvr>
                                        <p:cTn id="57" dur="1" fill="hold">
                                          <p:stCondLst>
                                            <p:cond delay="0"/>
                                          </p:stCondLst>
                                        </p:cTn>
                                        <p:tgtEl>
                                          <p:spTgt spid="81008">
                                            <p:txEl>
                                              <p:pRg st="0" end="0"/>
                                            </p:txEl>
                                          </p:spTgt>
                                        </p:tgtEl>
                                        <p:attrNameLst>
                                          <p:attrName>style.visibility</p:attrName>
                                        </p:attrNameLst>
                                      </p:cBhvr>
                                      <p:to>
                                        <p:strVal val="visible"/>
                                      </p:to>
                                    </p:set>
                                    <p:animEffect transition="in" filter="wipe(up)">
                                      <p:cBhvr>
                                        <p:cTn id="58" dur="500"/>
                                        <p:tgtEl>
                                          <p:spTgt spid="81008">
                                            <p:txEl>
                                              <p:pRg st="0" end="0"/>
                                            </p:txEl>
                                          </p:spTgt>
                                        </p:tgtEl>
                                      </p:cBhvr>
                                    </p:animEffect>
                                  </p:childTnLst>
                                </p:cTn>
                              </p:par>
                              <p:par>
                                <p:cTn id="59" presetID="22" presetClass="entr" presetSubtype="1" fill="hold" nodeType="withEffect">
                                  <p:stCondLst>
                                    <p:cond delay="0"/>
                                  </p:stCondLst>
                                  <p:childTnLst>
                                    <p:set>
                                      <p:cBhvr>
                                        <p:cTn id="60" dur="1" fill="hold">
                                          <p:stCondLst>
                                            <p:cond delay="0"/>
                                          </p:stCondLst>
                                        </p:cTn>
                                        <p:tgtEl>
                                          <p:spTgt spid="81008">
                                            <p:txEl>
                                              <p:pRg st="1" end="1"/>
                                            </p:txEl>
                                          </p:spTgt>
                                        </p:tgtEl>
                                        <p:attrNameLst>
                                          <p:attrName>style.visibility</p:attrName>
                                        </p:attrNameLst>
                                      </p:cBhvr>
                                      <p:to>
                                        <p:strVal val="visible"/>
                                      </p:to>
                                    </p:set>
                                    <p:animEffect transition="in" filter="wipe(up)">
                                      <p:cBhvr>
                                        <p:cTn id="61" dur="500"/>
                                        <p:tgtEl>
                                          <p:spTgt spid="81008">
                                            <p:txEl>
                                              <p:pRg st="1" end="1"/>
                                            </p:txEl>
                                          </p:spTgt>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22" presetClass="entr" presetSubtype="1" fill="hold" grpId="0" nodeType="clickEffect">
                                  <p:stCondLst>
                                    <p:cond delay="0"/>
                                  </p:stCondLst>
                                  <p:childTnLst>
                                    <p:set>
                                      <p:cBhvr>
                                        <p:cTn id="65" dur="1" fill="hold">
                                          <p:stCondLst>
                                            <p:cond delay="0"/>
                                          </p:stCondLst>
                                        </p:cTn>
                                        <p:tgtEl>
                                          <p:spTgt spid="81014"/>
                                        </p:tgtEl>
                                        <p:attrNameLst>
                                          <p:attrName>style.visibility</p:attrName>
                                        </p:attrNameLst>
                                      </p:cBhvr>
                                      <p:to>
                                        <p:strVal val="visible"/>
                                      </p:to>
                                    </p:set>
                                    <p:animEffect transition="in" filter="wipe(up)">
                                      <p:cBhvr>
                                        <p:cTn id="66" dur="500"/>
                                        <p:tgtEl>
                                          <p:spTgt spid="81014"/>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9" presetClass="entr" presetSubtype="0" fill="hold" nodeType="clickEffect">
                                  <p:stCondLst>
                                    <p:cond delay="0"/>
                                  </p:stCondLst>
                                  <p:childTnLst>
                                    <p:set>
                                      <p:cBhvr>
                                        <p:cTn id="70" dur="1" fill="hold">
                                          <p:stCondLst>
                                            <p:cond delay="0"/>
                                          </p:stCondLst>
                                        </p:cTn>
                                        <p:tgtEl>
                                          <p:spTgt spid="81018"/>
                                        </p:tgtEl>
                                        <p:attrNameLst>
                                          <p:attrName>style.visibility</p:attrName>
                                        </p:attrNameLst>
                                      </p:cBhvr>
                                      <p:to>
                                        <p:strVal val="visible"/>
                                      </p:to>
                                    </p:set>
                                    <p:animEffect transition="in" filter="dissolve">
                                      <p:cBhvr>
                                        <p:cTn id="71" dur="500"/>
                                        <p:tgtEl>
                                          <p:spTgt spid="81018"/>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53" presetClass="entr" presetSubtype="0" fill="hold" nodeType="clickEffect">
                                  <p:stCondLst>
                                    <p:cond delay="0"/>
                                  </p:stCondLst>
                                  <p:childTnLst>
                                    <p:set>
                                      <p:cBhvr>
                                        <p:cTn id="75" dur="1" fill="hold">
                                          <p:stCondLst>
                                            <p:cond delay="0"/>
                                          </p:stCondLst>
                                        </p:cTn>
                                        <p:tgtEl>
                                          <p:spTgt spid="81032"/>
                                        </p:tgtEl>
                                        <p:attrNameLst>
                                          <p:attrName>style.visibility</p:attrName>
                                        </p:attrNameLst>
                                      </p:cBhvr>
                                      <p:to>
                                        <p:strVal val="visible"/>
                                      </p:to>
                                    </p:set>
                                    <p:anim calcmode="lin" valueType="num">
                                      <p:cBhvr>
                                        <p:cTn id="76" dur="500" fill="hold"/>
                                        <p:tgtEl>
                                          <p:spTgt spid="81032"/>
                                        </p:tgtEl>
                                        <p:attrNameLst>
                                          <p:attrName>ppt_w</p:attrName>
                                        </p:attrNameLst>
                                      </p:cBhvr>
                                      <p:tavLst>
                                        <p:tav tm="0">
                                          <p:val>
                                            <p:fltVal val="0"/>
                                          </p:val>
                                        </p:tav>
                                        <p:tav tm="100000">
                                          <p:val>
                                            <p:strVal val="#ppt_w"/>
                                          </p:val>
                                        </p:tav>
                                      </p:tavLst>
                                    </p:anim>
                                    <p:anim calcmode="lin" valueType="num">
                                      <p:cBhvr>
                                        <p:cTn id="77" dur="500" fill="hold"/>
                                        <p:tgtEl>
                                          <p:spTgt spid="81032"/>
                                        </p:tgtEl>
                                        <p:attrNameLst>
                                          <p:attrName>ppt_h</p:attrName>
                                        </p:attrNameLst>
                                      </p:cBhvr>
                                      <p:tavLst>
                                        <p:tav tm="0">
                                          <p:val>
                                            <p:fltVal val="0"/>
                                          </p:val>
                                        </p:tav>
                                        <p:tav tm="100000">
                                          <p:val>
                                            <p:strVal val="#ppt_h"/>
                                          </p:val>
                                        </p:tav>
                                      </p:tavLst>
                                    </p:anim>
                                    <p:animEffect transition="in" filter="fade">
                                      <p:cBhvr>
                                        <p:cTn id="78" dur="500"/>
                                        <p:tgtEl>
                                          <p:spTgt spid="810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962" grpId="0"/>
      <p:bldP spid="80974" grpId="0"/>
      <p:bldP spid="80992" grpId="0"/>
      <p:bldP spid="81007" grpId="0"/>
      <p:bldP spid="8101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684" name="Line 644">
            <a:extLst>
              <a:ext uri="{FF2B5EF4-FFF2-40B4-BE49-F238E27FC236}">
                <a16:creationId xmlns:a16="http://schemas.microsoft.com/office/drawing/2014/main" id="{74A3C2D2-A3C8-4284-A5ED-3D31D20365E4}"/>
              </a:ext>
            </a:extLst>
          </p:cNvPr>
          <p:cNvSpPr>
            <a:spLocks noChangeShapeType="1"/>
          </p:cNvSpPr>
          <p:nvPr/>
        </p:nvSpPr>
        <p:spPr bwMode="auto">
          <a:xfrm flipH="1">
            <a:off x="2895600" y="3962400"/>
            <a:ext cx="1524000" cy="0"/>
          </a:xfrm>
          <a:prstGeom prst="line">
            <a:avLst/>
          </a:prstGeom>
          <a:noFill/>
          <a:ln w="38100">
            <a:solidFill>
              <a:srgbClr val="FFFF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7679" name="Line 639">
            <a:extLst>
              <a:ext uri="{FF2B5EF4-FFF2-40B4-BE49-F238E27FC236}">
                <a16:creationId xmlns:a16="http://schemas.microsoft.com/office/drawing/2014/main" id="{006B28DA-AF4A-431D-89F5-92F9F47D7576}"/>
              </a:ext>
            </a:extLst>
          </p:cNvPr>
          <p:cNvSpPr>
            <a:spLocks noChangeShapeType="1"/>
          </p:cNvSpPr>
          <p:nvPr/>
        </p:nvSpPr>
        <p:spPr bwMode="auto">
          <a:xfrm>
            <a:off x="6248400" y="3962400"/>
            <a:ext cx="1066800" cy="0"/>
          </a:xfrm>
          <a:prstGeom prst="line">
            <a:avLst/>
          </a:prstGeom>
          <a:noFill/>
          <a:ln w="38100">
            <a:solidFill>
              <a:srgbClr val="FFFF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7681" name="Line 641">
            <a:extLst>
              <a:ext uri="{FF2B5EF4-FFF2-40B4-BE49-F238E27FC236}">
                <a16:creationId xmlns:a16="http://schemas.microsoft.com/office/drawing/2014/main" id="{088CAF05-0C83-4D9C-B61F-8BA1171685D6}"/>
              </a:ext>
            </a:extLst>
          </p:cNvPr>
          <p:cNvSpPr>
            <a:spLocks noChangeShapeType="1"/>
          </p:cNvSpPr>
          <p:nvPr/>
        </p:nvSpPr>
        <p:spPr bwMode="auto">
          <a:xfrm>
            <a:off x="6096000" y="2057400"/>
            <a:ext cx="1600200" cy="0"/>
          </a:xfrm>
          <a:prstGeom prst="line">
            <a:avLst/>
          </a:prstGeom>
          <a:noFill/>
          <a:ln w="38100">
            <a:solidFill>
              <a:srgbClr val="66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7678" name="Line 638">
            <a:extLst>
              <a:ext uri="{FF2B5EF4-FFF2-40B4-BE49-F238E27FC236}">
                <a16:creationId xmlns:a16="http://schemas.microsoft.com/office/drawing/2014/main" id="{186E8B79-E6EE-4F75-9B61-3D2C84D708AA}"/>
              </a:ext>
            </a:extLst>
          </p:cNvPr>
          <p:cNvSpPr>
            <a:spLocks noChangeShapeType="1"/>
          </p:cNvSpPr>
          <p:nvPr/>
        </p:nvSpPr>
        <p:spPr bwMode="auto">
          <a:xfrm>
            <a:off x="2895600" y="2057400"/>
            <a:ext cx="1600200" cy="0"/>
          </a:xfrm>
          <a:prstGeom prst="line">
            <a:avLst/>
          </a:prstGeom>
          <a:noFill/>
          <a:ln w="38100">
            <a:solidFill>
              <a:srgbClr val="66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7044" name="Text Box 4">
            <a:extLst>
              <a:ext uri="{FF2B5EF4-FFF2-40B4-BE49-F238E27FC236}">
                <a16:creationId xmlns:a16="http://schemas.microsoft.com/office/drawing/2014/main" id="{5F6F939A-988F-47D9-8518-AECF870A855E}"/>
              </a:ext>
            </a:extLst>
          </p:cNvPr>
          <p:cNvSpPr txBox="1">
            <a:spLocks noChangeArrowheads="1"/>
          </p:cNvSpPr>
          <p:nvPr/>
        </p:nvSpPr>
        <p:spPr bwMode="auto">
          <a:xfrm>
            <a:off x="76200" y="0"/>
            <a:ext cx="88392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000" b="1">
                <a:solidFill>
                  <a:srgbClr val="FF99FF"/>
                </a:solidFill>
              </a:rPr>
              <a:t>3.  </a:t>
            </a:r>
            <a:r>
              <a:rPr lang="en-US" altLang="en-US" sz="2000" b="1" u="sng">
                <a:solidFill>
                  <a:srgbClr val="FF99FF"/>
                </a:solidFill>
              </a:rPr>
              <a:t>Electric Field Intensity due to Two Parallel, Infinitely Long, Thin  Plane Sheet of Charge:</a:t>
            </a:r>
            <a:endParaRPr lang="en-US" altLang="en-US" sz="2000" b="1">
              <a:solidFill>
                <a:srgbClr val="FF99FF"/>
              </a:solidFill>
            </a:endParaRPr>
          </a:p>
        </p:txBody>
      </p:sp>
      <p:grpSp>
        <p:nvGrpSpPr>
          <p:cNvPr id="87045" name="Group 5">
            <a:extLst>
              <a:ext uri="{FF2B5EF4-FFF2-40B4-BE49-F238E27FC236}">
                <a16:creationId xmlns:a16="http://schemas.microsoft.com/office/drawing/2014/main" id="{F9CB2DB1-2C40-498B-9F63-160BF0CA29CC}"/>
              </a:ext>
            </a:extLst>
          </p:cNvPr>
          <p:cNvGrpSpPr>
            <a:grpSpLocks/>
          </p:cNvGrpSpPr>
          <p:nvPr/>
        </p:nvGrpSpPr>
        <p:grpSpPr bwMode="auto">
          <a:xfrm>
            <a:off x="2362200" y="685800"/>
            <a:ext cx="1143000" cy="4724400"/>
            <a:chOff x="2304" y="240"/>
            <a:chExt cx="720" cy="2976"/>
          </a:xfrm>
        </p:grpSpPr>
        <p:sp>
          <p:nvSpPr>
            <p:cNvPr id="50424" name="AutoShape 6">
              <a:extLst>
                <a:ext uri="{FF2B5EF4-FFF2-40B4-BE49-F238E27FC236}">
                  <a16:creationId xmlns:a16="http://schemas.microsoft.com/office/drawing/2014/main" id="{0CCBDB8D-6526-4023-9E23-4F54B982591C}"/>
                </a:ext>
              </a:extLst>
            </p:cNvPr>
            <p:cNvSpPr>
              <a:spLocks noChangeArrowheads="1"/>
            </p:cNvSpPr>
            <p:nvPr/>
          </p:nvSpPr>
          <p:spPr bwMode="auto">
            <a:xfrm rot="-5400000">
              <a:off x="1176" y="1368"/>
              <a:ext cx="2976" cy="720"/>
            </a:xfrm>
            <a:prstGeom prst="parallelogram">
              <a:avLst>
                <a:gd name="adj" fmla="val 103333"/>
              </a:avLst>
            </a:prstGeom>
            <a:solidFill>
              <a:srgbClr val="0099FF"/>
            </a:solidFill>
            <a:ln w="19050">
              <a:solidFill>
                <a:srgbClr val="0000FF"/>
              </a:solidFill>
              <a:prstDash val="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nvGrpSpPr>
            <p:cNvPr id="50425" name="Group 7">
              <a:extLst>
                <a:ext uri="{FF2B5EF4-FFF2-40B4-BE49-F238E27FC236}">
                  <a16:creationId xmlns:a16="http://schemas.microsoft.com/office/drawing/2014/main" id="{A5013737-FDC2-43BA-BF32-C2F3F69776B8}"/>
                </a:ext>
              </a:extLst>
            </p:cNvPr>
            <p:cNvGrpSpPr>
              <a:grpSpLocks/>
            </p:cNvGrpSpPr>
            <p:nvPr/>
          </p:nvGrpSpPr>
          <p:grpSpPr bwMode="auto">
            <a:xfrm>
              <a:off x="2304" y="480"/>
              <a:ext cx="96" cy="96"/>
              <a:chOff x="672" y="1248"/>
              <a:chExt cx="96" cy="96"/>
            </a:xfrm>
          </p:grpSpPr>
          <p:sp>
            <p:nvSpPr>
              <p:cNvPr id="50735" name="Line 8">
                <a:extLst>
                  <a:ext uri="{FF2B5EF4-FFF2-40B4-BE49-F238E27FC236}">
                    <a16:creationId xmlns:a16="http://schemas.microsoft.com/office/drawing/2014/main" id="{E0DD3B42-23A2-43C5-B79C-12B7C3E5232D}"/>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736" name="Line 9">
                <a:extLst>
                  <a:ext uri="{FF2B5EF4-FFF2-40B4-BE49-F238E27FC236}">
                    <a16:creationId xmlns:a16="http://schemas.microsoft.com/office/drawing/2014/main" id="{49F46EC5-4149-4CD0-A928-168F015E6037}"/>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26" name="Group 10">
              <a:extLst>
                <a:ext uri="{FF2B5EF4-FFF2-40B4-BE49-F238E27FC236}">
                  <a16:creationId xmlns:a16="http://schemas.microsoft.com/office/drawing/2014/main" id="{B95C4154-CE5F-464F-BA39-6D7BB5F741A6}"/>
                </a:ext>
              </a:extLst>
            </p:cNvPr>
            <p:cNvGrpSpPr>
              <a:grpSpLocks/>
            </p:cNvGrpSpPr>
            <p:nvPr/>
          </p:nvGrpSpPr>
          <p:grpSpPr bwMode="auto">
            <a:xfrm>
              <a:off x="2880" y="912"/>
              <a:ext cx="96" cy="96"/>
              <a:chOff x="672" y="1248"/>
              <a:chExt cx="96" cy="96"/>
            </a:xfrm>
          </p:grpSpPr>
          <p:sp>
            <p:nvSpPr>
              <p:cNvPr id="50733" name="Line 11">
                <a:extLst>
                  <a:ext uri="{FF2B5EF4-FFF2-40B4-BE49-F238E27FC236}">
                    <a16:creationId xmlns:a16="http://schemas.microsoft.com/office/drawing/2014/main" id="{8D390FD8-00BB-457F-9950-E22CFCA1DFDC}"/>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734" name="Line 12">
                <a:extLst>
                  <a:ext uri="{FF2B5EF4-FFF2-40B4-BE49-F238E27FC236}">
                    <a16:creationId xmlns:a16="http://schemas.microsoft.com/office/drawing/2014/main" id="{1C684D41-0615-4CAF-8A89-37A7423C3FFB}"/>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27" name="Group 13">
              <a:extLst>
                <a:ext uri="{FF2B5EF4-FFF2-40B4-BE49-F238E27FC236}">
                  <a16:creationId xmlns:a16="http://schemas.microsoft.com/office/drawing/2014/main" id="{6A0CF18D-25CE-4948-96EB-9940DA4BC087}"/>
                </a:ext>
              </a:extLst>
            </p:cNvPr>
            <p:cNvGrpSpPr>
              <a:grpSpLocks/>
            </p:cNvGrpSpPr>
            <p:nvPr/>
          </p:nvGrpSpPr>
          <p:grpSpPr bwMode="auto">
            <a:xfrm>
              <a:off x="2352" y="576"/>
              <a:ext cx="96" cy="96"/>
              <a:chOff x="672" y="1248"/>
              <a:chExt cx="96" cy="96"/>
            </a:xfrm>
          </p:grpSpPr>
          <p:sp>
            <p:nvSpPr>
              <p:cNvPr id="50731" name="Line 14">
                <a:extLst>
                  <a:ext uri="{FF2B5EF4-FFF2-40B4-BE49-F238E27FC236}">
                    <a16:creationId xmlns:a16="http://schemas.microsoft.com/office/drawing/2014/main" id="{F4ADF4F8-47C5-492E-ACE9-2EBBCA09E23C}"/>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732" name="Line 15">
                <a:extLst>
                  <a:ext uri="{FF2B5EF4-FFF2-40B4-BE49-F238E27FC236}">
                    <a16:creationId xmlns:a16="http://schemas.microsoft.com/office/drawing/2014/main" id="{BEEE4ED9-81FF-4C9A-AA16-B00F19DE21DA}"/>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28" name="Group 16">
              <a:extLst>
                <a:ext uri="{FF2B5EF4-FFF2-40B4-BE49-F238E27FC236}">
                  <a16:creationId xmlns:a16="http://schemas.microsoft.com/office/drawing/2014/main" id="{187CE7B0-1027-4AEF-8E0C-DAB84C5CABC1}"/>
                </a:ext>
              </a:extLst>
            </p:cNvPr>
            <p:cNvGrpSpPr>
              <a:grpSpLocks/>
            </p:cNvGrpSpPr>
            <p:nvPr/>
          </p:nvGrpSpPr>
          <p:grpSpPr bwMode="auto">
            <a:xfrm>
              <a:off x="2496" y="576"/>
              <a:ext cx="96" cy="96"/>
              <a:chOff x="672" y="1248"/>
              <a:chExt cx="96" cy="96"/>
            </a:xfrm>
          </p:grpSpPr>
          <p:sp>
            <p:nvSpPr>
              <p:cNvPr id="50729" name="Line 17">
                <a:extLst>
                  <a:ext uri="{FF2B5EF4-FFF2-40B4-BE49-F238E27FC236}">
                    <a16:creationId xmlns:a16="http://schemas.microsoft.com/office/drawing/2014/main" id="{F1F3B982-7194-431A-9BB4-CBEE2EDEF21E}"/>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730" name="Line 18">
                <a:extLst>
                  <a:ext uri="{FF2B5EF4-FFF2-40B4-BE49-F238E27FC236}">
                    <a16:creationId xmlns:a16="http://schemas.microsoft.com/office/drawing/2014/main" id="{EA2B19A3-5A37-45A8-8087-C04651CC5749}"/>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29" name="Group 19">
              <a:extLst>
                <a:ext uri="{FF2B5EF4-FFF2-40B4-BE49-F238E27FC236}">
                  <a16:creationId xmlns:a16="http://schemas.microsoft.com/office/drawing/2014/main" id="{54553C75-E1DB-41D2-8A21-AF4DE656528E}"/>
                </a:ext>
              </a:extLst>
            </p:cNvPr>
            <p:cNvGrpSpPr>
              <a:grpSpLocks/>
            </p:cNvGrpSpPr>
            <p:nvPr/>
          </p:nvGrpSpPr>
          <p:grpSpPr bwMode="auto">
            <a:xfrm>
              <a:off x="2592" y="624"/>
              <a:ext cx="96" cy="96"/>
              <a:chOff x="672" y="1248"/>
              <a:chExt cx="96" cy="96"/>
            </a:xfrm>
          </p:grpSpPr>
          <p:sp>
            <p:nvSpPr>
              <p:cNvPr id="50727" name="Line 20">
                <a:extLst>
                  <a:ext uri="{FF2B5EF4-FFF2-40B4-BE49-F238E27FC236}">
                    <a16:creationId xmlns:a16="http://schemas.microsoft.com/office/drawing/2014/main" id="{43E864FD-068A-4867-8D9B-403DC23F8EA8}"/>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728" name="Line 21">
                <a:extLst>
                  <a:ext uri="{FF2B5EF4-FFF2-40B4-BE49-F238E27FC236}">
                    <a16:creationId xmlns:a16="http://schemas.microsoft.com/office/drawing/2014/main" id="{8FBF1486-FAB8-42B7-86AF-7476F117BCBF}"/>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30" name="Group 22">
              <a:extLst>
                <a:ext uri="{FF2B5EF4-FFF2-40B4-BE49-F238E27FC236}">
                  <a16:creationId xmlns:a16="http://schemas.microsoft.com/office/drawing/2014/main" id="{E538E9FB-A85D-4CF5-9544-E89C4394A9E0}"/>
                </a:ext>
              </a:extLst>
            </p:cNvPr>
            <p:cNvGrpSpPr>
              <a:grpSpLocks/>
            </p:cNvGrpSpPr>
            <p:nvPr/>
          </p:nvGrpSpPr>
          <p:grpSpPr bwMode="auto">
            <a:xfrm>
              <a:off x="2352" y="336"/>
              <a:ext cx="96" cy="96"/>
              <a:chOff x="672" y="1248"/>
              <a:chExt cx="96" cy="96"/>
            </a:xfrm>
          </p:grpSpPr>
          <p:sp>
            <p:nvSpPr>
              <p:cNvPr id="50725" name="Line 23">
                <a:extLst>
                  <a:ext uri="{FF2B5EF4-FFF2-40B4-BE49-F238E27FC236}">
                    <a16:creationId xmlns:a16="http://schemas.microsoft.com/office/drawing/2014/main" id="{9B33EC79-366F-4CF9-96CB-9B1FBA140178}"/>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726" name="Line 24">
                <a:extLst>
                  <a:ext uri="{FF2B5EF4-FFF2-40B4-BE49-F238E27FC236}">
                    <a16:creationId xmlns:a16="http://schemas.microsoft.com/office/drawing/2014/main" id="{67849557-E9D8-4485-AB38-062B0930CE8E}"/>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31" name="Group 25">
              <a:extLst>
                <a:ext uri="{FF2B5EF4-FFF2-40B4-BE49-F238E27FC236}">
                  <a16:creationId xmlns:a16="http://schemas.microsoft.com/office/drawing/2014/main" id="{39FF6CFC-F6EB-4E8D-AE3F-43D9B39DA10D}"/>
                </a:ext>
              </a:extLst>
            </p:cNvPr>
            <p:cNvGrpSpPr>
              <a:grpSpLocks/>
            </p:cNvGrpSpPr>
            <p:nvPr/>
          </p:nvGrpSpPr>
          <p:grpSpPr bwMode="auto">
            <a:xfrm>
              <a:off x="2448" y="480"/>
              <a:ext cx="96" cy="96"/>
              <a:chOff x="672" y="1248"/>
              <a:chExt cx="96" cy="96"/>
            </a:xfrm>
          </p:grpSpPr>
          <p:sp>
            <p:nvSpPr>
              <p:cNvPr id="50723" name="Line 26">
                <a:extLst>
                  <a:ext uri="{FF2B5EF4-FFF2-40B4-BE49-F238E27FC236}">
                    <a16:creationId xmlns:a16="http://schemas.microsoft.com/office/drawing/2014/main" id="{429F37CA-023A-43E0-BAD3-341B542DEB87}"/>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724" name="Line 27">
                <a:extLst>
                  <a:ext uri="{FF2B5EF4-FFF2-40B4-BE49-F238E27FC236}">
                    <a16:creationId xmlns:a16="http://schemas.microsoft.com/office/drawing/2014/main" id="{07E40D10-2B85-4C7F-85DC-090A3AD31FFE}"/>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32" name="Group 28">
              <a:extLst>
                <a:ext uri="{FF2B5EF4-FFF2-40B4-BE49-F238E27FC236}">
                  <a16:creationId xmlns:a16="http://schemas.microsoft.com/office/drawing/2014/main" id="{1E14A601-679A-4044-BE86-60027AA35005}"/>
                </a:ext>
              </a:extLst>
            </p:cNvPr>
            <p:cNvGrpSpPr>
              <a:grpSpLocks/>
            </p:cNvGrpSpPr>
            <p:nvPr/>
          </p:nvGrpSpPr>
          <p:grpSpPr bwMode="auto">
            <a:xfrm>
              <a:off x="2880" y="1152"/>
              <a:ext cx="96" cy="96"/>
              <a:chOff x="672" y="1248"/>
              <a:chExt cx="96" cy="96"/>
            </a:xfrm>
          </p:grpSpPr>
          <p:sp>
            <p:nvSpPr>
              <p:cNvPr id="50721" name="Line 29">
                <a:extLst>
                  <a:ext uri="{FF2B5EF4-FFF2-40B4-BE49-F238E27FC236}">
                    <a16:creationId xmlns:a16="http://schemas.microsoft.com/office/drawing/2014/main" id="{C1C12771-BCC4-49D2-B0BC-06850A6DEB23}"/>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722" name="Line 30">
                <a:extLst>
                  <a:ext uri="{FF2B5EF4-FFF2-40B4-BE49-F238E27FC236}">
                    <a16:creationId xmlns:a16="http://schemas.microsoft.com/office/drawing/2014/main" id="{F613EAB4-0897-424D-A7AB-D6A7D8B12BC7}"/>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33" name="Group 31">
              <a:extLst>
                <a:ext uri="{FF2B5EF4-FFF2-40B4-BE49-F238E27FC236}">
                  <a16:creationId xmlns:a16="http://schemas.microsoft.com/office/drawing/2014/main" id="{5EFC4ADD-1769-4EA8-9F06-AA63A3F5DCB1}"/>
                </a:ext>
              </a:extLst>
            </p:cNvPr>
            <p:cNvGrpSpPr>
              <a:grpSpLocks/>
            </p:cNvGrpSpPr>
            <p:nvPr/>
          </p:nvGrpSpPr>
          <p:grpSpPr bwMode="auto">
            <a:xfrm>
              <a:off x="2352" y="720"/>
              <a:ext cx="96" cy="96"/>
              <a:chOff x="672" y="1248"/>
              <a:chExt cx="96" cy="96"/>
            </a:xfrm>
          </p:grpSpPr>
          <p:sp>
            <p:nvSpPr>
              <p:cNvPr id="50719" name="Line 32">
                <a:extLst>
                  <a:ext uri="{FF2B5EF4-FFF2-40B4-BE49-F238E27FC236}">
                    <a16:creationId xmlns:a16="http://schemas.microsoft.com/office/drawing/2014/main" id="{CFD2FDE2-4B63-4DB8-9CEB-B82C22BC0414}"/>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720" name="Line 33">
                <a:extLst>
                  <a:ext uri="{FF2B5EF4-FFF2-40B4-BE49-F238E27FC236}">
                    <a16:creationId xmlns:a16="http://schemas.microsoft.com/office/drawing/2014/main" id="{88D90BEA-76E9-4A68-AF00-8F9FD062A034}"/>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34" name="Group 34">
              <a:extLst>
                <a:ext uri="{FF2B5EF4-FFF2-40B4-BE49-F238E27FC236}">
                  <a16:creationId xmlns:a16="http://schemas.microsoft.com/office/drawing/2014/main" id="{8D06A6EA-BA23-42FC-8C1B-86F20A91F287}"/>
                </a:ext>
              </a:extLst>
            </p:cNvPr>
            <p:cNvGrpSpPr>
              <a:grpSpLocks/>
            </p:cNvGrpSpPr>
            <p:nvPr/>
          </p:nvGrpSpPr>
          <p:grpSpPr bwMode="auto">
            <a:xfrm>
              <a:off x="2448" y="672"/>
              <a:ext cx="96" cy="96"/>
              <a:chOff x="672" y="1248"/>
              <a:chExt cx="96" cy="96"/>
            </a:xfrm>
          </p:grpSpPr>
          <p:sp>
            <p:nvSpPr>
              <p:cNvPr id="50717" name="Line 35">
                <a:extLst>
                  <a:ext uri="{FF2B5EF4-FFF2-40B4-BE49-F238E27FC236}">
                    <a16:creationId xmlns:a16="http://schemas.microsoft.com/office/drawing/2014/main" id="{2C67B477-FFDE-4168-8962-52A663C7A091}"/>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718" name="Line 36">
                <a:extLst>
                  <a:ext uri="{FF2B5EF4-FFF2-40B4-BE49-F238E27FC236}">
                    <a16:creationId xmlns:a16="http://schemas.microsoft.com/office/drawing/2014/main" id="{DCB85862-A3AB-4CCE-89AE-A494816BD788}"/>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35" name="Group 37">
              <a:extLst>
                <a:ext uri="{FF2B5EF4-FFF2-40B4-BE49-F238E27FC236}">
                  <a16:creationId xmlns:a16="http://schemas.microsoft.com/office/drawing/2014/main" id="{8ABEA641-D31B-4918-9978-4A013F38C318}"/>
                </a:ext>
              </a:extLst>
            </p:cNvPr>
            <p:cNvGrpSpPr>
              <a:grpSpLocks/>
            </p:cNvGrpSpPr>
            <p:nvPr/>
          </p:nvGrpSpPr>
          <p:grpSpPr bwMode="auto">
            <a:xfrm>
              <a:off x="2784" y="1200"/>
              <a:ext cx="96" cy="96"/>
              <a:chOff x="672" y="1248"/>
              <a:chExt cx="96" cy="96"/>
            </a:xfrm>
          </p:grpSpPr>
          <p:sp>
            <p:nvSpPr>
              <p:cNvPr id="50715" name="Line 38">
                <a:extLst>
                  <a:ext uri="{FF2B5EF4-FFF2-40B4-BE49-F238E27FC236}">
                    <a16:creationId xmlns:a16="http://schemas.microsoft.com/office/drawing/2014/main" id="{84CD3F82-27B8-4D07-B51C-7E0DD8C6BD01}"/>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716" name="Line 39">
                <a:extLst>
                  <a:ext uri="{FF2B5EF4-FFF2-40B4-BE49-F238E27FC236}">
                    <a16:creationId xmlns:a16="http://schemas.microsoft.com/office/drawing/2014/main" id="{1893EDC0-8DD9-4BD0-8DB0-F9E162BEBC5E}"/>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36" name="Group 40">
              <a:extLst>
                <a:ext uri="{FF2B5EF4-FFF2-40B4-BE49-F238E27FC236}">
                  <a16:creationId xmlns:a16="http://schemas.microsoft.com/office/drawing/2014/main" id="{49EBA4FF-2810-46E0-BC76-9EF45513D34C}"/>
                </a:ext>
              </a:extLst>
            </p:cNvPr>
            <p:cNvGrpSpPr>
              <a:grpSpLocks/>
            </p:cNvGrpSpPr>
            <p:nvPr/>
          </p:nvGrpSpPr>
          <p:grpSpPr bwMode="auto">
            <a:xfrm>
              <a:off x="2736" y="1056"/>
              <a:ext cx="96" cy="96"/>
              <a:chOff x="672" y="1248"/>
              <a:chExt cx="96" cy="96"/>
            </a:xfrm>
          </p:grpSpPr>
          <p:sp>
            <p:nvSpPr>
              <p:cNvPr id="50713" name="Line 41">
                <a:extLst>
                  <a:ext uri="{FF2B5EF4-FFF2-40B4-BE49-F238E27FC236}">
                    <a16:creationId xmlns:a16="http://schemas.microsoft.com/office/drawing/2014/main" id="{BD6B2BFB-2EEA-4A87-AE7A-A24B10578EA4}"/>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714" name="Line 42">
                <a:extLst>
                  <a:ext uri="{FF2B5EF4-FFF2-40B4-BE49-F238E27FC236}">
                    <a16:creationId xmlns:a16="http://schemas.microsoft.com/office/drawing/2014/main" id="{7570A669-B751-4470-8648-706EBF9401A9}"/>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37" name="Group 43">
              <a:extLst>
                <a:ext uri="{FF2B5EF4-FFF2-40B4-BE49-F238E27FC236}">
                  <a16:creationId xmlns:a16="http://schemas.microsoft.com/office/drawing/2014/main" id="{17FF3FD5-6578-45FF-9B20-8A1FAB493557}"/>
                </a:ext>
              </a:extLst>
            </p:cNvPr>
            <p:cNvGrpSpPr>
              <a:grpSpLocks/>
            </p:cNvGrpSpPr>
            <p:nvPr/>
          </p:nvGrpSpPr>
          <p:grpSpPr bwMode="auto">
            <a:xfrm>
              <a:off x="2880" y="1440"/>
              <a:ext cx="96" cy="96"/>
              <a:chOff x="672" y="1248"/>
              <a:chExt cx="96" cy="96"/>
            </a:xfrm>
          </p:grpSpPr>
          <p:sp>
            <p:nvSpPr>
              <p:cNvPr id="50711" name="Line 44">
                <a:extLst>
                  <a:ext uri="{FF2B5EF4-FFF2-40B4-BE49-F238E27FC236}">
                    <a16:creationId xmlns:a16="http://schemas.microsoft.com/office/drawing/2014/main" id="{471AFF5D-7FFA-45F5-A1A0-C7B5DBFA2348}"/>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712" name="Line 45">
                <a:extLst>
                  <a:ext uri="{FF2B5EF4-FFF2-40B4-BE49-F238E27FC236}">
                    <a16:creationId xmlns:a16="http://schemas.microsoft.com/office/drawing/2014/main" id="{1A45AF67-A78C-4E3B-ADF6-80D48D1BE485}"/>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38" name="Group 46">
              <a:extLst>
                <a:ext uri="{FF2B5EF4-FFF2-40B4-BE49-F238E27FC236}">
                  <a16:creationId xmlns:a16="http://schemas.microsoft.com/office/drawing/2014/main" id="{98BD5742-4318-4335-8631-793D5A43F910}"/>
                </a:ext>
              </a:extLst>
            </p:cNvPr>
            <p:cNvGrpSpPr>
              <a:grpSpLocks/>
            </p:cNvGrpSpPr>
            <p:nvPr/>
          </p:nvGrpSpPr>
          <p:grpSpPr bwMode="auto">
            <a:xfrm>
              <a:off x="2592" y="1200"/>
              <a:ext cx="96" cy="96"/>
              <a:chOff x="672" y="1248"/>
              <a:chExt cx="96" cy="96"/>
            </a:xfrm>
          </p:grpSpPr>
          <p:sp>
            <p:nvSpPr>
              <p:cNvPr id="50709" name="Line 47">
                <a:extLst>
                  <a:ext uri="{FF2B5EF4-FFF2-40B4-BE49-F238E27FC236}">
                    <a16:creationId xmlns:a16="http://schemas.microsoft.com/office/drawing/2014/main" id="{BB08FE7C-F6B6-4917-B6F1-FC255AAF6AFF}"/>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710" name="Line 48">
                <a:extLst>
                  <a:ext uri="{FF2B5EF4-FFF2-40B4-BE49-F238E27FC236}">
                    <a16:creationId xmlns:a16="http://schemas.microsoft.com/office/drawing/2014/main" id="{E02A2CB4-95F3-4F1C-B33A-65F6F1EF44DC}"/>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39" name="Group 49">
              <a:extLst>
                <a:ext uri="{FF2B5EF4-FFF2-40B4-BE49-F238E27FC236}">
                  <a16:creationId xmlns:a16="http://schemas.microsoft.com/office/drawing/2014/main" id="{385F777C-6995-4BCF-84D3-4EBB9DBC17E3}"/>
                </a:ext>
              </a:extLst>
            </p:cNvPr>
            <p:cNvGrpSpPr>
              <a:grpSpLocks/>
            </p:cNvGrpSpPr>
            <p:nvPr/>
          </p:nvGrpSpPr>
          <p:grpSpPr bwMode="auto">
            <a:xfrm>
              <a:off x="2400" y="1344"/>
              <a:ext cx="96" cy="96"/>
              <a:chOff x="672" y="1248"/>
              <a:chExt cx="96" cy="96"/>
            </a:xfrm>
          </p:grpSpPr>
          <p:sp>
            <p:nvSpPr>
              <p:cNvPr id="50707" name="Line 50">
                <a:extLst>
                  <a:ext uri="{FF2B5EF4-FFF2-40B4-BE49-F238E27FC236}">
                    <a16:creationId xmlns:a16="http://schemas.microsoft.com/office/drawing/2014/main" id="{B1491637-284B-4AA3-A6D6-527CA06680F6}"/>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708" name="Line 51">
                <a:extLst>
                  <a:ext uri="{FF2B5EF4-FFF2-40B4-BE49-F238E27FC236}">
                    <a16:creationId xmlns:a16="http://schemas.microsoft.com/office/drawing/2014/main" id="{5CC5C672-9A4F-4529-8BA4-134CDB634BBF}"/>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40" name="Group 52">
              <a:extLst>
                <a:ext uri="{FF2B5EF4-FFF2-40B4-BE49-F238E27FC236}">
                  <a16:creationId xmlns:a16="http://schemas.microsoft.com/office/drawing/2014/main" id="{2F9DC593-712A-4EC2-BF2C-F1B4975419EA}"/>
                </a:ext>
              </a:extLst>
            </p:cNvPr>
            <p:cNvGrpSpPr>
              <a:grpSpLocks/>
            </p:cNvGrpSpPr>
            <p:nvPr/>
          </p:nvGrpSpPr>
          <p:grpSpPr bwMode="auto">
            <a:xfrm>
              <a:off x="2448" y="1008"/>
              <a:ext cx="96" cy="96"/>
              <a:chOff x="672" y="1248"/>
              <a:chExt cx="96" cy="96"/>
            </a:xfrm>
          </p:grpSpPr>
          <p:sp>
            <p:nvSpPr>
              <p:cNvPr id="50705" name="Line 53">
                <a:extLst>
                  <a:ext uri="{FF2B5EF4-FFF2-40B4-BE49-F238E27FC236}">
                    <a16:creationId xmlns:a16="http://schemas.microsoft.com/office/drawing/2014/main" id="{99BFE58D-3EDA-4B2D-A89F-2429AD86DFA1}"/>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706" name="Line 54">
                <a:extLst>
                  <a:ext uri="{FF2B5EF4-FFF2-40B4-BE49-F238E27FC236}">
                    <a16:creationId xmlns:a16="http://schemas.microsoft.com/office/drawing/2014/main" id="{F41DD3D7-DB45-40C6-B0C1-ED645930DB4A}"/>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41" name="Group 55">
              <a:extLst>
                <a:ext uri="{FF2B5EF4-FFF2-40B4-BE49-F238E27FC236}">
                  <a16:creationId xmlns:a16="http://schemas.microsoft.com/office/drawing/2014/main" id="{1A785B66-65E6-4244-A511-56159EC610EA}"/>
                </a:ext>
              </a:extLst>
            </p:cNvPr>
            <p:cNvGrpSpPr>
              <a:grpSpLocks/>
            </p:cNvGrpSpPr>
            <p:nvPr/>
          </p:nvGrpSpPr>
          <p:grpSpPr bwMode="auto">
            <a:xfrm>
              <a:off x="2544" y="1296"/>
              <a:ext cx="96" cy="96"/>
              <a:chOff x="672" y="1248"/>
              <a:chExt cx="96" cy="96"/>
            </a:xfrm>
          </p:grpSpPr>
          <p:sp>
            <p:nvSpPr>
              <p:cNvPr id="50703" name="Line 56">
                <a:extLst>
                  <a:ext uri="{FF2B5EF4-FFF2-40B4-BE49-F238E27FC236}">
                    <a16:creationId xmlns:a16="http://schemas.microsoft.com/office/drawing/2014/main" id="{6E4A5ACE-49E6-465C-997F-8E4C471AAE87}"/>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704" name="Line 57">
                <a:extLst>
                  <a:ext uri="{FF2B5EF4-FFF2-40B4-BE49-F238E27FC236}">
                    <a16:creationId xmlns:a16="http://schemas.microsoft.com/office/drawing/2014/main" id="{AA350F4B-8B68-4E5F-9459-F304CFE906A7}"/>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42" name="Group 58">
              <a:extLst>
                <a:ext uri="{FF2B5EF4-FFF2-40B4-BE49-F238E27FC236}">
                  <a16:creationId xmlns:a16="http://schemas.microsoft.com/office/drawing/2014/main" id="{5AE1A076-F4AF-4BD2-86FB-797D7FB93916}"/>
                </a:ext>
              </a:extLst>
            </p:cNvPr>
            <p:cNvGrpSpPr>
              <a:grpSpLocks/>
            </p:cNvGrpSpPr>
            <p:nvPr/>
          </p:nvGrpSpPr>
          <p:grpSpPr bwMode="auto">
            <a:xfrm>
              <a:off x="2400" y="1104"/>
              <a:ext cx="96" cy="96"/>
              <a:chOff x="672" y="1248"/>
              <a:chExt cx="96" cy="96"/>
            </a:xfrm>
          </p:grpSpPr>
          <p:sp>
            <p:nvSpPr>
              <p:cNvPr id="50701" name="Line 59">
                <a:extLst>
                  <a:ext uri="{FF2B5EF4-FFF2-40B4-BE49-F238E27FC236}">
                    <a16:creationId xmlns:a16="http://schemas.microsoft.com/office/drawing/2014/main" id="{7C306252-3B5B-448D-A85A-089C34A64D17}"/>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702" name="Line 60">
                <a:extLst>
                  <a:ext uri="{FF2B5EF4-FFF2-40B4-BE49-F238E27FC236}">
                    <a16:creationId xmlns:a16="http://schemas.microsoft.com/office/drawing/2014/main" id="{CEEAE7A2-30F2-486E-B448-FBBD1270DDB8}"/>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43" name="Group 61">
              <a:extLst>
                <a:ext uri="{FF2B5EF4-FFF2-40B4-BE49-F238E27FC236}">
                  <a16:creationId xmlns:a16="http://schemas.microsoft.com/office/drawing/2014/main" id="{5D391B05-28B1-4427-BC14-D8D8AE0388D5}"/>
                </a:ext>
              </a:extLst>
            </p:cNvPr>
            <p:cNvGrpSpPr>
              <a:grpSpLocks/>
            </p:cNvGrpSpPr>
            <p:nvPr/>
          </p:nvGrpSpPr>
          <p:grpSpPr bwMode="auto">
            <a:xfrm>
              <a:off x="2592" y="1392"/>
              <a:ext cx="96" cy="96"/>
              <a:chOff x="672" y="1248"/>
              <a:chExt cx="96" cy="96"/>
            </a:xfrm>
          </p:grpSpPr>
          <p:sp>
            <p:nvSpPr>
              <p:cNvPr id="50699" name="Line 62">
                <a:extLst>
                  <a:ext uri="{FF2B5EF4-FFF2-40B4-BE49-F238E27FC236}">
                    <a16:creationId xmlns:a16="http://schemas.microsoft.com/office/drawing/2014/main" id="{86ADAC84-5A04-40A7-AACB-9351D169F355}"/>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700" name="Line 63">
                <a:extLst>
                  <a:ext uri="{FF2B5EF4-FFF2-40B4-BE49-F238E27FC236}">
                    <a16:creationId xmlns:a16="http://schemas.microsoft.com/office/drawing/2014/main" id="{94F727A7-DFB1-4FE6-B7CC-CA1AB8BB1B67}"/>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44" name="Group 64">
              <a:extLst>
                <a:ext uri="{FF2B5EF4-FFF2-40B4-BE49-F238E27FC236}">
                  <a16:creationId xmlns:a16="http://schemas.microsoft.com/office/drawing/2014/main" id="{C33DB657-8528-48E9-BB4B-6DA30D78361A}"/>
                </a:ext>
              </a:extLst>
            </p:cNvPr>
            <p:cNvGrpSpPr>
              <a:grpSpLocks/>
            </p:cNvGrpSpPr>
            <p:nvPr/>
          </p:nvGrpSpPr>
          <p:grpSpPr bwMode="auto">
            <a:xfrm>
              <a:off x="2832" y="1344"/>
              <a:ext cx="96" cy="96"/>
              <a:chOff x="672" y="1248"/>
              <a:chExt cx="96" cy="96"/>
            </a:xfrm>
          </p:grpSpPr>
          <p:sp>
            <p:nvSpPr>
              <p:cNvPr id="50697" name="Line 65">
                <a:extLst>
                  <a:ext uri="{FF2B5EF4-FFF2-40B4-BE49-F238E27FC236}">
                    <a16:creationId xmlns:a16="http://schemas.microsoft.com/office/drawing/2014/main" id="{6B167C2B-3D39-4749-A787-8B56BF0C09C9}"/>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98" name="Line 66">
                <a:extLst>
                  <a:ext uri="{FF2B5EF4-FFF2-40B4-BE49-F238E27FC236}">
                    <a16:creationId xmlns:a16="http://schemas.microsoft.com/office/drawing/2014/main" id="{66C361E5-5629-431E-9D3A-1F79DA5CEADF}"/>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45" name="Group 67">
              <a:extLst>
                <a:ext uri="{FF2B5EF4-FFF2-40B4-BE49-F238E27FC236}">
                  <a16:creationId xmlns:a16="http://schemas.microsoft.com/office/drawing/2014/main" id="{5DCD1293-4105-4488-9974-3A07FB246E49}"/>
                </a:ext>
              </a:extLst>
            </p:cNvPr>
            <p:cNvGrpSpPr>
              <a:grpSpLocks/>
            </p:cNvGrpSpPr>
            <p:nvPr/>
          </p:nvGrpSpPr>
          <p:grpSpPr bwMode="auto">
            <a:xfrm>
              <a:off x="2928" y="1248"/>
              <a:ext cx="96" cy="96"/>
              <a:chOff x="672" y="1248"/>
              <a:chExt cx="96" cy="96"/>
            </a:xfrm>
          </p:grpSpPr>
          <p:sp>
            <p:nvSpPr>
              <p:cNvPr id="50695" name="Line 68">
                <a:extLst>
                  <a:ext uri="{FF2B5EF4-FFF2-40B4-BE49-F238E27FC236}">
                    <a16:creationId xmlns:a16="http://schemas.microsoft.com/office/drawing/2014/main" id="{3803A5C2-6908-4ED1-96C8-ECFE60285B5B}"/>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96" name="Line 69">
                <a:extLst>
                  <a:ext uri="{FF2B5EF4-FFF2-40B4-BE49-F238E27FC236}">
                    <a16:creationId xmlns:a16="http://schemas.microsoft.com/office/drawing/2014/main" id="{6945BDB5-9624-4BC4-B378-1B31E457CD98}"/>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46" name="Group 70">
              <a:extLst>
                <a:ext uri="{FF2B5EF4-FFF2-40B4-BE49-F238E27FC236}">
                  <a16:creationId xmlns:a16="http://schemas.microsoft.com/office/drawing/2014/main" id="{53C08913-551E-4BA0-83A6-1B068CE9C0C9}"/>
                </a:ext>
              </a:extLst>
            </p:cNvPr>
            <p:cNvGrpSpPr>
              <a:grpSpLocks/>
            </p:cNvGrpSpPr>
            <p:nvPr/>
          </p:nvGrpSpPr>
          <p:grpSpPr bwMode="auto">
            <a:xfrm>
              <a:off x="2352" y="1200"/>
              <a:ext cx="96" cy="96"/>
              <a:chOff x="672" y="1248"/>
              <a:chExt cx="96" cy="96"/>
            </a:xfrm>
          </p:grpSpPr>
          <p:sp>
            <p:nvSpPr>
              <p:cNvPr id="50693" name="Line 71">
                <a:extLst>
                  <a:ext uri="{FF2B5EF4-FFF2-40B4-BE49-F238E27FC236}">
                    <a16:creationId xmlns:a16="http://schemas.microsoft.com/office/drawing/2014/main" id="{658F1C74-BDB9-4214-8C91-A545BD6F7B5C}"/>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94" name="Line 72">
                <a:extLst>
                  <a:ext uri="{FF2B5EF4-FFF2-40B4-BE49-F238E27FC236}">
                    <a16:creationId xmlns:a16="http://schemas.microsoft.com/office/drawing/2014/main" id="{352C924F-9C10-4AE6-9BA4-D93DE982EDBD}"/>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47" name="Group 73">
              <a:extLst>
                <a:ext uri="{FF2B5EF4-FFF2-40B4-BE49-F238E27FC236}">
                  <a16:creationId xmlns:a16="http://schemas.microsoft.com/office/drawing/2014/main" id="{E933AAA5-B062-44EB-A4E4-0E1C1A112EC9}"/>
                </a:ext>
              </a:extLst>
            </p:cNvPr>
            <p:cNvGrpSpPr>
              <a:grpSpLocks/>
            </p:cNvGrpSpPr>
            <p:nvPr/>
          </p:nvGrpSpPr>
          <p:grpSpPr bwMode="auto">
            <a:xfrm>
              <a:off x="2448" y="1248"/>
              <a:ext cx="96" cy="96"/>
              <a:chOff x="672" y="1248"/>
              <a:chExt cx="96" cy="96"/>
            </a:xfrm>
          </p:grpSpPr>
          <p:sp>
            <p:nvSpPr>
              <p:cNvPr id="50691" name="Line 74">
                <a:extLst>
                  <a:ext uri="{FF2B5EF4-FFF2-40B4-BE49-F238E27FC236}">
                    <a16:creationId xmlns:a16="http://schemas.microsoft.com/office/drawing/2014/main" id="{ECCF8630-BEA7-4038-86FD-0C6415618817}"/>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92" name="Line 75">
                <a:extLst>
                  <a:ext uri="{FF2B5EF4-FFF2-40B4-BE49-F238E27FC236}">
                    <a16:creationId xmlns:a16="http://schemas.microsoft.com/office/drawing/2014/main" id="{36059DBD-91F9-494C-9A94-26C5A13F5DC0}"/>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48" name="Group 76">
              <a:extLst>
                <a:ext uri="{FF2B5EF4-FFF2-40B4-BE49-F238E27FC236}">
                  <a16:creationId xmlns:a16="http://schemas.microsoft.com/office/drawing/2014/main" id="{485C6F40-F31C-4C38-8406-D97A28B592CA}"/>
                </a:ext>
              </a:extLst>
            </p:cNvPr>
            <p:cNvGrpSpPr>
              <a:grpSpLocks/>
            </p:cNvGrpSpPr>
            <p:nvPr/>
          </p:nvGrpSpPr>
          <p:grpSpPr bwMode="auto">
            <a:xfrm>
              <a:off x="2544" y="768"/>
              <a:ext cx="96" cy="96"/>
              <a:chOff x="672" y="1248"/>
              <a:chExt cx="96" cy="96"/>
            </a:xfrm>
          </p:grpSpPr>
          <p:sp>
            <p:nvSpPr>
              <p:cNvPr id="50689" name="Line 77">
                <a:extLst>
                  <a:ext uri="{FF2B5EF4-FFF2-40B4-BE49-F238E27FC236}">
                    <a16:creationId xmlns:a16="http://schemas.microsoft.com/office/drawing/2014/main" id="{E6ED2D9C-F4A4-403D-8D97-8AABF1A04F35}"/>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90" name="Line 78">
                <a:extLst>
                  <a:ext uri="{FF2B5EF4-FFF2-40B4-BE49-F238E27FC236}">
                    <a16:creationId xmlns:a16="http://schemas.microsoft.com/office/drawing/2014/main" id="{6244546A-E42A-406B-B66E-4A936A51CB80}"/>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49" name="Group 79">
              <a:extLst>
                <a:ext uri="{FF2B5EF4-FFF2-40B4-BE49-F238E27FC236}">
                  <a16:creationId xmlns:a16="http://schemas.microsoft.com/office/drawing/2014/main" id="{1E791DD2-9091-41DA-9713-A87029468A54}"/>
                </a:ext>
              </a:extLst>
            </p:cNvPr>
            <p:cNvGrpSpPr>
              <a:grpSpLocks/>
            </p:cNvGrpSpPr>
            <p:nvPr/>
          </p:nvGrpSpPr>
          <p:grpSpPr bwMode="auto">
            <a:xfrm>
              <a:off x="2736" y="768"/>
              <a:ext cx="96" cy="96"/>
              <a:chOff x="672" y="1248"/>
              <a:chExt cx="96" cy="96"/>
            </a:xfrm>
          </p:grpSpPr>
          <p:sp>
            <p:nvSpPr>
              <p:cNvPr id="50687" name="Line 80">
                <a:extLst>
                  <a:ext uri="{FF2B5EF4-FFF2-40B4-BE49-F238E27FC236}">
                    <a16:creationId xmlns:a16="http://schemas.microsoft.com/office/drawing/2014/main" id="{93836509-273D-427F-A107-B881835EA4D3}"/>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88" name="Line 81">
                <a:extLst>
                  <a:ext uri="{FF2B5EF4-FFF2-40B4-BE49-F238E27FC236}">
                    <a16:creationId xmlns:a16="http://schemas.microsoft.com/office/drawing/2014/main" id="{4D353357-6CE6-42FF-BD1D-67E424F05823}"/>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50" name="Group 82">
              <a:extLst>
                <a:ext uri="{FF2B5EF4-FFF2-40B4-BE49-F238E27FC236}">
                  <a16:creationId xmlns:a16="http://schemas.microsoft.com/office/drawing/2014/main" id="{344BA007-C611-4709-B032-060AF5592963}"/>
                </a:ext>
              </a:extLst>
            </p:cNvPr>
            <p:cNvGrpSpPr>
              <a:grpSpLocks/>
            </p:cNvGrpSpPr>
            <p:nvPr/>
          </p:nvGrpSpPr>
          <p:grpSpPr bwMode="auto">
            <a:xfrm>
              <a:off x="2544" y="912"/>
              <a:ext cx="96" cy="96"/>
              <a:chOff x="672" y="1248"/>
              <a:chExt cx="96" cy="96"/>
            </a:xfrm>
          </p:grpSpPr>
          <p:sp>
            <p:nvSpPr>
              <p:cNvPr id="50685" name="Line 83">
                <a:extLst>
                  <a:ext uri="{FF2B5EF4-FFF2-40B4-BE49-F238E27FC236}">
                    <a16:creationId xmlns:a16="http://schemas.microsoft.com/office/drawing/2014/main" id="{080B5F74-D57A-40C1-A4C2-74EAA6B8CFC8}"/>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86" name="Line 84">
                <a:extLst>
                  <a:ext uri="{FF2B5EF4-FFF2-40B4-BE49-F238E27FC236}">
                    <a16:creationId xmlns:a16="http://schemas.microsoft.com/office/drawing/2014/main" id="{38B389C2-393E-47CA-8FAC-26412F4DCBF8}"/>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51" name="Group 85">
              <a:extLst>
                <a:ext uri="{FF2B5EF4-FFF2-40B4-BE49-F238E27FC236}">
                  <a16:creationId xmlns:a16="http://schemas.microsoft.com/office/drawing/2014/main" id="{5BC76C87-824C-41A7-83FA-7917AA389BAA}"/>
                </a:ext>
              </a:extLst>
            </p:cNvPr>
            <p:cNvGrpSpPr>
              <a:grpSpLocks/>
            </p:cNvGrpSpPr>
            <p:nvPr/>
          </p:nvGrpSpPr>
          <p:grpSpPr bwMode="auto">
            <a:xfrm>
              <a:off x="2640" y="864"/>
              <a:ext cx="96" cy="96"/>
              <a:chOff x="672" y="1248"/>
              <a:chExt cx="96" cy="96"/>
            </a:xfrm>
          </p:grpSpPr>
          <p:sp>
            <p:nvSpPr>
              <p:cNvPr id="50683" name="Line 86">
                <a:extLst>
                  <a:ext uri="{FF2B5EF4-FFF2-40B4-BE49-F238E27FC236}">
                    <a16:creationId xmlns:a16="http://schemas.microsoft.com/office/drawing/2014/main" id="{DC0B64C8-A2FC-49F7-ADFC-507F0975E791}"/>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84" name="Line 87">
                <a:extLst>
                  <a:ext uri="{FF2B5EF4-FFF2-40B4-BE49-F238E27FC236}">
                    <a16:creationId xmlns:a16="http://schemas.microsoft.com/office/drawing/2014/main" id="{2815010A-B03F-4A00-BD06-1853DA912E43}"/>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52" name="Group 88">
              <a:extLst>
                <a:ext uri="{FF2B5EF4-FFF2-40B4-BE49-F238E27FC236}">
                  <a16:creationId xmlns:a16="http://schemas.microsoft.com/office/drawing/2014/main" id="{83E5F68E-3035-4A86-92B2-770E197BAE2A}"/>
                </a:ext>
              </a:extLst>
            </p:cNvPr>
            <p:cNvGrpSpPr>
              <a:grpSpLocks/>
            </p:cNvGrpSpPr>
            <p:nvPr/>
          </p:nvGrpSpPr>
          <p:grpSpPr bwMode="auto">
            <a:xfrm>
              <a:off x="2928" y="1008"/>
              <a:ext cx="96" cy="96"/>
              <a:chOff x="672" y="1248"/>
              <a:chExt cx="96" cy="96"/>
            </a:xfrm>
          </p:grpSpPr>
          <p:sp>
            <p:nvSpPr>
              <p:cNvPr id="50681" name="Line 89">
                <a:extLst>
                  <a:ext uri="{FF2B5EF4-FFF2-40B4-BE49-F238E27FC236}">
                    <a16:creationId xmlns:a16="http://schemas.microsoft.com/office/drawing/2014/main" id="{D2634BC6-FB94-4FB2-91B6-4B3514E5534E}"/>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82" name="Line 90">
                <a:extLst>
                  <a:ext uri="{FF2B5EF4-FFF2-40B4-BE49-F238E27FC236}">
                    <a16:creationId xmlns:a16="http://schemas.microsoft.com/office/drawing/2014/main" id="{54D5624D-66BB-4650-A561-4CFE4C58DD0C}"/>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53" name="Group 91">
              <a:extLst>
                <a:ext uri="{FF2B5EF4-FFF2-40B4-BE49-F238E27FC236}">
                  <a16:creationId xmlns:a16="http://schemas.microsoft.com/office/drawing/2014/main" id="{33C66BE7-0A75-4438-8EE5-BC1D6D94B614}"/>
                </a:ext>
              </a:extLst>
            </p:cNvPr>
            <p:cNvGrpSpPr>
              <a:grpSpLocks/>
            </p:cNvGrpSpPr>
            <p:nvPr/>
          </p:nvGrpSpPr>
          <p:grpSpPr bwMode="auto">
            <a:xfrm>
              <a:off x="2592" y="1008"/>
              <a:ext cx="96" cy="96"/>
              <a:chOff x="672" y="1248"/>
              <a:chExt cx="96" cy="96"/>
            </a:xfrm>
          </p:grpSpPr>
          <p:sp>
            <p:nvSpPr>
              <p:cNvPr id="50679" name="Line 92">
                <a:extLst>
                  <a:ext uri="{FF2B5EF4-FFF2-40B4-BE49-F238E27FC236}">
                    <a16:creationId xmlns:a16="http://schemas.microsoft.com/office/drawing/2014/main" id="{508926D1-7A26-4E21-AF0A-FC90164FC993}"/>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80" name="Line 93">
                <a:extLst>
                  <a:ext uri="{FF2B5EF4-FFF2-40B4-BE49-F238E27FC236}">
                    <a16:creationId xmlns:a16="http://schemas.microsoft.com/office/drawing/2014/main" id="{9C88B92B-2DBE-4D31-9F4E-127DDBCBCED0}"/>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54" name="Group 94">
              <a:extLst>
                <a:ext uri="{FF2B5EF4-FFF2-40B4-BE49-F238E27FC236}">
                  <a16:creationId xmlns:a16="http://schemas.microsoft.com/office/drawing/2014/main" id="{7F3D1DC4-7C45-42CC-9734-D23B859306A3}"/>
                </a:ext>
              </a:extLst>
            </p:cNvPr>
            <p:cNvGrpSpPr>
              <a:grpSpLocks/>
            </p:cNvGrpSpPr>
            <p:nvPr/>
          </p:nvGrpSpPr>
          <p:grpSpPr bwMode="auto">
            <a:xfrm>
              <a:off x="2544" y="1104"/>
              <a:ext cx="96" cy="96"/>
              <a:chOff x="672" y="1248"/>
              <a:chExt cx="96" cy="96"/>
            </a:xfrm>
          </p:grpSpPr>
          <p:sp>
            <p:nvSpPr>
              <p:cNvPr id="50677" name="Line 95">
                <a:extLst>
                  <a:ext uri="{FF2B5EF4-FFF2-40B4-BE49-F238E27FC236}">
                    <a16:creationId xmlns:a16="http://schemas.microsoft.com/office/drawing/2014/main" id="{D1ABEDCA-62E7-48E3-A96F-3E7FDE7E9EBA}"/>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78" name="Line 96">
                <a:extLst>
                  <a:ext uri="{FF2B5EF4-FFF2-40B4-BE49-F238E27FC236}">
                    <a16:creationId xmlns:a16="http://schemas.microsoft.com/office/drawing/2014/main" id="{1CAC3DC2-BBD8-401A-B7C1-6820C1611EE0}"/>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55" name="Group 97">
              <a:extLst>
                <a:ext uri="{FF2B5EF4-FFF2-40B4-BE49-F238E27FC236}">
                  <a16:creationId xmlns:a16="http://schemas.microsoft.com/office/drawing/2014/main" id="{AD3277B2-BC41-4F3F-8D00-F07ADC0B5470}"/>
                </a:ext>
              </a:extLst>
            </p:cNvPr>
            <p:cNvGrpSpPr>
              <a:grpSpLocks/>
            </p:cNvGrpSpPr>
            <p:nvPr/>
          </p:nvGrpSpPr>
          <p:grpSpPr bwMode="auto">
            <a:xfrm>
              <a:off x="2784" y="864"/>
              <a:ext cx="96" cy="96"/>
              <a:chOff x="672" y="1248"/>
              <a:chExt cx="96" cy="96"/>
            </a:xfrm>
          </p:grpSpPr>
          <p:sp>
            <p:nvSpPr>
              <p:cNvPr id="50675" name="Line 98">
                <a:extLst>
                  <a:ext uri="{FF2B5EF4-FFF2-40B4-BE49-F238E27FC236}">
                    <a16:creationId xmlns:a16="http://schemas.microsoft.com/office/drawing/2014/main" id="{4B1BCB5E-BB30-4775-A4B1-ED94BF90F5D6}"/>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76" name="Line 99">
                <a:extLst>
                  <a:ext uri="{FF2B5EF4-FFF2-40B4-BE49-F238E27FC236}">
                    <a16:creationId xmlns:a16="http://schemas.microsoft.com/office/drawing/2014/main" id="{52CF9F7E-E41B-439A-B337-55CF3AD2A078}"/>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56" name="Group 100">
              <a:extLst>
                <a:ext uri="{FF2B5EF4-FFF2-40B4-BE49-F238E27FC236}">
                  <a16:creationId xmlns:a16="http://schemas.microsoft.com/office/drawing/2014/main" id="{D9EA90E3-7369-429F-A80C-CDE89466A768}"/>
                </a:ext>
              </a:extLst>
            </p:cNvPr>
            <p:cNvGrpSpPr>
              <a:grpSpLocks/>
            </p:cNvGrpSpPr>
            <p:nvPr/>
          </p:nvGrpSpPr>
          <p:grpSpPr bwMode="auto">
            <a:xfrm>
              <a:off x="2688" y="1152"/>
              <a:ext cx="96" cy="96"/>
              <a:chOff x="672" y="1248"/>
              <a:chExt cx="96" cy="96"/>
            </a:xfrm>
          </p:grpSpPr>
          <p:sp>
            <p:nvSpPr>
              <p:cNvPr id="50673" name="Line 101">
                <a:extLst>
                  <a:ext uri="{FF2B5EF4-FFF2-40B4-BE49-F238E27FC236}">
                    <a16:creationId xmlns:a16="http://schemas.microsoft.com/office/drawing/2014/main" id="{8894AC36-D566-455F-A20D-BEAC249C3DDC}"/>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74" name="Line 102">
                <a:extLst>
                  <a:ext uri="{FF2B5EF4-FFF2-40B4-BE49-F238E27FC236}">
                    <a16:creationId xmlns:a16="http://schemas.microsoft.com/office/drawing/2014/main" id="{8C690983-7A44-4D82-B259-689FA2194F4C}"/>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57" name="Group 103">
              <a:extLst>
                <a:ext uri="{FF2B5EF4-FFF2-40B4-BE49-F238E27FC236}">
                  <a16:creationId xmlns:a16="http://schemas.microsoft.com/office/drawing/2014/main" id="{AD973609-B64D-4EBE-B2B1-78799750198C}"/>
                </a:ext>
              </a:extLst>
            </p:cNvPr>
            <p:cNvGrpSpPr>
              <a:grpSpLocks/>
            </p:cNvGrpSpPr>
            <p:nvPr/>
          </p:nvGrpSpPr>
          <p:grpSpPr bwMode="auto">
            <a:xfrm>
              <a:off x="2688" y="1296"/>
              <a:ext cx="96" cy="96"/>
              <a:chOff x="672" y="1248"/>
              <a:chExt cx="96" cy="96"/>
            </a:xfrm>
          </p:grpSpPr>
          <p:sp>
            <p:nvSpPr>
              <p:cNvPr id="50671" name="Line 104">
                <a:extLst>
                  <a:ext uri="{FF2B5EF4-FFF2-40B4-BE49-F238E27FC236}">
                    <a16:creationId xmlns:a16="http://schemas.microsoft.com/office/drawing/2014/main" id="{6DE9273E-B40C-4433-A389-A59F2E569C8D}"/>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72" name="Line 105">
                <a:extLst>
                  <a:ext uri="{FF2B5EF4-FFF2-40B4-BE49-F238E27FC236}">
                    <a16:creationId xmlns:a16="http://schemas.microsoft.com/office/drawing/2014/main" id="{9CACC109-0AD5-4FFC-AD53-7EE618C22F1D}"/>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58" name="Group 106">
              <a:extLst>
                <a:ext uri="{FF2B5EF4-FFF2-40B4-BE49-F238E27FC236}">
                  <a16:creationId xmlns:a16="http://schemas.microsoft.com/office/drawing/2014/main" id="{8DDA343F-B165-4773-A67D-28AE1806D64F}"/>
                </a:ext>
              </a:extLst>
            </p:cNvPr>
            <p:cNvGrpSpPr>
              <a:grpSpLocks/>
            </p:cNvGrpSpPr>
            <p:nvPr/>
          </p:nvGrpSpPr>
          <p:grpSpPr bwMode="auto">
            <a:xfrm>
              <a:off x="2304" y="1008"/>
              <a:ext cx="96" cy="96"/>
              <a:chOff x="672" y="1248"/>
              <a:chExt cx="96" cy="96"/>
            </a:xfrm>
          </p:grpSpPr>
          <p:sp>
            <p:nvSpPr>
              <p:cNvPr id="50669" name="Line 107">
                <a:extLst>
                  <a:ext uri="{FF2B5EF4-FFF2-40B4-BE49-F238E27FC236}">
                    <a16:creationId xmlns:a16="http://schemas.microsoft.com/office/drawing/2014/main" id="{270E35EF-6C22-4D77-A9C9-891A2428BF8E}"/>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70" name="Line 108">
                <a:extLst>
                  <a:ext uri="{FF2B5EF4-FFF2-40B4-BE49-F238E27FC236}">
                    <a16:creationId xmlns:a16="http://schemas.microsoft.com/office/drawing/2014/main" id="{4FF45650-B059-4F6A-B55A-554DF5C784ED}"/>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59" name="Group 109">
              <a:extLst>
                <a:ext uri="{FF2B5EF4-FFF2-40B4-BE49-F238E27FC236}">
                  <a16:creationId xmlns:a16="http://schemas.microsoft.com/office/drawing/2014/main" id="{EEFEC892-9401-4178-93B6-3068E143B498}"/>
                </a:ext>
              </a:extLst>
            </p:cNvPr>
            <p:cNvGrpSpPr>
              <a:grpSpLocks/>
            </p:cNvGrpSpPr>
            <p:nvPr/>
          </p:nvGrpSpPr>
          <p:grpSpPr bwMode="auto">
            <a:xfrm>
              <a:off x="2688" y="960"/>
              <a:ext cx="96" cy="96"/>
              <a:chOff x="672" y="1248"/>
              <a:chExt cx="96" cy="96"/>
            </a:xfrm>
          </p:grpSpPr>
          <p:sp>
            <p:nvSpPr>
              <p:cNvPr id="50667" name="Line 110">
                <a:extLst>
                  <a:ext uri="{FF2B5EF4-FFF2-40B4-BE49-F238E27FC236}">
                    <a16:creationId xmlns:a16="http://schemas.microsoft.com/office/drawing/2014/main" id="{4EE73D08-B95F-4F89-B328-4872BF7B99B1}"/>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68" name="Line 111">
                <a:extLst>
                  <a:ext uri="{FF2B5EF4-FFF2-40B4-BE49-F238E27FC236}">
                    <a16:creationId xmlns:a16="http://schemas.microsoft.com/office/drawing/2014/main" id="{849FC705-09BA-4D75-BD33-21104FAB2BE4}"/>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60" name="Group 112">
              <a:extLst>
                <a:ext uri="{FF2B5EF4-FFF2-40B4-BE49-F238E27FC236}">
                  <a16:creationId xmlns:a16="http://schemas.microsoft.com/office/drawing/2014/main" id="{9B0ADE81-4B54-43B9-8132-44077939FEC3}"/>
                </a:ext>
              </a:extLst>
            </p:cNvPr>
            <p:cNvGrpSpPr>
              <a:grpSpLocks/>
            </p:cNvGrpSpPr>
            <p:nvPr/>
          </p:nvGrpSpPr>
          <p:grpSpPr bwMode="auto">
            <a:xfrm>
              <a:off x="2304" y="864"/>
              <a:ext cx="96" cy="96"/>
              <a:chOff x="672" y="1248"/>
              <a:chExt cx="96" cy="96"/>
            </a:xfrm>
          </p:grpSpPr>
          <p:sp>
            <p:nvSpPr>
              <p:cNvPr id="50665" name="Line 113">
                <a:extLst>
                  <a:ext uri="{FF2B5EF4-FFF2-40B4-BE49-F238E27FC236}">
                    <a16:creationId xmlns:a16="http://schemas.microsoft.com/office/drawing/2014/main" id="{41D951F2-5855-4A5E-A2F7-90D0260B68C4}"/>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66" name="Line 114">
                <a:extLst>
                  <a:ext uri="{FF2B5EF4-FFF2-40B4-BE49-F238E27FC236}">
                    <a16:creationId xmlns:a16="http://schemas.microsoft.com/office/drawing/2014/main" id="{7F7FE008-2142-407A-99B2-547B81464657}"/>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61" name="Group 115">
              <a:extLst>
                <a:ext uri="{FF2B5EF4-FFF2-40B4-BE49-F238E27FC236}">
                  <a16:creationId xmlns:a16="http://schemas.microsoft.com/office/drawing/2014/main" id="{17347D39-A5CE-4024-AF0F-ACDE41D519B3}"/>
                </a:ext>
              </a:extLst>
            </p:cNvPr>
            <p:cNvGrpSpPr>
              <a:grpSpLocks/>
            </p:cNvGrpSpPr>
            <p:nvPr/>
          </p:nvGrpSpPr>
          <p:grpSpPr bwMode="auto">
            <a:xfrm>
              <a:off x="2448" y="816"/>
              <a:ext cx="96" cy="96"/>
              <a:chOff x="672" y="1248"/>
              <a:chExt cx="96" cy="96"/>
            </a:xfrm>
          </p:grpSpPr>
          <p:sp>
            <p:nvSpPr>
              <p:cNvPr id="50663" name="Line 116">
                <a:extLst>
                  <a:ext uri="{FF2B5EF4-FFF2-40B4-BE49-F238E27FC236}">
                    <a16:creationId xmlns:a16="http://schemas.microsoft.com/office/drawing/2014/main" id="{9A14B5C1-1F80-46FB-BF35-773DE03F2071}"/>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64" name="Line 117">
                <a:extLst>
                  <a:ext uri="{FF2B5EF4-FFF2-40B4-BE49-F238E27FC236}">
                    <a16:creationId xmlns:a16="http://schemas.microsoft.com/office/drawing/2014/main" id="{80F70485-AFD9-4034-9925-1AF0F8B08477}"/>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62" name="Group 118">
              <a:extLst>
                <a:ext uri="{FF2B5EF4-FFF2-40B4-BE49-F238E27FC236}">
                  <a16:creationId xmlns:a16="http://schemas.microsoft.com/office/drawing/2014/main" id="{6CD56295-FDB0-4AD4-A836-71898874507E}"/>
                </a:ext>
              </a:extLst>
            </p:cNvPr>
            <p:cNvGrpSpPr>
              <a:grpSpLocks/>
            </p:cNvGrpSpPr>
            <p:nvPr/>
          </p:nvGrpSpPr>
          <p:grpSpPr bwMode="auto">
            <a:xfrm>
              <a:off x="2400" y="912"/>
              <a:ext cx="96" cy="96"/>
              <a:chOff x="672" y="1248"/>
              <a:chExt cx="96" cy="96"/>
            </a:xfrm>
          </p:grpSpPr>
          <p:sp>
            <p:nvSpPr>
              <p:cNvPr id="50661" name="Line 119">
                <a:extLst>
                  <a:ext uri="{FF2B5EF4-FFF2-40B4-BE49-F238E27FC236}">
                    <a16:creationId xmlns:a16="http://schemas.microsoft.com/office/drawing/2014/main" id="{AEF20280-EF6C-478B-817F-D9F5FB4E73FD}"/>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62" name="Line 120">
                <a:extLst>
                  <a:ext uri="{FF2B5EF4-FFF2-40B4-BE49-F238E27FC236}">
                    <a16:creationId xmlns:a16="http://schemas.microsoft.com/office/drawing/2014/main" id="{FE8E0961-405D-420B-89A2-5256C276E163}"/>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63" name="Group 121">
              <a:extLst>
                <a:ext uri="{FF2B5EF4-FFF2-40B4-BE49-F238E27FC236}">
                  <a16:creationId xmlns:a16="http://schemas.microsoft.com/office/drawing/2014/main" id="{1CCB666D-6670-4091-B9B3-D9463B0C9DEF}"/>
                </a:ext>
              </a:extLst>
            </p:cNvPr>
            <p:cNvGrpSpPr>
              <a:grpSpLocks/>
            </p:cNvGrpSpPr>
            <p:nvPr/>
          </p:nvGrpSpPr>
          <p:grpSpPr bwMode="auto">
            <a:xfrm>
              <a:off x="2640" y="720"/>
              <a:ext cx="96" cy="96"/>
              <a:chOff x="672" y="1248"/>
              <a:chExt cx="96" cy="96"/>
            </a:xfrm>
          </p:grpSpPr>
          <p:sp>
            <p:nvSpPr>
              <p:cNvPr id="50659" name="Line 122">
                <a:extLst>
                  <a:ext uri="{FF2B5EF4-FFF2-40B4-BE49-F238E27FC236}">
                    <a16:creationId xmlns:a16="http://schemas.microsoft.com/office/drawing/2014/main" id="{8D9BF958-9118-4BAB-9804-443D29F93B86}"/>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60" name="Line 123">
                <a:extLst>
                  <a:ext uri="{FF2B5EF4-FFF2-40B4-BE49-F238E27FC236}">
                    <a16:creationId xmlns:a16="http://schemas.microsoft.com/office/drawing/2014/main" id="{BC46016C-9A26-4827-B0D8-AD5D56B3E3FC}"/>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64" name="Group 124">
              <a:extLst>
                <a:ext uri="{FF2B5EF4-FFF2-40B4-BE49-F238E27FC236}">
                  <a16:creationId xmlns:a16="http://schemas.microsoft.com/office/drawing/2014/main" id="{414D63C9-1DF1-41DE-90AC-2E075113353E}"/>
                </a:ext>
              </a:extLst>
            </p:cNvPr>
            <p:cNvGrpSpPr>
              <a:grpSpLocks/>
            </p:cNvGrpSpPr>
            <p:nvPr/>
          </p:nvGrpSpPr>
          <p:grpSpPr bwMode="auto">
            <a:xfrm flipH="1" flipV="1">
              <a:off x="2928" y="2832"/>
              <a:ext cx="96" cy="96"/>
              <a:chOff x="672" y="1248"/>
              <a:chExt cx="96" cy="96"/>
            </a:xfrm>
          </p:grpSpPr>
          <p:sp>
            <p:nvSpPr>
              <p:cNvPr id="50657" name="Line 125">
                <a:extLst>
                  <a:ext uri="{FF2B5EF4-FFF2-40B4-BE49-F238E27FC236}">
                    <a16:creationId xmlns:a16="http://schemas.microsoft.com/office/drawing/2014/main" id="{6D27569D-407C-47AB-80AA-6304EC2AB8CE}"/>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58" name="Line 126">
                <a:extLst>
                  <a:ext uri="{FF2B5EF4-FFF2-40B4-BE49-F238E27FC236}">
                    <a16:creationId xmlns:a16="http://schemas.microsoft.com/office/drawing/2014/main" id="{173632DE-2065-45DD-A43B-8781F1D7D7EE}"/>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65" name="Group 127">
              <a:extLst>
                <a:ext uri="{FF2B5EF4-FFF2-40B4-BE49-F238E27FC236}">
                  <a16:creationId xmlns:a16="http://schemas.microsoft.com/office/drawing/2014/main" id="{387E5A8A-7D5B-452C-8D49-C44A46F474F6}"/>
                </a:ext>
              </a:extLst>
            </p:cNvPr>
            <p:cNvGrpSpPr>
              <a:grpSpLocks/>
            </p:cNvGrpSpPr>
            <p:nvPr/>
          </p:nvGrpSpPr>
          <p:grpSpPr bwMode="auto">
            <a:xfrm flipH="1" flipV="1">
              <a:off x="2352" y="2400"/>
              <a:ext cx="96" cy="96"/>
              <a:chOff x="672" y="1248"/>
              <a:chExt cx="96" cy="96"/>
            </a:xfrm>
          </p:grpSpPr>
          <p:sp>
            <p:nvSpPr>
              <p:cNvPr id="50655" name="Line 128">
                <a:extLst>
                  <a:ext uri="{FF2B5EF4-FFF2-40B4-BE49-F238E27FC236}">
                    <a16:creationId xmlns:a16="http://schemas.microsoft.com/office/drawing/2014/main" id="{46EAC3E3-C315-4EF0-BECC-B9B1406E8A9A}"/>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56" name="Line 129">
                <a:extLst>
                  <a:ext uri="{FF2B5EF4-FFF2-40B4-BE49-F238E27FC236}">
                    <a16:creationId xmlns:a16="http://schemas.microsoft.com/office/drawing/2014/main" id="{9C017712-282D-4C65-AB48-AF641A918A04}"/>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66" name="Group 130">
              <a:extLst>
                <a:ext uri="{FF2B5EF4-FFF2-40B4-BE49-F238E27FC236}">
                  <a16:creationId xmlns:a16="http://schemas.microsoft.com/office/drawing/2014/main" id="{C7B2251F-8440-4AB0-8F2B-862E08BF2A46}"/>
                </a:ext>
              </a:extLst>
            </p:cNvPr>
            <p:cNvGrpSpPr>
              <a:grpSpLocks/>
            </p:cNvGrpSpPr>
            <p:nvPr/>
          </p:nvGrpSpPr>
          <p:grpSpPr bwMode="auto">
            <a:xfrm flipH="1" flipV="1">
              <a:off x="2880" y="2736"/>
              <a:ext cx="96" cy="96"/>
              <a:chOff x="672" y="1248"/>
              <a:chExt cx="96" cy="96"/>
            </a:xfrm>
          </p:grpSpPr>
          <p:sp>
            <p:nvSpPr>
              <p:cNvPr id="50653" name="Line 131">
                <a:extLst>
                  <a:ext uri="{FF2B5EF4-FFF2-40B4-BE49-F238E27FC236}">
                    <a16:creationId xmlns:a16="http://schemas.microsoft.com/office/drawing/2014/main" id="{4D26E695-A724-4647-9C9E-D218CD689EC0}"/>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54" name="Line 132">
                <a:extLst>
                  <a:ext uri="{FF2B5EF4-FFF2-40B4-BE49-F238E27FC236}">
                    <a16:creationId xmlns:a16="http://schemas.microsoft.com/office/drawing/2014/main" id="{6439C39A-2D45-4971-AC58-A812FAF36A46}"/>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67" name="Group 133">
              <a:extLst>
                <a:ext uri="{FF2B5EF4-FFF2-40B4-BE49-F238E27FC236}">
                  <a16:creationId xmlns:a16="http://schemas.microsoft.com/office/drawing/2014/main" id="{05C45D7C-EAEE-46D5-B46D-A704A5E12EAC}"/>
                </a:ext>
              </a:extLst>
            </p:cNvPr>
            <p:cNvGrpSpPr>
              <a:grpSpLocks/>
            </p:cNvGrpSpPr>
            <p:nvPr/>
          </p:nvGrpSpPr>
          <p:grpSpPr bwMode="auto">
            <a:xfrm flipH="1" flipV="1">
              <a:off x="2736" y="2736"/>
              <a:ext cx="96" cy="96"/>
              <a:chOff x="672" y="1248"/>
              <a:chExt cx="96" cy="96"/>
            </a:xfrm>
          </p:grpSpPr>
          <p:sp>
            <p:nvSpPr>
              <p:cNvPr id="50651" name="Line 134">
                <a:extLst>
                  <a:ext uri="{FF2B5EF4-FFF2-40B4-BE49-F238E27FC236}">
                    <a16:creationId xmlns:a16="http://schemas.microsoft.com/office/drawing/2014/main" id="{1B2D62C9-4EC3-47ED-AD89-ACD594C68C51}"/>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52" name="Line 135">
                <a:extLst>
                  <a:ext uri="{FF2B5EF4-FFF2-40B4-BE49-F238E27FC236}">
                    <a16:creationId xmlns:a16="http://schemas.microsoft.com/office/drawing/2014/main" id="{2152AC19-C378-44B7-8C38-FD04C7049221}"/>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68" name="Group 136">
              <a:extLst>
                <a:ext uri="{FF2B5EF4-FFF2-40B4-BE49-F238E27FC236}">
                  <a16:creationId xmlns:a16="http://schemas.microsoft.com/office/drawing/2014/main" id="{FFE61A70-BB6F-493B-985D-7C481884A687}"/>
                </a:ext>
              </a:extLst>
            </p:cNvPr>
            <p:cNvGrpSpPr>
              <a:grpSpLocks/>
            </p:cNvGrpSpPr>
            <p:nvPr/>
          </p:nvGrpSpPr>
          <p:grpSpPr bwMode="auto">
            <a:xfrm flipH="1" flipV="1">
              <a:off x="2640" y="2688"/>
              <a:ext cx="96" cy="96"/>
              <a:chOff x="672" y="1248"/>
              <a:chExt cx="96" cy="96"/>
            </a:xfrm>
          </p:grpSpPr>
          <p:sp>
            <p:nvSpPr>
              <p:cNvPr id="50649" name="Line 137">
                <a:extLst>
                  <a:ext uri="{FF2B5EF4-FFF2-40B4-BE49-F238E27FC236}">
                    <a16:creationId xmlns:a16="http://schemas.microsoft.com/office/drawing/2014/main" id="{7EF88031-D109-44F9-BD4B-44769EAA9D53}"/>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50" name="Line 138">
                <a:extLst>
                  <a:ext uri="{FF2B5EF4-FFF2-40B4-BE49-F238E27FC236}">
                    <a16:creationId xmlns:a16="http://schemas.microsoft.com/office/drawing/2014/main" id="{3484CD11-8EF1-47FF-8396-48CD10213212}"/>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69" name="Group 139">
              <a:extLst>
                <a:ext uri="{FF2B5EF4-FFF2-40B4-BE49-F238E27FC236}">
                  <a16:creationId xmlns:a16="http://schemas.microsoft.com/office/drawing/2014/main" id="{76C5CFDE-A5C6-409A-9F0F-B84719CC90F0}"/>
                </a:ext>
              </a:extLst>
            </p:cNvPr>
            <p:cNvGrpSpPr>
              <a:grpSpLocks/>
            </p:cNvGrpSpPr>
            <p:nvPr/>
          </p:nvGrpSpPr>
          <p:grpSpPr bwMode="auto">
            <a:xfrm flipH="1" flipV="1">
              <a:off x="2880" y="2976"/>
              <a:ext cx="96" cy="96"/>
              <a:chOff x="672" y="1248"/>
              <a:chExt cx="96" cy="96"/>
            </a:xfrm>
          </p:grpSpPr>
          <p:sp>
            <p:nvSpPr>
              <p:cNvPr id="50647" name="Line 140">
                <a:extLst>
                  <a:ext uri="{FF2B5EF4-FFF2-40B4-BE49-F238E27FC236}">
                    <a16:creationId xmlns:a16="http://schemas.microsoft.com/office/drawing/2014/main" id="{9E48DDEB-7263-4AF7-BDA3-E2F17BC4E004}"/>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48" name="Line 141">
                <a:extLst>
                  <a:ext uri="{FF2B5EF4-FFF2-40B4-BE49-F238E27FC236}">
                    <a16:creationId xmlns:a16="http://schemas.microsoft.com/office/drawing/2014/main" id="{FF30729B-4F5E-49C8-A850-499A2210ADAF}"/>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70" name="Group 142">
              <a:extLst>
                <a:ext uri="{FF2B5EF4-FFF2-40B4-BE49-F238E27FC236}">
                  <a16:creationId xmlns:a16="http://schemas.microsoft.com/office/drawing/2014/main" id="{CA3C9F33-AEE9-4775-B035-A50F84E46C46}"/>
                </a:ext>
              </a:extLst>
            </p:cNvPr>
            <p:cNvGrpSpPr>
              <a:grpSpLocks/>
            </p:cNvGrpSpPr>
            <p:nvPr/>
          </p:nvGrpSpPr>
          <p:grpSpPr bwMode="auto">
            <a:xfrm flipH="1" flipV="1">
              <a:off x="2784" y="2832"/>
              <a:ext cx="96" cy="96"/>
              <a:chOff x="672" y="1248"/>
              <a:chExt cx="96" cy="96"/>
            </a:xfrm>
          </p:grpSpPr>
          <p:sp>
            <p:nvSpPr>
              <p:cNvPr id="50645" name="Line 143">
                <a:extLst>
                  <a:ext uri="{FF2B5EF4-FFF2-40B4-BE49-F238E27FC236}">
                    <a16:creationId xmlns:a16="http://schemas.microsoft.com/office/drawing/2014/main" id="{8584E060-99C4-4684-9E33-13A19423C339}"/>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46" name="Line 144">
                <a:extLst>
                  <a:ext uri="{FF2B5EF4-FFF2-40B4-BE49-F238E27FC236}">
                    <a16:creationId xmlns:a16="http://schemas.microsoft.com/office/drawing/2014/main" id="{0E6C7242-CD3B-4345-A16E-36100D2D99A8}"/>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71" name="Group 145">
              <a:extLst>
                <a:ext uri="{FF2B5EF4-FFF2-40B4-BE49-F238E27FC236}">
                  <a16:creationId xmlns:a16="http://schemas.microsoft.com/office/drawing/2014/main" id="{86D601E9-FEAB-4350-A52B-10E59772FF4E}"/>
                </a:ext>
              </a:extLst>
            </p:cNvPr>
            <p:cNvGrpSpPr>
              <a:grpSpLocks/>
            </p:cNvGrpSpPr>
            <p:nvPr/>
          </p:nvGrpSpPr>
          <p:grpSpPr bwMode="auto">
            <a:xfrm flipH="1" flipV="1">
              <a:off x="2304" y="2256"/>
              <a:ext cx="96" cy="96"/>
              <a:chOff x="672" y="1248"/>
              <a:chExt cx="96" cy="96"/>
            </a:xfrm>
          </p:grpSpPr>
          <p:sp>
            <p:nvSpPr>
              <p:cNvPr id="50643" name="Line 146">
                <a:extLst>
                  <a:ext uri="{FF2B5EF4-FFF2-40B4-BE49-F238E27FC236}">
                    <a16:creationId xmlns:a16="http://schemas.microsoft.com/office/drawing/2014/main" id="{D5FAF1E9-4A41-4051-8C9C-20A1FA26004B}"/>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44" name="Line 147">
                <a:extLst>
                  <a:ext uri="{FF2B5EF4-FFF2-40B4-BE49-F238E27FC236}">
                    <a16:creationId xmlns:a16="http://schemas.microsoft.com/office/drawing/2014/main" id="{0507C87E-6016-46BB-81CE-E5179D8B1CAB}"/>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72" name="Group 148">
              <a:extLst>
                <a:ext uri="{FF2B5EF4-FFF2-40B4-BE49-F238E27FC236}">
                  <a16:creationId xmlns:a16="http://schemas.microsoft.com/office/drawing/2014/main" id="{8CE45E3F-A78A-4C0F-BC22-45994FC8AF5C}"/>
                </a:ext>
              </a:extLst>
            </p:cNvPr>
            <p:cNvGrpSpPr>
              <a:grpSpLocks/>
            </p:cNvGrpSpPr>
            <p:nvPr/>
          </p:nvGrpSpPr>
          <p:grpSpPr bwMode="auto">
            <a:xfrm flipH="1" flipV="1">
              <a:off x="2928" y="2640"/>
              <a:ext cx="96" cy="96"/>
              <a:chOff x="672" y="1248"/>
              <a:chExt cx="96" cy="96"/>
            </a:xfrm>
          </p:grpSpPr>
          <p:sp>
            <p:nvSpPr>
              <p:cNvPr id="50641" name="Line 149">
                <a:extLst>
                  <a:ext uri="{FF2B5EF4-FFF2-40B4-BE49-F238E27FC236}">
                    <a16:creationId xmlns:a16="http://schemas.microsoft.com/office/drawing/2014/main" id="{8B50E228-A3F1-4C4C-9A08-E810DE5E5675}"/>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42" name="Line 150">
                <a:extLst>
                  <a:ext uri="{FF2B5EF4-FFF2-40B4-BE49-F238E27FC236}">
                    <a16:creationId xmlns:a16="http://schemas.microsoft.com/office/drawing/2014/main" id="{BD8103ED-DB7B-4A25-88E6-4EAA1F7CDBFB}"/>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73" name="Group 151">
              <a:extLst>
                <a:ext uri="{FF2B5EF4-FFF2-40B4-BE49-F238E27FC236}">
                  <a16:creationId xmlns:a16="http://schemas.microsoft.com/office/drawing/2014/main" id="{8BFD01D9-4255-4604-8718-F24BCFF90354}"/>
                </a:ext>
              </a:extLst>
            </p:cNvPr>
            <p:cNvGrpSpPr>
              <a:grpSpLocks/>
            </p:cNvGrpSpPr>
            <p:nvPr/>
          </p:nvGrpSpPr>
          <p:grpSpPr bwMode="auto">
            <a:xfrm flipH="1" flipV="1">
              <a:off x="2736" y="2592"/>
              <a:ext cx="96" cy="96"/>
              <a:chOff x="672" y="1248"/>
              <a:chExt cx="96" cy="96"/>
            </a:xfrm>
          </p:grpSpPr>
          <p:sp>
            <p:nvSpPr>
              <p:cNvPr id="50639" name="Line 152">
                <a:extLst>
                  <a:ext uri="{FF2B5EF4-FFF2-40B4-BE49-F238E27FC236}">
                    <a16:creationId xmlns:a16="http://schemas.microsoft.com/office/drawing/2014/main" id="{DD8AF9A7-57DF-4085-995D-88B4DA5E8653}"/>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40" name="Line 153">
                <a:extLst>
                  <a:ext uri="{FF2B5EF4-FFF2-40B4-BE49-F238E27FC236}">
                    <a16:creationId xmlns:a16="http://schemas.microsoft.com/office/drawing/2014/main" id="{EDA1B840-91D7-4472-A7F7-B81E81517E96}"/>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74" name="Group 154">
              <a:extLst>
                <a:ext uri="{FF2B5EF4-FFF2-40B4-BE49-F238E27FC236}">
                  <a16:creationId xmlns:a16="http://schemas.microsoft.com/office/drawing/2014/main" id="{A87EDD69-087A-4843-A5C7-48C19F363640}"/>
                </a:ext>
              </a:extLst>
            </p:cNvPr>
            <p:cNvGrpSpPr>
              <a:grpSpLocks/>
            </p:cNvGrpSpPr>
            <p:nvPr/>
          </p:nvGrpSpPr>
          <p:grpSpPr bwMode="auto">
            <a:xfrm flipH="1" flipV="1">
              <a:off x="2352" y="2160"/>
              <a:ext cx="96" cy="96"/>
              <a:chOff x="672" y="1248"/>
              <a:chExt cx="96" cy="96"/>
            </a:xfrm>
          </p:grpSpPr>
          <p:sp>
            <p:nvSpPr>
              <p:cNvPr id="50637" name="Line 155">
                <a:extLst>
                  <a:ext uri="{FF2B5EF4-FFF2-40B4-BE49-F238E27FC236}">
                    <a16:creationId xmlns:a16="http://schemas.microsoft.com/office/drawing/2014/main" id="{D2A35C71-4A20-4D27-A42D-32EC7FB188CB}"/>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38" name="Line 156">
                <a:extLst>
                  <a:ext uri="{FF2B5EF4-FFF2-40B4-BE49-F238E27FC236}">
                    <a16:creationId xmlns:a16="http://schemas.microsoft.com/office/drawing/2014/main" id="{072525AC-3876-4FE2-96E9-8E28AB2430A1}"/>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75" name="Group 157">
              <a:extLst>
                <a:ext uri="{FF2B5EF4-FFF2-40B4-BE49-F238E27FC236}">
                  <a16:creationId xmlns:a16="http://schemas.microsoft.com/office/drawing/2014/main" id="{6AF08974-F2D8-47B2-A3E3-9B83816CFC8D}"/>
                </a:ext>
              </a:extLst>
            </p:cNvPr>
            <p:cNvGrpSpPr>
              <a:grpSpLocks/>
            </p:cNvGrpSpPr>
            <p:nvPr/>
          </p:nvGrpSpPr>
          <p:grpSpPr bwMode="auto">
            <a:xfrm flipH="1" flipV="1">
              <a:off x="2496" y="2256"/>
              <a:ext cx="96" cy="96"/>
              <a:chOff x="672" y="1248"/>
              <a:chExt cx="96" cy="96"/>
            </a:xfrm>
          </p:grpSpPr>
          <p:sp>
            <p:nvSpPr>
              <p:cNvPr id="50635" name="Line 158">
                <a:extLst>
                  <a:ext uri="{FF2B5EF4-FFF2-40B4-BE49-F238E27FC236}">
                    <a16:creationId xmlns:a16="http://schemas.microsoft.com/office/drawing/2014/main" id="{CD4C81D0-B6DD-43A6-9388-22AA0F03E9AC}"/>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36" name="Line 159">
                <a:extLst>
                  <a:ext uri="{FF2B5EF4-FFF2-40B4-BE49-F238E27FC236}">
                    <a16:creationId xmlns:a16="http://schemas.microsoft.com/office/drawing/2014/main" id="{F2631186-AA45-4219-9D24-3D3D401AC1E5}"/>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76" name="Group 160">
              <a:extLst>
                <a:ext uri="{FF2B5EF4-FFF2-40B4-BE49-F238E27FC236}">
                  <a16:creationId xmlns:a16="http://schemas.microsoft.com/office/drawing/2014/main" id="{2A333489-3CF4-49B5-BFDF-34833CE62ACE}"/>
                </a:ext>
              </a:extLst>
            </p:cNvPr>
            <p:cNvGrpSpPr>
              <a:grpSpLocks/>
            </p:cNvGrpSpPr>
            <p:nvPr/>
          </p:nvGrpSpPr>
          <p:grpSpPr bwMode="auto">
            <a:xfrm flipH="1" flipV="1">
              <a:off x="2784" y="2256"/>
              <a:ext cx="96" cy="96"/>
              <a:chOff x="672" y="1248"/>
              <a:chExt cx="96" cy="96"/>
            </a:xfrm>
          </p:grpSpPr>
          <p:sp>
            <p:nvSpPr>
              <p:cNvPr id="50633" name="Line 161">
                <a:extLst>
                  <a:ext uri="{FF2B5EF4-FFF2-40B4-BE49-F238E27FC236}">
                    <a16:creationId xmlns:a16="http://schemas.microsoft.com/office/drawing/2014/main" id="{2E25AA3B-2DA3-43EA-8048-BF4C21C7A8E1}"/>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34" name="Line 162">
                <a:extLst>
                  <a:ext uri="{FF2B5EF4-FFF2-40B4-BE49-F238E27FC236}">
                    <a16:creationId xmlns:a16="http://schemas.microsoft.com/office/drawing/2014/main" id="{21F07A82-161B-40DA-8827-0E65AE0B3B5D}"/>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77" name="Group 163">
              <a:extLst>
                <a:ext uri="{FF2B5EF4-FFF2-40B4-BE49-F238E27FC236}">
                  <a16:creationId xmlns:a16="http://schemas.microsoft.com/office/drawing/2014/main" id="{CAF76AE3-179B-44C0-9C4F-DC2F078868F3}"/>
                </a:ext>
              </a:extLst>
            </p:cNvPr>
            <p:cNvGrpSpPr>
              <a:grpSpLocks/>
            </p:cNvGrpSpPr>
            <p:nvPr/>
          </p:nvGrpSpPr>
          <p:grpSpPr bwMode="auto">
            <a:xfrm flipH="1" flipV="1">
              <a:off x="2832" y="2160"/>
              <a:ext cx="96" cy="96"/>
              <a:chOff x="672" y="1248"/>
              <a:chExt cx="96" cy="96"/>
            </a:xfrm>
          </p:grpSpPr>
          <p:sp>
            <p:nvSpPr>
              <p:cNvPr id="50631" name="Line 164">
                <a:extLst>
                  <a:ext uri="{FF2B5EF4-FFF2-40B4-BE49-F238E27FC236}">
                    <a16:creationId xmlns:a16="http://schemas.microsoft.com/office/drawing/2014/main" id="{1F5EC524-6CA5-4DC8-8B0F-6B62B6E72D97}"/>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32" name="Line 165">
                <a:extLst>
                  <a:ext uri="{FF2B5EF4-FFF2-40B4-BE49-F238E27FC236}">
                    <a16:creationId xmlns:a16="http://schemas.microsoft.com/office/drawing/2014/main" id="{382B8B47-D257-4A5D-9B2E-BE6DEAB7F5EE}"/>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78" name="Group 166">
              <a:extLst>
                <a:ext uri="{FF2B5EF4-FFF2-40B4-BE49-F238E27FC236}">
                  <a16:creationId xmlns:a16="http://schemas.microsoft.com/office/drawing/2014/main" id="{D7F30590-4D0F-43EE-9C6A-161B22C3C31D}"/>
                </a:ext>
              </a:extLst>
            </p:cNvPr>
            <p:cNvGrpSpPr>
              <a:grpSpLocks/>
            </p:cNvGrpSpPr>
            <p:nvPr/>
          </p:nvGrpSpPr>
          <p:grpSpPr bwMode="auto">
            <a:xfrm flipH="1" flipV="1">
              <a:off x="2688" y="2496"/>
              <a:ext cx="96" cy="96"/>
              <a:chOff x="672" y="1248"/>
              <a:chExt cx="96" cy="96"/>
            </a:xfrm>
          </p:grpSpPr>
          <p:sp>
            <p:nvSpPr>
              <p:cNvPr id="50629" name="Line 167">
                <a:extLst>
                  <a:ext uri="{FF2B5EF4-FFF2-40B4-BE49-F238E27FC236}">
                    <a16:creationId xmlns:a16="http://schemas.microsoft.com/office/drawing/2014/main" id="{894E3AAD-01E5-4E90-8A3A-EED0E6CAF7F9}"/>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30" name="Line 168">
                <a:extLst>
                  <a:ext uri="{FF2B5EF4-FFF2-40B4-BE49-F238E27FC236}">
                    <a16:creationId xmlns:a16="http://schemas.microsoft.com/office/drawing/2014/main" id="{0BB59575-CB65-4ED7-B489-3FE9265FB6D7}"/>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79" name="Group 169">
              <a:extLst>
                <a:ext uri="{FF2B5EF4-FFF2-40B4-BE49-F238E27FC236}">
                  <a16:creationId xmlns:a16="http://schemas.microsoft.com/office/drawing/2014/main" id="{19A09609-B8E4-4D1E-B2EF-14319A4E756A}"/>
                </a:ext>
              </a:extLst>
            </p:cNvPr>
            <p:cNvGrpSpPr>
              <a:grpSpLocks/>
            </p:cNvGrpSpPr>
            <p:nvPr/>
          </p:nvGrpSpPr>
          <p:grpSpPr bwMode="auto">
            <a:xfrm flipH="1" flipV="1">
              <a:off x="2496" y="2544"/>
              <a:ext cx="96" cy="96"/>
              <a:chOff x="672" y="1248"/>
              <a:chExt cx="96" cy="96"/>
            </a:xfrm>
          </p:grpSpPr>
          <p:sp>
            <p:nvSpPr>
              <p:cNvPr id="50627" name="Line 170">
                <a:extLst>
                  <a:ext uri="{FF2B5EF4-FFF2-40B4-BE49-F238E27FC236}">
                    <a16:creationId xmlns:a16="http://schemas.microsoft.com/office/drawing/2014/main" id="{DA79169D-916E-432E-A30F-443C6977C2D2}"/>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28" name="Line 171">
                <a:extLst>
                  <a:ext uri="{FF2B5EF4-FFF2-40B4-BE49-F238E27FC236}">
                    <a16:creationId xmlns:a16="http://schemas.microsoft.com/office/drawing/2014/main" id="{3D6F30DA-1517-429C-8CA2-BEE0B07ED093}"/>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80" name="Group 172">
              <a:extLst>
                <a:ext uri="{FF2B5EF4-FFF2-40B4-BE49-F238E27FC236}">
                  <a16:creationId xmlns:a16="http://schemas.microsoft.com/office/drawing/2014/main" id="{F22934D6-9DBA-4182-BD71-413E7002FF54}"/>
                </a:ext>
              </a:extLst>
            </p:cNvPr>
            <p:cNvGrpSpPr>
              <a:grpSpLocks/>
            </p:cNvGrpSpPr>
            <p:nvPr/>
          </p:nvGrpSpPr>
          <p:grpSpPr bwMode="auto">
            <a:xfrm flipH="1" flipV="1">
              <a:off x="2688" y="2352"/>
              <a:ext cx="96" cy="96"/>
              <a:chOff x="672" y="1248"/>
              <a:chExt cx="96" cy="96"/>
            </a:xfrm>
          </p:grpSpPr>
          <p:sp>
            <p:nvSpPr>
              <p:cNvPr id="50625" name="Line 173">
                <a:extLst>
                  <a:ext uri="{FF2B5EF4-FFF2-40B4-BE49-F238E27FC236}">
                    <a16:creationId xmlns:a16="http://schemas.microsoft.com/office/drawing/2014/main" id="{7D75A6F2-6181-409C-8149-269D3022D191}"/>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26" name="Line 174">
                <a:extLst>
                  <a:ext uri="{FF2B5EF4-FFF2-40B4-BE49-F238E27FC236}">
                    <a16:creationId xmlns:a16="http://schemas.microsoft.com/office/drawing/2014/main" id="{A3208CA3-1BFC-441A-867C-ACAFFF3DD34E}"/>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81" name="Group 175">
              <a:extLst>
                <a:ext uri="{FF2B5EF4-FFF2-40B4-BE49-F238E27FC236}">
                  <a16:creationId xmlns:a16="http://schemas.microsoft.com/office/drawing/2014/main" id="{408C902E-826E-40B5-90CF-44702B15F0D0}"/>
                </a:ext>
              </a:extLst>
            </p:cNvPr>
            <p:cNvGrpSpPr>
              <a:grpSpLocks/>
            </p:cNvGrpSpPr>
            <p:nvPr/>
          </p:nvGrpSpPr>
          <p:grpSpPr bwMode="auto">
            <a:xfrm flipH="1" flipV="1">
              <a:off x="2592" y="2448"/>
              <a:ext cx="96" cy="96"/>
              <a:chOff x="672" y="1248"/>
              <a:chExt cx="96" cy="96"/>
            </a:xfrm>
          </p:grpSpPr>
          <p:sp>
            <p:nvSpPr>
              <p:cNvPr id="50623" name="Line 176">
                <a:extLst>
                  <a:ext uri="{FF2B5EF4-FFF2-40B4-BE49-F238E27FC236}">
                    <a16:creationId xmlns:a16="http://schemas.microsoft.com/office/drawing/2014/main" id="{02BB0ACD-1D40-4D46-8785-46C9F21C59EE}"/>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24" name="Line 177">
                <a:extLst>
                  <a:ext uri="{FF2B5EF4-FFF2-40B4-BE49-F238E27FC236}">
                    <a16:creationId xmlns:a16="http://schemas.microsoft.com/office/drawing/2014/main" id="{644AAC1B-FF82-4C1D-8A33-692B511B6786}"/>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82" name="Group 178">
              <a:extLst>
                <a:ext uri="{FF2B5EF4-FFF2-40B4-BE49-F238E27FC236}">
                  <a16:creationId xmlns:a16="http://schemas.microsoft.com/office/drawing/2014/main" id="{E1475E54-9667-41B2-81CB-1AF1BA16CE3A}"/>
                </a:ext>
              </a:extLst>
            </p:cNvPr>
            <p:cNvGrpSpPr>
              <a:grpSpLocks/>
            </p:cNvGrpSpPr>
            <p:nvPr/>
          </p:nvGrpSpPr>
          <p:grpSpPr bwMode="auto">
            <a:xfrm flipH="1" flipV="1">
              <a:off x="2400" y="2304"/>
              <a:ext cx="96" cy="96"/>
              <a:chOff x="672" y="1248"/>
              <a:chExt cx="96" cy="96"/>
            </a:xfrm>
          </p:grpSpPr>
          <p:sp>
            <p:nvSpPr>
              <p:cNvPr id="50621" name="Line 179">
                <a:extLst>
                  <a:ext uri="{FF2B5EF4-FFF2-40B4-BE49-F238E27FC236}">
                    <a16:creationId xmlns:a16="http://schemas.microsoft.com/office/drawing/2014/main" id="{5D72100F-0CE6-4B22-A293-9D1B9B4FA9C6}"/>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22" name="Line 180">
                <a:extLst>
                  <a:ext uri="{FF2B5EF4-FFF2-40B4-BE49-F238E27FC236}">
                    <a16:creationId xmlns:a16="http://schemas.microsoft.com/office/drawing/2014/main" id="{2CA8996F-0810-46FB-A395-39873C1E6484}"/>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83" name="Group 181">
              <a:extLst>
                <a:ext uri="{FF2B5EF4-FFF2-40B4-BE49-F238E27FC236}">
                  <a16:creationId xmlns:a16="http://schemas.microsoft.com/office/drawing/2014/main" id="{59481227-0CA6-4A93-A1D9-F68B16EF51B4}"/>
                </a:ext>
              </a:extLst>
            </p:cNvPr>
            <p:cNvGrpSpPr>
              <a:grpSpLocks/>
            </p:cNvGrpSpPr>
            <p:nvPr/>
          </p:nvGrpSpPr>
          <p:grpSpPr bwMode="auto">
            <a:xfrm flipH="1" flipV="1">
              <a:off x="2640" y="2256"/>
              <a:ext cx="96" cy="96"/>
              <a:chOff x="672" y="1248"/>
              <a:chExt cx="96" cy="96"/>
            </a:xfrm>
          </p:grpSpPr>
          <p:sp>
            <p:nvSpPr>
              <p:cNvPr id="50619" name="Line 182">
                <a:extLst>
                  <a:ext uri="{FF2B5EF4-FFF2-40B4-BE49-F238E27FC236}">
                    <a16:creationId xmlns:a16="http://schemas.microsoft.com/office/drawing/2014/main" id="{0385D06D-A758-4461-9C07-F6303B9FA028}"/>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20" name="Line 183">
                <a:extLst>
                  <a:ext uri="{FF2B5EF4-FFF2-40B4-BE49-F238E27FC236}">
                    <a16:creationId xmlns:a16="http://schemas.microsoft.com/office/drawing/2014/main" id="{D1FB8EB6-5BDE-4D95-B6FF-0D35F102B9AF}"/>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84" name="Group 184">
              <a:extLst>
                <a:ext uri="{FF2B5EF4-FFF2-40B4-BE49-F238E27FC236}">
                  <a16:creationId xmlns:a16="http://schemas.microsoft.com/office/drawing/2014/main" id="{BB54584A-C2B7-4142-B240-217E16612585}"/>
                </a:ext>
              </a:extLst>
            </p:cNvPr>
            <p:cNvGrpSpPr>
              <a:grpSpLocks/>
            </p:cNvGrpSpPr>
            <p:nvPr/>
          </p:nvGrpSpPr>
          <p:grpSpPr bwMode="auto">
            <a:xfrm flipH="1" flipV="1">
              <a:off x="2688" y="2160"/>
              <a:ext cx="96" cy="96"/>
              <a:chOff x="672" y="1248"/>
              <a:chExt cx="96" cy="96"/>
            </a:xfrm>
          </p:grpSpPr>
          <p:sp>
            <p:nvSpPr>
              <p:cNvPr id="50617" name="Line 185">
                <a:extLst>
                  <a:ext uri="{FF2B5EF4-FFF2-40B4-BE49-F238E27FC236}">
                    <a16:creationId xmlns:a16="http://schemas.microsoft.com/office/drawing/2014/main" id="{74ACDFE8-D91F-4A00-821C-D2D3F7A26371}"/>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18" name="Line 186">
                <a:extLst>
                  <a:ext uri="{FF2B5EF4-FFF2-40B4-BE49-F238E27FC236}">
                    <a16:creationId xmlns:a16="http://schemas.microsoft.com/office/drawing/2014/main" id="{9DA62666-B3EB-4B71-AA0D-773319CC0A08}"/>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85" name="Group 187">
              <a:extLst>
                <a:ext uri="{FF2B5EF4-FFF2-40B4-BE49-F238E27FC236}">
                  <a16:creationId xmlns:a16="http://schemas.microsoft.com/office/drawing/2014/main" id="{D2F31156-242C-47C2-BC96-43F4B6EBC546}"/>
                </a:ext>
              </a:extLst>
            </p:cNvPr>
            <p:cNvGrpSpPr>
              <a:grpSpLocks/>
            </p:cNvGrpSpPr>
            <p:nvPr/>
          </p:nvGrpSpPr>
          <p:grpSpPr bwMode="auto">
            <a:xfrm flipH="1" flipV="1">
              <a:off x="2448" y="2448"/>
              <a:ext cx="96" cy="96"/>
              <a:chOff x="672" y="1248"/>
              <a:chExt cx="96" cy="96"/>
            </a:xfrm>
          </p:grpSpPr>
          <p:sp>
            <p:nvSpPr>
              <p:cNvPr id="50615" name="Line 188">
                <a:extLst>
                  <a:ext uri="{FF2B5EF4-FFF2-40B4-BE49-F238E27FC236}">
                    <a16:creationId xmlns:a16="http://schemas.microsoft.com/office/drawing/2014/main" id="{FF8607D3-4589-4D85-A030-810513E8A3A0}"/>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16" name="Line 189">
                <a:extLst>
                  <a:ext uri="{FF2B5EF4-FFF2-40B4-BE49-F238E27FC236}">
                    <a16:creationId xmlns:a16="http://schemas.microsoft.com/office/drawing/2014/main" id="{33664208-8D07-4ECE-AD84-840799B410A0}"/>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86" name="Group 190">
              <a:extLst>
                <a:ext uri="{FF2B5EF4-FFF2-40B4-BE49-F238E27FC236}">
                  <a16:creationId xmlns:a16="http://schemas.microsoft.com/office/drawing/2014/main" id="{95237D85-CCC4-4C07-8BB5-E363C6409858}"/>
                </a:ext>
              </a:extLst>
            </p:cNvPr>
            <p:cNvGrpSpPr>
              <a:grpSpLocks/>
            </p:cNvGrpSpPr>
            <p:nvPr/>
          </p:nvGrpSpPr>
          <p:grpSpPr bwMode="auto">
            <a:xfrm flipH="1" flipV="1">
              <a:off x="2544" y="2160"/>
              <a:ext cx="96" cy="96"/>
              <a:chOff x="672" y="1248"/>
              <a:chExt cx="96" cy="96"/>
            </a:xfrm>
          </p:grpSpPr>
          <p:sp>
            <p:nvSpPr>
              <p:cNvPr id="50613" name="Line 191">
                <a:extLst>
                  <a:ext uri="{FF2B5EF4-FFF2-40B4-BE49-F238E27FC236}">
                    <a16:creationId xmlns:a16="http://schemas.microsoft.com/office/drawing/2014/main" id="{A4721DA7-1DD7-4D37-9ECE-D27D1077ED02}"/>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14" name="Line 192">
                <a:extLst>
                  <a:ext uri="{FF2B5EF4-FFF2-40B4-BE49-F238E27FC236}">
                    <a16:creationId xmlns:a16="http://schemas.microsoft.com/office/drawing/2014/main" id="{A9A0FA89-659A-4D98-8936-88CB36D01688}"/>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87" name="Group 193">
              <a:extLst>
                <a:ext uri="{FF2B5EF4-FFF2-40B4-BE49-F238E27FC236}">
                  <a16:creationId xmlns:a16="http://schemas.microsoft.com/office/drawing/2014/main" id="{F5A964B4-8AB5-43F0-8F62-4ABC41C0940E}"/>
                </a:ext>
              </a:extLst>
            </p:cNvPr>
            <p:cNvGrpSpPr>
              <a:grpSpLocks/>
            </p:cNvGrpSpPr>
            <p:nvPr/>
          </p:nvGrpSpPr>
          <p:grpSpPr bwMode="auto">
            <a:xfrm flipH="1" flipV="1">
              <a:off x="2928" y="2304"/>
              <a:ext cx="96" cy="96"/>
              <a:chOff x="672" y="1248"/>
              <a:chExt cx="96" cy="96"/>
            </a:xfrm>
          </p:grpSpPr>
          <p:sp>
            <p:nvSpPr>
              <p:cNvPr id="50611" name="Line 194">
                <a:extLst>
                  <a:ext uri="{FF2B5EF4-FFF2-40B4-BE49-F238E27FC236}">
                    <a16:creationId xmlns:a16="http://schemas.microsoft.com/office/drawing/2014/main" id="{FADBF515-68BC-49E5-8F6F-B931A76FEF46}"/>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12" name="Line 195">
                <a:extLst>
                  <a:ext uri="{FF2B5EF4-FFF2-40B4-BE49-F238E27FC236}">
                    <a16:creationId xmlns:a16="http://schemas.microsoft.com/office/drawing/2014/main" id="{6D9E6CCE-8A84-476F-BC82-488E8596CCFB}"/>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88" name="Group 196">
              <a:extLst>
                <a:ext uri="{FF2B5EF4-FFF2-40B4-BE49-F238E27FC236}">
                  <a16:creationId xmlns:a16="http://schemas.microsoft.com/office/drawing/2014/main" id="{912B79E7-B4D4-4F0F-A186-0D635445D6D9}"/>
                </a:ext>
              </a:extLst>
            </p:cNvPr>
            <p:cNvGrpSpPr>
              <a:grpSpLocks/>
            </p:cNvGrpSpPr>
            <p:nvPr/>
          </p:nvGrpSpPr>
          <p:grpSpPr bwMode="auto">
            <a:xfrm flipH="1" flipV="1">
              <a:off x="2544" y="2352"/>
              <a:ext cx="96" cy="96"/>
              <a:chOff x="672" y="1248"/>
              <a:chExt cx="96" cy="96"/>
            </a:xfrm>
          </p:grpSpPr>
          <p:sp>
            <p:nvSpPr>
              <p:cNvPr id="50609" name="Line 197">
                <a:extLst>
                  <a:ext uri="{FF2B5EF4-FFF2-40B4-BE49-F238E27FC236}">
                    <a16:creationId xmlns:a16="http://schemas.microsoft.com/office/drawing/2014/main" id="{0270BB69-9B48-41B5-B30C-D82CD4AB18E3}"/>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10" name="Line 198">
                <a:extLst>
                  <a:ext uri="{FF2B5EF4-FFF2-40B4-BE49-F238E27FC236}">
                    <a16:creationId xmlns:a16="http://schemas.microsoft.com/office/drawing/2014/main" id="{CAB55861-F47B-44BC-8CDB-C6B37F11698C}"/>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89" name="Group 199">
              <a:extLst>
                <a:ext uri="{FF2B5EF4-FFF2-40B4-BE49-F238E27FC236}">
                  <a16:creationId xmlns:a16="http://schemas.microsoft.com/office/drawing/2014/main" id="{0BEEFE26-8B06-45ED-9897-E924CD84930E}"/>
                </a:ext>
              </a:extLst>
            </p:cNvPr>
            <p:cNvGrpSpPr>
              <a:grpSpLocks/>
            </p:cNvGrpSpPr>
            <p:nvPr/>
          </p:nvGrpSpPr>
          <p:grpSpPr bwMode="auto">
            <a:xfrm flipH="1" flipV="1">
              <a:off x="2928" y="2448"/>
              <a:ext cx="96" cy="96"/>
              <a:chOff x="672" y="1248"/>
              <a:chExt cx="96" cy="96"/>
            </a:xfrm>
          </p:grpSpPr>
          <p:sp>
            <p:nvSpPr>
              <p:cNvPr id="50607" name="Line 200">
                <a:extLst>
                  <a:ext uri="{FF2B5EF4-FFF2-40B4-BE49-F238E27FC236}">
                    <a16:creationId xmlns:a16="http://schemas.microsoft.com/office/drawing/2014/main" id="{E5F054F8-84E6-4F60-A333-B403F68CA5CA}"/>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08" name="Line 201">
                <a:extLst>
                  <a:ext uri="{FF2B5EF4-FFF2-40B4-BE49-F238E27FC236}">
                    <a16:creationId xmlns:a16="http://schemas.microsoft.com/office/drawing/2014/main" id="{E5D2ED31-7647-429F-8063-BBF9B47FBD95}"/>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90" name="Group 202">
              <a:extLst>
                <a:ext uri="{FF2B5EF4-FFF2-40B4-BE49-F238E27FC236}">
                  <a16:creationId xmlns:a16="http://schemas.microsoft.com/office/drawing/2014/main" id="{94869B09-E168-4D29-8FD0-A7265C604BDB}"/>
                </a:ext>
              </a:extLst>
            </p:cNvPr>
            <p:cNvGrpSpPr>
              <a:grpSpLocks/>
            </p:cNvGrpSpPr>
            <p:nvPr/>
          </p:nvGrpSpPr>
          <p:grpSpPr bwMode="auto">
            <a:xfrm flipH="1" flipV="1">
              <a:off x="2784" y="2448"/>
              <a:ext cx="96" cy="96"/>
              <a:chOff x="672" y="1248"/>
              <a:chExt cx="96" cy="96"/>
            </a:xfrm>
          </p:grpSpPr>
          <p:sp>
            <p:nvSpPr>
              <p:cNvPr id="50605" name="Line 203">
                <a:extLst>
                  <a:ext uri="{FF2B5EF4-FFF2-40B4-BE49-F238E27FC236}">
                    <a16:creationId xmlns:a16="http://schemas.microsoft.com/office/drawing/2014/main" id="{ACA974FC-8631-438B-A5AA-B285FC909DC2}"/>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06" name="Line 204">
                <a:extLst>
                  <a:ext uri="{FF2B5EF4-FFF2-40B4-BE49-F238E27FC236}">
                    <a16:creationId xmlns:a16="http://schemas.microsoft.com/office/drawing/2014/main" id="{24F43DEB-B873-4AF0-8149-22FFADA164B7}"/>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91" name="Group 205">
              <a:extLst>
                <a:ext uri="{FF2B5EF4-FFF2-40B4-BE49-F238E27FC236}">
                  <a16:creationId xmlns:a16="http://schemas.microsoft.com/office/drawing/2014/main" id="{A1C7AA0F-16DB-4B5F-AD47-F0557EA7F1EA}"/>
                </a:ext>
              </a:extLst>
            </p:cNvPr>
            <p:cNvGrpSpPr>
              <a:grpSpLocks/>
            </p:cNvGrpSpPr>
            <p:nvPr/>
          </p:nvGrpSpPr>
          <p:grpSpPr bwMode="auto">
            <a:xfrm flipH="1" flipV="1">
              <a:off x="2832" y="2352"/>
              <a:ext cx="96" cy="96"/>
              <a:chOff x="672" y="1248"/>
              <a:chExt cx="96" cy="96"/>
            </a:xfrm>
          </p:grpSpPr>
          <p:sp>
            <p:nvSpPr>
              <p:cNvPr id="50603" name="Line 206">
                <a:extLst>
                  <a:ext uri="{FF2B5EF4-FFF2-40B4-BE49-F238E27FC236}">
                    <a16:creationId xmlns:a16="http://schemas.microsoft.com/office/drawing/2014/main" id="{CBEA94AF-3ED6-4E6E-9D31-8BDEBB08E02A}"/>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04" name="Line 207">
                <a:extLst>
                  <a:ext uri="{FF2B5EF4-FFF2-40B4-BE49-F238E27FC236}">
                    <a16:creationId xmlns:a16="http://schemas.microsoft.com/office/drawing/2014/main" id="{005D6AD3-B490-4193-ABDC-6F560A4E4CB2}"/>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92" name="Group 208">
              <a:extLst>
                <a:ext uri="{FF2B5EF4-FFF2-40B4-BE49-F238E27FC236}">
                  <a16:creationId xmlns:a16="http://schemas.microsoft.com/office/drawing/2014/main" id="{D2D12ED5-6114-4765-9506-F58BC004A6EB}"/>
                </a:ext>
              </a:extLst>
            </p:cNvPr>
            <p:cNvGrpSpPr>
              <a:grpSpLocks/>
            </p:cNvGrpSpPr>
            <p:nvPr/>
          </p:nvGrpSpPr>
          <p:grpSpPr bwMode="auto">
            <a:xfrm flipH="1" flipV="1">
              <a:off x="2592" y="2592"/>
              <a:ext cx="96" cy="96"/>
              <a:chOff x="672" y="1248"/>
              <a:chExt cx="96" cy="96"/>
            </a:xfrm>
          </p:grpSpPr>
          <p:sp>
            <p:nvSpPr>
              <p:cNvPr id="50601" name="Line 209">
                <a:extLst>
                  <a:ext uri="{FF2B5EF4-FFF2-40B4-BE49-F238E27FC236}">
                    <a16:creationId xmlns:a16="http://schemas.microsoft.com/office/drawing/2014/main" id="{9D11D191-B720-4710-8002-3004E334E8C5}"/>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02" name="Line 210">
                <a:extLst>
                  <a:ext uri="{FF2B5EF4-FFF2-40B4-BE49-F238E27FC236}">
                    <a16:creationId xmlns:a16="http://schemas.microsoft.com/office/drawing/2014/main" id="{BDDC5ACC-68F6-4FEF-BDA2-646145B2FBF2}"/>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93" name="Group 211">
              <a:extLst>
                <a:ext uri="{FF2B5EF4-FFF2-40B4-BE49-F238E27FC236}">
                  <a16:creationId xmlns:a16="http://schemas.microsoft.com/office/drawing/2014/main" id="{C2D873F6-9F67-47E4-9A63-B57187C1E5E5}"/>
                </a:ext>
              </a:extLst>
            </p:cNvPr>
            <p:cNvGrpSpPr>
              <a:grpSpLocks/>
            </p:cNvGrpSpPr>
            <p:nvPr/>
          </p:nvGrpSpPr>
          <p:grpSpPr bwMode="auto">
            <a:xfrm>
              <a:off x="2304" y="1296"/>
              <a:ext cx="96" cy="96"/>
              <a:chOff x="672" y="1248"/>
              <a:chExt cx="96" cy="96"/>
            </a:xfrm>
          </p:grpSpPr>
          <p:sp>
            <p:nvSpPr>
              <p:cNvPr id="50599" name="Line 212">
                <a:extLst>
                  <a:ext uri="{FF2B5EF4-FFF2-40B4-BE49-F238E27FC236}">
                    <a16:creationId xmlns:a16="http://schemas.microsoft.com/office/drawing/2014/main" id="{EBB3D6E2-015E-43D5-80AF-BE7A5094AD6F}"/>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600" name="Line 213">
                <a:extLst>
                  <a:ext uri="{FF2B5EF4-FFF2-40B4-BE49-F238E27FC236}">
                    <a16:creationId xmlns:a16="http://schemas.microsoft.com/office/drawing/2014/main" id="{5AEBAF64-945D-4896-A39E-175A1C826562}"/>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94" name="Group 214">
              <a:extLst>
                <a:ext uri="{FF2B5EF4-FFF2-40B4-BE49-F238E27FC236}">
                  <a16:creationId xmlns:a16="http://schemas.microsoft.com/office/drawing/2014/main" id="{5F821440-E575-4AD4-908D-8D0B3BF200FE}"/>
                </a:ext>
              </a:extLst>
            </p:cNvPr>
            <p:cNvGrpSpPr>
              <a:grpSpLocks/>
            </p:cNvGrpSpPr>
            <p:nvPr/>
          </p:nvGrpSpPr>
          <p:grpSpPr bwMode="auto">
            <a:xfrm>
              <a:off x="2832" y="1008"/>
              <a:ext cx="96" cy="96"/>
              <a:chOff x="672" y="1248"/>
              <a:chExt cx="96" cy="96"/>
            </a:xfrm>
          </p:grpSpPr>
          <p:sp>
            <p:nvSpPr>
              <p:cNvPr id="50597" name="Line 215">
                <a:extLst>
                  <a:ext uri="{FF2B5EF4-FFF2-40B4-BE49-F238E27FC236}">
                    <a16:creationId xmlns:a16="http://schemas.microsoft.com/office/drawing/2014/main" id="{E0A73CDD-9660-4EED-B5B1-B8B1B6CCA75C}"/>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598" name="Line 216">
                <a:extLst>
                  <a:ext uri="{FF2B5EF4-FFF2-40B4-BE49-F238E27FC236}">
                    <a16:creationId xmlns:a16="http://schemas.microsoft.com/office/drawing/2014/main" id="{C5859DF8-1326-499F-9B5D-DEE310AEF015}"/>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95" name="Group 217">
              <a:extLst>
                <a:ext uri="{FF2B5EF4-FFF2-40B4-BE49-F238E27FC236}">
                  <a16:creationId xmlns:a16="http://schemas.microsoft.com/office/drawing/2014/main" id="{3C7CFABF-53E1-4966-920F-1DB7A90122C6}"/>
                </a:ext>
              </a:extLst>
            </p:cNvPr>
            <p:cNvGrpSpPr>
              <a:grpSpLocks/>
            </p:cNvGrpSpPr>
            <p:nvPr/>
          </p:nvGrpSpPr>
          <p:grpSpPr bwMode="auto">
            <a:xfrm flipH="1" flipV="1">
              <a:off x="2304" y="1728"/>
              <a:ext cx="96" cy="96"/>
              <a:chOff x="672" y="1248"/>
              <a:chExt cx="96" cy="96"/>
            </a:xfrm>
          </p:grpSpPr>
          <p:sp>
            <p:nvSpPr>
              <p:cNvPr id="50595" name="Line 218">
                <a:extLst>
                  <a:ext uri="{FF2B5EF4-FFF2-40B4-BE49-F238E27FC236}">
                    <a16:creationId xmlns:a16="http://schemas.microsoft.com/office/drawing/2014/main" id="{1D2A4439-129F-4CEB-BB80-9E6134D7FEDF}"/>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596" name="Line 219">
                <a:extLst>
                  <a:ext uri="{FF2B5EF4-FFF2-40B4-BE49-F238E27FC236}">
                    <a16:creationId xmlns:a16="http://schemas.microsoft.com/office/drawing/2014/main" id="{7F1DF345-3423-4AC7-9D0F-3A5A04C7D31A}"/>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96" name="Group 220">
              <a:extLst>
                <a:ext uri="{FF2B5EF4-FFF2-40B4-BE49-F238E27FC236}">
                  <a16:creationId xmlns:a16="http://schemas.microsoft.com/office/drawing/2014/main" id="{74428680-8368-4BAC-BA66-D041114BB804}"/>
                </a:ext>
              </a:extLst>
            </p:cNvPr>
            <p:cNvGrpSpPr>
              <a:grpSpLocks/>
            </p:cNvGrpSpPr>
            <p:nvPr/>
          </p:nvGrpSpPr>
          <p:grpSpPr bwMode="auto">
            <a:xfrm flipH="1" flipV="1">
              <a:off x="2304" y="1584"/>
              <a:ext cx="96" cy="96"/>
              <a:chOff x="672" y="1248"/>
              <a:chExt cx="96" cy="96"/>
            </a:xfrm>
          </p:grpSpPr>
          <p:sp>
            <p:nvSpPr>
              <p:cNvPr id="50593" name="Line 221">
                <a:extLst>
                  <a:ext uri="{FF2B5EF4-FFF2-40B4-BE49-F238E27FC236}">
                    <a16:creationId xmlns:a16="http://schemas.microsoft.com/office/drawing/2014/main" id="{DEF46B7E-30F5-4E7F-82B8-A5790BB227DF}"/>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594" name="Line 222">
                <a:extLst>
                  <a:ext uri="{FF2B5EF4-FFF2-40B4-BE49-F238E27FC236}">
                    <a16:creationId xmlns:a16="http://schemas.microsoft.com/office/drawing/2014/main" id="{ACFACED3-7840-4E97-A0BB-D0AC849E34A0}"/>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97" name="Group 223">
              <a:extLst>
                <a:ext uri="{FF2B5EF4-FFF2-40B4-BE49-F238E27FC236}">
                  <a16:creationId xmlns:a16="http://schemas.microsoft.com/office/drawing/2014/main" id="{D0DEAEA5-7E73-490F-BFB2-52CD62BC08C3}"/>
                </a:ext>
              </a:extLst>
            </p:cNvPr>
            <p:cNvGrpSpPr>
              <a:grpSpLocks/>
            </p:cNvGrpSpPr>
            <p:nvPr/>
          </p:nvGrpSpPr>
          <p:grpSpPr bwMode="auto">
            <a:xfrm flipH="1" flipV="1">
              <a:off x="2304" y="1440"/>
              <a:ext cx="96" cy="96"/>
              <a:chOff x="672" y="1248"/>
              <a:chExt cx="96" cy="96"/>
            </a:xfrm>
          </p:grpSpPr>
          <p:sp>
            <p:nvSpPr>
              <p:cNvPr id="50591" name="Line 224">
                <a:extLst>
                  <a:ext uri="{FF2B5EF4-FFF2-40B4-BE49-F238E27FC236}">
                    <a16:creationId xmlns:a16="http://schemas.microsoft.com/office/drawing/2014/main" id="{51B6300B-7274-4B29-AB55-E9364B348202}"/>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592" name="Line 225">
                <a:extLst>
                  <a:ext uri="{FF2B5EF4-FFF2-40B4-BE49-F238E27FC236}">
                    <a16:creationId xmlns:a16="http://schemas.microsoft.com/office/drawing/2014/main" id="{0A17249E-5B76-4A99-8B78-3FBAF926E1DC}"/>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98" name="Group 226">
              <a:extLst>
                <a:ext uri="{FF2B5EF4-FFF2-40B4-BE49-F238E27FC236}">
                  <a16:creationId xmlns:a16="http://schemas.microsoft.com/office/drawing/2014/main" id="{D0B6EA3A-204D-474B-8FA7-1337BC64759D}"/>
                </a:ext>
              </a:extLst>
            </p:cNvPr>
            <p:cNvGrpSpPr>
              <a:grpSpLocks/>
            </p:cNvGrpSpPr>
            <p:nvPr/>
          </p:nvGrpSpPr>
          <p:grpSpPr bwMode="auto">
            <a:xfrm flipH="1" flipV="1">
              <a:off x="2400" y="1488"/>
              <a:ext cx="96" cy="96"/>
              <a:chOff x="672" y="1248"/>
              <a:chExt cx="96" cy="96"/>
            </a:xfrm>
          </p:grpSpPr>
          <p:sp>
            <p:nvSpPr>
              <p:cNvPr id="50589" name="Line 227">
                <a:extLst>
                  <a:ext uri="{FF2B5EF4-FFF2-40B4-BE49-F238E27FC236}">
                    <a16:creationId xmlns:a16="http://schemas.microsoft.com/office/drawing/2014/main" id="{E4775173-D855-44B6-9653-0DDD8A02A318}"/>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590" name="Line 228">
                <a:extLst>
                  <a:ext uri="{FF2B5EF4-FFF2-40B4-BE49-F238E27FC236}">
                    <a16:creationId xmlns:a16="http://schemas.microsoft.com/office/drawing/2014/main" id="{83728678-8071-47B7-9464-2C2A3012950A}"/>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499" name="Group 229">
              <a:extLst>
                <a:ext uri="{FF2B5EF4-FFF2-40B4-BE49-F238E27FC236}">
                  <a16:creationId xmlns:a16="http://schemas.microsoft.com/office/drawing/2014/main" id="{EF737EC2-7A39-4699-94EA-71C979510743}"/>
                </a:ext>
              </a:extLst>
            </p:cNvPr>
            <p:cNvGrpSpPr>
              <a:grpSpLocks/>
            </p:cNvGrpSpPr>
            <p:nvPr/>
          </p:nvGrpSpPr>
          <p:grpSpPr bwMode="auto">
            <a:xfrm flipH="1" flipV="1">
              <a:off x="2832" y="1632"/>
              <a:ext cx="96" cy="96"/>
              <a:chOff x="672" y="1248"/>
              <a:chExt cx="96" cy="96"/>
            </a:xfrm>
          </p:grpSpPr>
          <p:sp>
            <p:nvSpPr>
              <p:cNvPr id="50587" name="Line 230">
                <a:extLst>
                  <a:ext uri="{FF2B5EF4-FFF2-40B4-BE49-F238E27FC236}">
                    <a16:creationId xmlns:a16="http://schemas.microsoft.com/office/drawing/2014/main" id="{42C1B389-7F94-4429-8381-4F23A1524E42}"/>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588" name="Line 231">
                <a:extLst>
                  <a:ext uri="{FF2B5EF4-FFF2-40B4-BE49-F238E27FC236}">
                    <a16:creationId xmlns:a16="http://schemas.microsoft.com/office/drawing/2014/main" id="{065AFD11-5D39-4131-BA0E-15CC96EF69E0}"/>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500" name="Group 232">
              <a:extLst>
                <a:ext uri="{FF2B5EF4-FFF2-40B4-BE49-F238E27FC236}">
                  <a16:creationId xmlns:a16="http://schemas.microsoft.com/office/drawing/2014/main" id="{2F04FCB7-295E-4C40-BF87-FAF8FB155838}"/>
                </a:ext>
              </a:extLst>
            </p:cNvPr>
            <p:cNvGrpSpPr>
              <a:grpSpLocks/>
            </p:cNvGrpSpPr>
            <p:nvPr/>
          </p:nvGrpSpPr>
          <p:grpSpPr bwMode="auto">
            <a:xfrm flipH="1" flipV="1">
              <a:off x="2784" y="1488"/>
              <a:ext cx="96" cy="96"/>
              <a:chOff x="672" y="1248"/>
              <a:chExt cx="96" cy="96"/>
            </a:xfrm>
          </p:grpSpPr>
          <p:sp>
            <p:nvSpPr>
              <p:cNvPr id="50585" name="Line 233">
                <a:extLst>
                  <a:ext uri="{FF2B5EF4-FFF2-40B4-BE49-F238E27FC236}">
                    <a16:creationId xmlns:a16="http://schemas.microsoft.com/office/drawing/2014/main" id="{D6169C9B-2467-4407-B76F-B74D3EF78F72}"/>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586" name="Line 234">
                <a:extLst>
                  <a:ext uri="{FF2B5EF4-FFF2-40B4-BE49-F238E27FC236}">
                    <a16:creationId xmlns:a16="http://schemas.microsoft.com/office/drawing/2014/main" id="{59F90086-5223-4DC8-B1CA-C14C8278CB06}"/>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501" name="Group 235">
              <a:extLst>
                <a:ext uri="{FF2B5EF4-FFF2-40B4-BE49-F238E27FC236}">
                  <a16:creationId xmlns:a16="http://schemas.microsoft.com/office/drawing/2014/main" id="{9AF03022-E257-43AA-B199-A198245600C8}"/>
                </a:ext>
              </a:extLst>
            </p:cNvPr>
            <p:cNvGrpSpPr>
              <a:grpSpLocks/>
            </p:cNvGrpSpPr>
            <p:nvPr/>
          </p:nvGrpSpPr>
          <p:grpSpPr bwMode="auto">
            <a:xfrm flipH="1" flipV="1">
              <a:off x="2688" y="1632"/>
              <a:ext cx="96" cy="96"/>
              <a:chOff x="672" y="1248"/>
              <a:chExt cx="96" cy="96"/>
            </a:xfrm>
          </p:grpSpPr>
          <p:sp>
            <p:nvSpPr>
              <p:cNvPr id="50583" name="Line 236">
                <a:extLst>
                  <a:ext uri="{FF2B5EF4-FFF2-40B4-BE49-F238E27FC236}">
                    <a16:creationId xmlns:a16="http://schemas.microsoft.com/office/drawing/2014/main" id="{B67AF7BF-7D48-4313-97D7-1BC7B38D1BAD}"/>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584" name="Line 237">
                <a:extLst>
                  <a:ext uri="{FF2B5EF4-FFF2-40B4-BE49-F238E27FC236}">
                    <a16:creationId xmlns:a16="http://schemas.microsoft.com/office/drawing/2014/main" id="{81368A6D-AE08-4614-B136-27B7ABD69614}"/>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502" name="Group 238">
              <a:extLst>
                <a:ext uri="{FF2B5EF4-FFF2-40B4-BE49-F238E27FC236}">
                  <a16:creationId xmlns:a16="http://schemas.microsoft.com/office/drawing/2014/main" id="{C4C49354-5001-41A7-9F6B-2C8BDADE8E32}"/>
                </a:ext>
              </a:extLst>
            </p:cNvPr>
            <p:cNvGrpSpPr>
              <a:grpSpLocks/>
            </p:cNvGrpSpPr>
            <p:nvPr/>
          </p:nvGrpSpPr>
          <p:grpSpPr bwMode="auto">
            <a:xfrm flipH="1" flipV="1">
              <a:off x="2400" y="1632"/>
              <a:ext cx="96" cy="96"/>
              <a:chOff x="672" y="1248"/>
              <a:chExt cx="96" cy="96"/>
            </a:xfrm>
          </p:grpSpPr>
          <p:sp>
            <p:nvSpPr>
              <p:cNvPr id="50581" name="Line 239">
                <a:extLst>
                  <a:ext uri="{FF2B5EF4-FFF2-40B4-BE49-F238E27FC236}">
                    <a16:creationId xmlns:a16="http://schemas.microsoft.com/office/drawing/2014/main" id="{25D8B38D-6825-4B92-BCB3-D697DE37A7B7}"/>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582" name="Line 240">
                <a:extLst>
                  <a:ext uri="{FF2B5EF4-FFF2-40B4-BE49-F238E27FC236}">
                    <a16:creationId xmlns:a16="http://schemas.microsoft.com/office/drawing/2014/main" id="{C59CFAFD-34AE-48E1-B83C-45B1749924B9}"/>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503" name="Group 241">
              <a:extLst>
                <a:ext uri="{FF2B5EF4-FFF2-40B4-BE49-F238E27FC236}">
                  <a16:creationId xmlns:a16="http://schemas.microsoft.com/office/drawing/2014/main" id="{EFBD2C0A-3E37-4C9B-A82D-8B126D5A6E2C}"/>
                </a:ext>
              </a:extLst>
            </p:cNvPr>
            <p:cNvGrpSpPr>
              <a:grpSpLocks/>
            </p:cNvGrpSpPr>
            <p:nvPr/>
          </p:nvGrpSpPr>
          <p:grpSpPr bwMode="auto">
            <a:xfrm flipH="1" flipV="1">
              <a:off x="2640" y="1536"/>
              <a:ext cx="96" cy="96"/>
              <a:chOff x="672" y="1248"/>
              <a:chExt cx="96" cy="96"/>
            </a:xfrm>
          </p:grpSpPr>
          <p:sp>
            <p:nvSpPr>
              <p:cNvPr id="50579" name="Line 242">
                <a:extLst>
                  <a:ext uri="{FF2B5EF4-FFF2-40B4-BE49-F238E27FC236}">
                    <a16:creationId xmlns:a16="http://schemas.microsoft.com/office/drawing/2014/main" id="{1D91A487-E754-448A-B225-E6DBC547E70D}"/>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580" name="Line 243">
                <a:extLst>
                  <a:ext uri="{FF2B5EF4-FFF2-40B4-BE49-F238E27FC236}">
                    <a16:creationId xmlns:a16="http://schemas.microsoft.com/office/drawing/2014/main" id="{DBCE73F2-F2D7-4EDA-8BCB-544E2BD1A6EC}"/>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504" name="Group 244">
              <a:extLst>
                <a:ext uri="{FF2B5EF4-FFF2-40B4-BE49-F238E27FC236}">
                  <a16:creationId xmlns:a16="http://schemas.microsoft.com/office/drawing/2014/main" id="{4DFA92DA-1F39-46C8-BCAE-8D5F57463E18}"/>
                </a:ext>
              </a:extLst>
            </p:cNvPr>
            <p:cNvGrpSpPr>
              <a:grpSpLocks/>
            </p:cNvGrpSpPr>
            <p:nvPr/>
          </p:nvGrpSpPr>
          <p:grpSpPr bwMode="auto">
            <a:xfrm flipH="1" flipV="1">
              <a:off x="2688" y="1440"/>
              <a:ext cx="96" cy="96"/>
              <a:chOff x="672" y="1248"/>
              <a:chExt cx="96" cy="96"/>
            </a:xfrm>
          </p:grpSpPr>
          <p:sp>
            <p:nvSpPr>
              <p:cNvPr id="50577" name="Line 245">
                <a:extLst>
                  <a:ext uri="{FF2B5EF4-FFF2-40B4-BE49-F238E27FC236}">
                    <a16:creationId xmlns:a16="http://schemas.microsoft.com/office/drawing/2014/main" id="{C0C91858-8357-45FC-96F5-4D6DA64720CD}"/>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578" name="Line 246">
                <a:extLst>
                  <a:ext uri="{FF2B5EF4-FFF2-40B4-BE49-F238E27FC236}">
                    <a16:creationId xmlns:a16="http://schemas.microsoft.com/office/drawing/2014/main" id="{F69E0AB5-2B78-4EFA-B172-3520C9DA935E}"/>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505" name="Group 247">
              <a:extLst>
                <a:ext uri="{FF2B5EF4-FFF2-40B4-BE49-F238E27FC236}">
                  <a16:creationId xmlns:a16="http://schemas.microsoft.com/office/drawing/2014/main" id="{4C55BA37-6B3C-49A6-9C0C-F3F977EF1B7F}"/>
                </a:ext>
              </a:extLst>
            </p:cNvPr>
            <p:cNvGrpSpPr>
              <a:grpSpLocks/>
            </p:cNvGrpSpPr>
            <p:nvPr/>
          </p:nvGrpSpPr>
          <p:grpSpPr bwMode="auto">
            <a:xfrm flipH="1" flipV="1">
              <a:off x="2496" y="1440"/>
              <a:ext cx="96" cy="96"/>
              <a:chOff x="672" y="1248"/>
              <a:chExt cx="96" cy="96"/>
            </a:xfrm>
          </p:grpSpPr>
          <p:sp>
            <p:nvSpPr>
              <p:cNvPr id="50575" name="Line 248">
                <a:extLst>
                  <a:ext uri="{FF2B5EF4-FFF2-40B4-BE49-F238E27FC236}">
                    <a16:creationId xmlns:a16="http://schemas.microsoft.com/office/drawing/2014/main" id="{D293DA99-1801-4DF7-9FCD-E7021AF1539D}"/>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576" name="Line 249">
                <a:extLst>
                  <a:ext uri="{FF2B5EF4-FFF2-40B4-BE49-F238E27FC236}">
                    <a16:creationId xmlns:a16="http://schemas.microsoft.com/office/drawing/2014/main" id="{2836CAAA-1216-466D-A1DB-70317427C580}"/>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506" name="Group 250">
              <a:extLst>
                <a:ext uri="{FF2B5EF4-FFF2-40B4-BE49-F238E27FC236}">
                  <a16:creationId xmlns:a16="http://schemas.microsoft.com/office/drawing/2014/main" id="{E5448E9C-2D48-45E7-88F9-036B8646923D}"/>
                </a:ext>
              </a:extLst>
            </p:cNvPr>
            <p:cNvGrpSpPr>
              <a:grpSpLocks/>
            </p:cNvGrpSpPr>
            <p:nvPr/>
          </p:nvGrpSpPr>
          <p:grpSpPr bwMode="auto">
            <a:xfrm flipH="1" flipV="1">
              <a:off x="2928" y="1584"/>
              <a:ext cx="96" cy="96"/>
              <a:chOff x="672" y="1248"/>
              <a:chExt cx="96" cy="96"/>
            </a:xfrm>
          </p:grpSpPr>
          <p:sp>
            <p:nvSpPr>
              <p:cNvPr id="50573" name="Line 251">
                <a:extLst>
                  <a:ext uri="{FF2B5EF4-FFF2-40B4-BE49-F238E27FC236}">
                    <a16:creationId xmlns:a16="http://schemas.microsoft.com/office/drawing/2014/main" id="{FA693A99-CF05-420D-A12E-68EF52D34754}"/>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574" name="Line 252">
                <a:extLst>
                  <a:ext uri="{FF2B5EF4-FFF2-40B4-BE49-F238E27FC236}">
                    <a16:creationId xmlns:a16="http://schemas.microsoft.com/office/drawing/2014/main" id="{743CBDFA-0268-489E-AA44-DC1D50BBA354}"/>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507" name="Group 253">
              <a:extLst>
                <a:ext uri="{FF2B5EF4-FFF2-40B4-BE49-F238E27FC236}">
                  <a16:creationId xmlns:a16="http://schemas.microsoft.com/office/drawing/2014/main" id="{37B8CFD1-5965-44FB-B0F7-8245E6E3C012}"/>
                </a:ext>
              </a:extLst>
            </p:cNvPr>
            <p:cNvGrpSpPr>
              <a:grpSpLocks/>
            </p:cNvGrpSpPr>
            <p:nvPr/>
          </p:nvGrpSpPr>
          <p:grpSpPr bwMode="auto">
            <a:xfrm flipH="1" flipV="1">
              <a:off x="2544" y="1584"/>
              <a:ext cx="96" cy="96"/>
              <a:chOff x="672" y="1248"/>
              <a:chExt cx="96" cy="96"/>
            </a:xfrm>
          </p:grpSpPr>
          <p:sp>
            <p:nvSpPr>
              <p:cNvPr id="50571" name="Line 254">
                <a:extLst>
                  <a:ext uri="{FF2B5EF4-FFF2-40B4-BE49-F238E27FC236}">
                    <a16:creationId xmlns:a16="http://schemas.microsoft.com/office/drawing/2014/main" id="{DE3FEE38-988F-4294-8D7F-15FE91743059}"/>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572" name="Line 255">
                <a:extLst>
                  <a:ext uri="{FF2B5EF4-FFF2-40B4-BE49-F238E27FC236}">
                    <a16:creationId xmlns:a16="http://schemas.microsoft.com/office/drawing/2014/main" id="{A7186F3F-1B00-4B74-8898-36DA3A590D21}"/>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508" name="Group 256">
              <a:extLst>
                <a:ext uri="{FF2B5EF4-FFF2-40B4-BE49-F238E27FC236}">
                  <a16:creationId xmlns:a16="http://schemas.microsoft.com/office/drawing/2014/main" id="{9E53F398-848B-40B8-9794-77D6012295BB}"/>
                </a:ext>
              </a:extLst>
            </p:cNvPr>
            <p:cNvGrpSpPr>
              <a:grpSpLocks/>
            </p:cNvGrpSpPr>
            <p:nvPr/>
          </p:nvGrpSpPr>
          <p:grpSpPr bwMode="auto">
            <a:xfrm flipH="1" flipV="1">
              <a:off x="2880" y="1728"/>
              <a:ext cx="96" cy="96"/>
              <a:chOff x="672" y="1248"/>
              <a:chExt cx="96" cy="96"/>
            </a:xfrm>
          </p:grpSpPr>
          <p:sp>
            <p:nvSpPr>
              <p:cNvPr id="50569" name="Line 257">
                <a:extLst>
                  <a:ext uri="{FF2B5EF4-FFF2-40B4-BE49-F238E27FC236}">
                    <a16:creationId xmlns:a16="http://schemas.microsoft.com/office/drawing/2014/main" id="{DE941A2A-97BD-44C7-A398-3906EDA979A8}"/>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570" name="Line 258">
                <a:extLst>
                  <a:ext uri="{FF2B5EF4-FFF2-40B4-BE49-F238E27FC236}">
                    <a16:creationId xmlns:a16="http://schemas.microsoft.com/office/drawing/2014/main" id="{C76B8556-73F2-48BC-986E-C86F6E3474D4}"/>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509" name="Group 259">
              <a:extLst>
                <a:ext uri="{FF2B5EF4-FFF2-40B4-BE49-F238E27FC236}">
                  <a16:creationId xmlns:a16="http://schemas.microsoft.com/office/drawing/2014/main" id="{E3F37CD3-8C53-4B5A-B285-126070AE73C4}"/>
                </a:ext>
              </a:extLst>
            </p:cNvPr>
            <p:cNvGrpSpPr>
              <a:grpSpLocks/>
            </p:cNvGrpSpPr>
            <p:nvPr/>
          </p:nvGrpSpPr>
          <p:grpSpPr bwMode="auto">
            <a:xfrm flipH="1" flipV="1">
              <a:off x="2304" y="2064"/>
              <a:ext cx="96" cy="96"/>
              <a:chOff x="672" y="1248"/>
              <a:chExt cx="96" cy="96"/>
            </a:xfrm>
          </p:grpSpPr>
          <p:sp>
            <p:nvSpPr>
              <p:cNvPr id="50567" name="Line 260">
                <a:extLst>
                  <a:ext uri="{FF2B5EF4-FFF2-40B4-BE49-F238E27FC236}">
                    <a16:creationId xmlns:a16="http://schemas.microsoft.com/office/drawing/2014/main" id="{6E51173E-DC00-46C2-8C2F-490B62264419}"/>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568" name="Line 261">
                <a:extLst>
                  <a:ext uri="{FF2B5EF4-FFF2-40B4-BE49-F238E27FC236}">
                    <a16:creationId xmlns:a16="http://schemas.microsoft.com/office/drawing/2014/main" id="{19FED511-38DC-4D42-A9DD-4F731B87CE4C}"/>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510" name="Group 262">
              <a:extLst>
                <a:ext uri="{FF2B5EF4-FFF2-40B4-BE49-F238E27FC236}">
                  <a16:creationId xmlns:a16="http://schemas.microsoft.com/office/drawing/2014/main" id="{D6E3F8A9-4EF6-4198-8CA9-42A49474AA83}"/>
                </a:ext>
              </a:extLst>
            </p:cNvPr>
            <p:cNvGrpSpPr>
              <a:grpSpLocks/>
            </p:cNvGrpSpPr>
            <p:nvPr/>
          </p:nvGrpSpPr>
          <p:grpSpPr bwMode="auto">
            <a:xfrm flipH="1" flipV="1">
              <a:off x="2304" y="1920"/>
              <a:ext cx="96" cy="96"/>
              <a:chOff x="672" y="1248"/>
              <a:chExt cx="96" cy="96"/>
            </a:xfrm>
          </p:grpSpPr>
          <p:sp>
            <p:nvSpPr>
              <p:cNvPr id="50565" name="Line 263">
                <a:extLst>
                  <a:ext uri="{FF2B5EF4-FFF2-40B4-BE49-F238E27FC236}">
                    <a16:creationId xmlns:a16="http://schemas.microsoft.com/office/drawing/2014/main" id="{E5AD4A62-25E4-4BB4-8F34-CC792548A2FF}"/>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566" name="Line 264">
                <a:extLst>
                  <a:ext uri="{FF2B5EF4-FFF2-40B4-BE49-F238E27FC236}">
                    <a16:creationId xmlns:a16="http://schemas.microsoft.com/office/drawing/2014/main" id="{55102F7E-FA89-41BC-8AE0-93135481D69D}"/>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511" name="Group 265">
              <a:extLst>
                <a:ext uri="{FF2B5EF4-FFF2-40B4-BE49-F238E27FC236}">
                  <a16:creationId xmlns:a16="http://schemas.microsoft.com/office/drawing/2014/main" id="{5C16EFC2-DDF7-4A08-873E-C8AE15D6FF10}"/>
                </a:ext>
              </a:extLst>
            </p:cNvPr>
            <p:cNvGrpSpPr>
              <a:grpSpLocks/>
            </p:cNvGrpSpPr>
            <p:nvPr/>
          </p:nvGrpSpPr>
          <p:grpSpPr bwMode="auto">
            <a:xfrm flipH="1" flipV="1">
              <a:off x="2496" y="1680"/>
              <a:ext cx="96" cy="96"/>
              <a:chOff x="672" y="1248"/>
              <a:chExt cx="96" cy="96"/>
            </a:xfrm>
          </p:grpSpPr>
          <p:sp>
            <p:nvSpPr>
              <p:cNvPr id="50563" name="Line 266">
                <a:extLst>
                  <a:ext uri="{FF2B5EF4-FFF2-40B4-BE49-F238E27FC236}">
                    <a16:creationId xmlns:a16="http://schemas.microsoft.com/office/drawing/2014/main" id="{22981861-8C48-478A-81A8-3977BE6C26CD}"/>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564" name="Line 267">
                <a:extLst>
                  <a:ext uri="{FF2B5EF4-FFF2-40B4-BE49-F238E27FC236}">
                    <a16:creationId xmlns:a16="http://schemas.microsoft.com/office/drawing/2014/main" id="{0C27C3BA-27BD-463B-B05F-FC9CEF29691C}"/>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512" name="Group 268">
              <a:extLst>
                <a:ext uri="{FF2B5EF4-FFF2-40B4-BE49-F238E27FC236}">
                  <a16:creationId xmlns:a16="http://schemas.microsoft.com/office/drawing/2014/main" id="{FBF227E8-01EB-46F0-8DAD-F60AD371BE81}"/>
                </a:ext>
              </a:extLst>
            </p:cNvPr>
            <p:cNvGrpSpPr>
              <a:grpSpLocks/>
            </p:cNvGrpSpPr>
            <p:nvPr/>
          </p:nvGrpSpPr>
          <p:grpSpPr bwMode="auto">
            <a:xfrm flipH="1" flipV="1">
              <a:off x="2496" y="1920"/>
              <a:ext cx="96" cy="96"/>
              <a:chOff x="672" y="1248"/>
              <a:chExt cx="96" cy="96"/>
            </a:xfrm>
          </p:grpSpPr>
          <p:sp>
            <p:nvSpPr>
              <p:cNvPr id="50561" name="Line 269">
                <a:extLst>
                  <a:ext uri="{FF2B5EF4-FFF2-40B4-BE49-F238E27FC236}">
                    <a16:creationId xmlns:a16="http://schemas.microsoft.com/office/drawing/2014/main" id="{85C50F89-DD01-422A-A257-C7ADE5C3CEC7}"/>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562" name="Line 270">
                <a:extLst>
                  <a:ext uri="{FF2B5EF4-FFF2-40B4-BE49-F238E27FC236}">
                    <a16:creationId xmlns:a16="http://schemas.microsoft.com/office/drawing/2014/main" id="{030D6332-CA62-42FD-927A-7199F5A44554}"/>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513" name="Group 271">
              <a:extLst>
                <a:ext uri="{FF2B5EF4-FFF2-40B4-BE49-F238E27FC236}">
                  <a16:creationId xmlns:a16="http://schemas.microsoft.com/office/drawing/2014/main" id="{40B77B04-4B06-4F6B-AA28-E0D092C3EE64}"/>
                </a:ext>
              </a:extLst>
            </p:cNvPr>
            <p:cNvGrpSpPr>
              <a:grpSpLocks/>
            </p:cNvGrpSpPr>
            <p:nvPr/>
          </p:nvGrpSpPr>
          <p:grpSpPr bwMode="auto">
            <a:xfrm flipH="1" flipV="1">
              <a:off x="2784" y="1920"/>
              <a:ext cx="96" cy="96"/>
              <a:chOff x="672" y="1248"/>
              <a:chExt cx="96" cy="96"/>
            </a:xfrm>
          </p:grpSpPr>
          <p:sp>
            <p:nvSpPr>
              <p:cNvPr id="50559" name="Line 272">
                <a:extLst>
                  <a:ext uri="{FF2B5EF4-FFF2-40B4-BE49-F238E27FC236}">
                    <a16:creationId xmlns:a16="http://schemas.microsoft.com/office/drawing/2014/main" id="{F86032AD-2C34-421F-B1AF-1B8007CC3C25}"/>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560" name="Line 273">
                <a:extLst>
                  <a:ext uri="{FF2B5EF4-FFF2-40B4-BE49-F238E27FC236}">
                    <a16:creationId xmlns:a16="http://schemas.microsoft.com/office/drawing/2014/main" id="{1432C3B8-CFB6-4348-B50F-ACB2125C5381}"/>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514" name="Group 274">
              <a:extLst>
                <a:ext uri="{FF2B5EF4-FFF2-40B4-BE49-F238E27FC236}">
                  <a16:creationId xmlns:a16="http://schemas.microsoft.com/office/drawing/2014/main" id="{CB0A64D1-B884-4E0B-B757-AC45F04B85B2}"/>
                </a:ext>
              </a:extLst>
            </p:cNvPr>
            <p:cNvGrpSpPr>
              <a:grpSpLocks/>
            </p:cNvGrpSpPr>
            <p:nvPr/>
          </p:nvGrpSpPr>
          <p:grpSpPr bwMode="auto">
            <a:xfrm flipH="1" flipV="1">
              <a:off x="2832" y="1824"/>
              <a:ext cx="96" cy="96"/>
              <a:chOff x="672" y="1248"/>
              <a:chExt cx="96" cy="96"/>
            </a:xfrm>
          </p:grpSpPr>
          <p:sp>
            <p:nvSpPr>
              <p:cNvPr id="50557" name="Line 275">
                <a:extLst>
                  <a:ext uri="{FF2B5EF4-FFF2-40B4-BE49-F238E27FC236}">
                    <a16:creationId xmlns:a16="http://schemas.microsoft.com/office/drawing/2014/main" id="{A93409EE-8D8A-434A-965B-C15FC5A0C968}"/>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558" name="Line 276">
                <a:extLst>
                  <a:ext uri="{FF2B5EF4-FFF2-40B4-BE49-F238E27FC236}">
                    <a16:creationId xmlns:a16="http://schemas.microsoft.com/office/drawing/2014/main" id="{3638D9F1-B801-4E9A-95AA-3904AFB965AD}"/>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515" name="Group 277">
              <a:extLst>
                <a:ext uri="{FF2B5EF4-FFF2-40B4-BE49-F238E27FC236}">
                  <a16:creationId xmlns:a16="http://schemas.microsoft.com/office/drawing/2014/main" id="{FB265932-5722-44B8-9A76-3E8E4831C136}"/>
                </a:ext>
              </a:extLst>
            </p:cNvPr>
            <p:cNvGrpSpPr>
              <a:grpSpLocks/>
            </p:cNvGrpSpPr>
            <p:nvPr/>
          </p:nvGrpSpPr>
          <p:grpSpPr bwMode="auto">
            <a:xfrm flipH="1" flipV="1">
              <a:off x="2688" y="2016"/>
              <a:ext cx="96" cy="96"/>
              <a:chOff x="672" y="1248"/>
              <a:chExt cx="96" cy="96"/>
            </a:xfrm>
          </p:grpSpPr>
          <p:sp>
            <p:nvSpPr>
              <p:cNvPr id="50555" name="Line 278">
                <a:extLst>
                  <a:ext uri="{FF2B5EF4-FFF2-40B4-BE49-F238E27FC236}">
                    <a16:creationId xmlns:a16="http://schemas.microsoft.com/office/drawing/2014/main" id="{699A6F39-A30E-437F-A28F-683C490AB143}"/>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556" name="Line 279">
                <a:extLst>
                  <a:ext uri="{FF2B5EF4-FFF2-40B4-BE49-F238E27FC236}">
                    <a16:creationId xmlns:a16="http://schemas.microsoft.com/office/drawing/2014/main" id="{D2808BC6-C251-4708-9BCC-0DAC3CFC2142}"/>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516" name="Group 280">
              <a:extLst>
                <a:ext uri="{FF2B5EF4-FFF2-40B4-BE49-F238E27FC236}">
                  <a16:creationId xmlns:a16="http://schemas.microsoft.com/office/drawing/2014/main" id="{8359079F-9662-4AF9-B58D-F068925FDFD3}"/>
                </a:ext>
              </a:extLst>
            </p:cNvPr>
            <p:cNvGrpSpPr>
              <a:grpSpLocks/>
            </p:cNvGrpSpPr>
            <p:nvPr/>
          </p:nvGrpSpPr>
          <p:grpSpPr bwMode="auto">
            <a:xfrm flipH="1" flipV="1">
              <a:off x="2400" y="1968"/>
              <a:ext cx="96" cy="96"/>
              <a:chOff x="672" y="1248"/>
              <a:chExt cx="96" cy="96"/>
            </a:xfrm>
          </p:grpSpPr>
          <p:sp>
            <p:nvSpPr>
              <p:cNvPr id="50553" name="Line 281">
                <a:extLst>
                  <a:ext uri="{FF2B5EF4-FFF2-40B4-BE49-F238E27FC236}">
                    <a16:creationId xmlns:a16="http://schemas.microsoft.com/office/drawing/2014/main" id="{58DEB9B3-214C-4F90-A855-EDDDCE756DCC}"/>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554" name="Line 282">
                <a:extLst>
                  <a:ext uri="{FF2B5EF4-FFF2-40B4-BE49-F238E27FC236}">
                    <a16:creationId xmlns:a16="http://schemas.microsoft.com/office/drawing/2014/main" id="{3B25EE3B-1224-48EA-958A-F540CD96DFE7}"/>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517" name="Group 283">
              <a:extLst>
                <a:ext uri="{FF2B5EF4-FFF2-40B4-BE49-F238E27FC236}">
                  <a16:creationId xmlns:a16="http://schemas.microsoft.com/office/drawing/2014/main" id="{51C1A084-277E-487E-A001-11BC363F34B8}"/>
                </a:ext>
              </a:extLst>
            </p:cNvPr>
            <p:cNvGrpSpPr>
              <a:grpSpLocks/>
            </p:cNvGrpSpPr>
            <p:nvPr/>
          </p:nvGrpSpPr>
          <p:grpSpPr bwMode="auto">
            <a:xfrm flipH="1" flipV="1">
              <a:off x="2640" y="1920"/>
              <a:ext cx="96" cy="96"/>
              <a:chOff x="672" y="1248"/>
              <a:chExt cx="96" cy="96"/>
            </a:xfrm>
          </p:grpSpPr>
          <p:sp>
            <p:nvSpPr>
              <p:cNvPr id="50551" name="Line 284">
                <a:extLst>
                  <a:ext uri="{FF2B5EF4-FFF2-40B4-BE49-F238E27FC236}">
                    <a16:creationId xmlns:a16="http://schemas.microsoft.com/office/drawing/2014/main" id="{C52801CE-8AFA-43C2-A61B-9A52415B6212}"/>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552" name="Line 285">
                <a:extLst>
                  <a:ext uri="{FF2B5EF4-FFF2-40B4-BE49-F238E27FC236}">
                    <a16:creationId xmlns:a16="http://schemas.microsoft.com/office/drawing/2014/main" id="{AB735825-87CF-41DA-835C-048A91E2CB01}"/>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518" name="Group 286">
              <a:extLst>
                <a:ext uri="{FF2B5EF4-FFF2-40B4-BE49-F238E27FC236}">
                  <a16:creationId xmlns:a16="http://schemas.microsoft.com/office/drawing/2014/main" id="{A275609E-97DA-49E5-B9C1-C0562B9DAC1F}"/>
                </a:ext>
              </a:extLst>
            </p:cNvPr>
            <p:cNvGrpSpPr>
              <a:grpSpLocks/>
            </p:cNvGrpSpPr>
            <p:nvPr/>
          </p:nvGrpSpPr>
          <p:grpSpPr bwMode="auto">
            <a:xfrm flipH="1" flipV="1">
              <a:off x="2688" y="1824"/>
              <a:ext cx="96" cy="96"/>
              <a:chOff x="672" y="1248"/>
              <a:chExt cx="96" cy="96"/>
            </a:xfrm>
          </p:grpSpPr>
          <p:sp>
            <p:nvSpPr>
              <p:cNvPr id="50549" name="Line 287">
                <a:extLst>
                  <a:ext uri="{FF2B5EF4-FFF2-40B4-BE49-F238E27FC236}">
                    <a16:creationId xmlns:a16="http://schemas.microsoft.com/office/drawing/2014/main" id="{7996517F-CC98-4A59-99AC-6FCC04F8FC8B}"/>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550" name="Line 288">
                <a:extLst>
                  <a:ext uri="{FF2B5EF4-FFF2-40B4-BE49-F238E27FC236}">
                    <a16:creationId xmlns:a16="http://schemas.microsoft.com/office/drawing/2014/main" id="{573E5BC3-F957-4AAA-88A6-C0DD62971A03}"/>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519" name="Group 289">
              <a:extLst>
                <a:ext uri="{FF2B5EF4-FFF2-40B4-BE49-F238E27FC236}">
                  <a16:creationId xmlns:a16="http://schemas.microsoft.com/office/drawing/2014/main" id="{3E58EB52-0F98-43AE-89B6-58FFA64EB5D4}"/>
                </a:ext>
              </a:extLst>
            </p:cNvPr>
            <p:cNvGrpSpPr>
              <a:grpSpLocks/>
            </p:cNvGrpSpPr>
            <p:nvPr/>
          </p:nvGrpSpPr>
          <p:grpSpPr bwMode="auto">
            <a:xfrm flipH="1" flipV="1">
              <a:off x="2400" y="1824"/>
              <a:ext cx="96" cy="96"/>
              <a:chOff x="672" y="1248"/>
              <a:chExt cx="96" cy="96"/>
            </a:xfrm>
          </p:grpSpPr>
          <p:sp>
            <p:nvSpPr>
              <p:cNvPr id="50547" name="Line 290">
                <a:extLst>
                  <a:ext uri="{FF2B5EF4-FFF2-40B4-BE49-F238E27FC236}">
                    <a16:creationId xmlns:a16="http://schemas.microsoft.com/office/drawing/2014/main" id="{3298BB15-0B6A-4EC0-9E3C-9426BF6C7811}"/>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548" name="Line 291">
                <a:extLst>
                  <a:ext uri="{FF2B5EF4-FFF2-40B4-BE49-F238E27FC236}">
                    <a16:creationId xmlns:a16="http://schemas.microsoft.com/office/drawing/2014/main" id="{30387D39-E2B1-4619-9D7D-6AF84BE851B2}"/>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520" name="Group 292">
              <a:extLst>
                <a:ext uri="{FF2B5EF4-FFF2-40B4-BE49-F238E27FC236}">
                  <a16:creationId xmlns:a16="http://schemas.microsoft.com/office/drawing/2014/main" id="{804D7C0B-F54D-46DE-BEC9-5764AAACD833}"/>
                </a:ext>
              </a:extLst>
            </p:cNvPr>
            <p:cNvGrpSpPr>
              <a:grpSpLocks/>
            </p:cNvGrpSpPr>
            <p:nvPr/>
          </p:nvGrpSpPr>
          <p:grpSpPr bwMode="auto">
            <a:xfrm flipH="1" flipV="1">
              <a:off x="2928" y="1920"/>
              <a:ext cx="96" cy="96"/>
              <a:chOff x="672" y="1248"/>
              <a:chExt cx="96" cy="96"/>
            </a:xfrm>
          </p:grpSpPr>
          <p:sp>
            <p:nvSpPr>
              <p:cNvPr id="50545" name="Line 293">
                <a:extLst>
                  <a:ext uri="{FF2B5EF4-FFF2-40B4-BE49-F238E27FC236}">
                    <a16:creationId xmlns:a16="http://schemas.microsoft.com/office/drawing/2014/main" id="{B9148B0F-158C-4431-BC90-67478EE25BFB}"/>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546" name="Line 294">
                <a:extLst>
                  <a:ext uri="{FF2B5EF4-FFF2-40B4-BE49-F238E27FC236}">
                    <a16:creationId xmlns:a16="http://schemas.microsoft.com/office/drawing/2014/main" id="{FB3CE602-DBA8-473C-82F7-F737F17C97F8}"/>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521" name="Group 295">
              <a:extLst>
                <a:ext uri="{FF2B5EF4-FFF2-40B4-BE49-F238E27FC236}">
                  <a16:creationId xmlns:a16="http://schemas.microsoft.com/office/drawing/2014/main" id="{CA7A3E5A-C0B3-4AC3-B9E6-26D641F2F930}"/>
                </a:ext>
              </a:extLst>
            </p:cNvPr>
            <p:cNvGrpSpPr>
              <a:grpSpLocks/>
            </p:cNvGrpSpPr>
            <p:nvPr/>
          </p:nvGrpSpPr>
          <p:grpSpPr bwMode="auto">
            <a:xfrm flipH="1" flipV="1">
              <a:off x="2544" y="2016"/>
              <a:ext cx="96" cy="96"/>
              <a:chOff x="672" y="1248"/>
              <a:chExt cx="96" cy="96"/>
            </a:xfrm>
          </p:grpSpPr>
          <p:sp>
            <p:nvSpPr>
              <p:cNvPr id="50543" name="Line 296">
                <a:extLst>
                  <a:ext uri="{FF2B5EF4-FFF2-40B4-BE49-F238E27FC236}">
                    <a16:creationId xmlns:a16="http://schemas.microsoft.com/office/drawing/2014/main" id="{478EFEA9-3AD9-42DD-993D-7EABA8B8AC51}"/>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544" name="Line 297">
                <a:extLst>
                  <a:ext uri="{FF2B5EF4-FFF2-40B4-BE49-F238E27FC236}">
                    <a16:creationId xmlns:a16="http://schemas.microsoft.com/office/drawing/2014/main" id="{1A1057CC-A9B9-4BAD-B12B-FE6D10E0C0F5}"/>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522" name="Group 298">
              <a:extLst>
                <a:ext uri="{FF2B5EF4-FFF2-40B4-BE49-F238E27FC236}">
                  <a16:creationId xmlns:a16="http://schemas.microsoft.com/office/drawing/2014/main" id="{2472AFD2-747B-470D-90A1-99FAD355C753}"/>
                </a:ext>
              </a:extLst>
            </p:cNvPr>
            <p:cNvGrpSpPr>
              <a:grpSpLocks/>
            </p:cNvGrpSpPr>
            <p:nvPr/>
          </p:nvGrpSpPr>
          <p:grpSpPr bwMode="auto">
            <a:xfrm flipH="1" flipV="1">
              <a:off x="2832" y="2016"/>
              <a:ext cx="96" cy="96"/>
              <a:chOff x="672" y="1248"/>
              <a:chExt cx="96" cy="96"/>
            </a:xfrm>
          </p:grpSpPr>
          <p:sp>
            <p:nvSpPr>
              <p:cNvPr id="50541" name="Line 299">
                <a:extLst>
                  <a:ext uri="{FF2B5EF4-FFF2-40B4-BE49-F238E27FC236}">
                    <a16:creationId xmlns:a16="http://schemas.microsoft.com/office/drawing/2014/main" id="{E3F6BD8C-3EB1-4EF2-B612-FC05CE7CE8E7}"/>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542" name="Line 300">
                <a:extLst>
                  <a:ext uri="{FF2B5EF4-FFF2-40B4-BE49-F238E27FC236}">
                    <a16:creationId xmlns:a16="http://schemas.microsoft.com/office/drawing/2014/main" id="{91C0FA6B-38FE-44DC-8910-4570E48BE38F}"/>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523" name="Group 301">
              <a:extLst>
                <a:ext uri="{FF2B5EF4-FFF2-40B4-BE49-F238E27FC236}">
                  <a16:creationId xmlns:a16="http://schemas.microsoft.com/office/drawing/2014/main" id="{224663E8-A101-4D61-8F90-72175C30D465}"/>
                </a:ext>
              </a:extLst>
            </p:cNvPr>
            <p:cNvGrpSpPr>
              <a:grpSpLocks/>
            </p:cNvGrpSpPr>
            <p:nvPr/>
          </p:nvGrpSpPr>
          <p:grpSpPr bwMode="auto">
            <a:xfrm flipH="1" flipV="1">
              <a:off x="2928" y="2112"/>
              <a:ext cx="96" cy="96"/>
              <a:chOff x="672" y="1248"/>
              <a:chExt cx="96" cy="96"/>
            </a:xfrm>
          </p:grpSpPr>
          <p:sp>
            <p:nvSpPr>
              <p:cNvPr id="50539" name="Line 302">
                <a:extLst>
                  <a:ext uri="{FF2B5EF4-FFF2-40B4-BE49-F238E27FC236}">
                    <a16:creationId xmlns:a16="http://schemas.microsoft.com/office/drawing/2014/main" id="{2C34B6A9-8FDD-4087-8BE9-178B5BF6B913}"/>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540" name="Line 303">
                <a:extLst>
                  <a:ext uri="{FF2B5EF4-FFF2-40B4-BE49-F238E27FC236}">
                    <a16:creationId xmlns:a16="http://schemas.microsoft.com/office/drawing/2014/main" id="{C0D71D73-17C7-4C8B-8B84-9010C366098A}"/>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524" name="Group 304">
              <a:extLst>
                <a:ext uri="{FF2B5EF4-FFF2-40B4-BE49-F238E27FC236}">
                  <a16:creationId xmlns:a16="http://schemas.microsoft.com/office/drawing/2014/main" id="{1D5995DF-AEB6-4F9C-98F9-92F0894041CF}"/>
                </a:ext>
              </a:extLst>
            </p:cNvPr>
            <p:cNvGrpSpPr>
              <a:grpSpLocks/>
            </p:cNvGrpSpPr>
            <p:nvPr/>
          </p:nvGrpSpPr>
          <p:grpSpPr bwMode="auto">
            <a:xfrm flipH="1" flipV="1">
              <a:off x="2448" y="2112"/>
              <a:ext cx="96" cy="96"/>
              <a:chOff x="672" y="1248"/>
              <a:chExt cx="96" cy="96"/>
            </a:xfrm>
          </p:grpSpPr>
          <p:sp>
            <p:nvSpPr>
              <p:cNvPr id="50537" name="Line 305">
                <a:extLst>
                  <a:ext uri="{FF2B5EF4-FFF2-40B4-BE49-F238E27FC236}">
                    <a16:creationId xmlns:a16="http://schemas.microsoft.com/office/drawing/2014/main" id="{F32D3CEA-8FC3-4E62-B1BE-644F98853186}"/>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538" name="Line 306">
                <a:extLst>
                  <a:ext uri="{FF2B5EF4-FFF2-40B4-BE49-F238E27FC236}">
                    <a16:creationId xmlns:a16="http://schemas.microsoft.com/office/drawing/2014/main" id="{D76BC698-B336-423A-93F0-9CA60CF1079B}"/>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525" name="Group 307">
              <a:extLst>
                <a:ext uri="{FF2B5EF4-FFF2-40B4-BE49-F238E27FC236}">
                  <a16:creationId xmlns:a16="http://schemas.microsoft.com/office/drawing/2014/main" id="{921A40A3-6DD2-4E61-8E69-88C7FB6C5729}"/>
                </a:ext>
              </a:extLst>
            </p:cNvPr>
            <p:cNvGrpSpPr>
              <a:grpSpLocks/>
            </p:cNvGrpSpPr>
            <p:nvPr/>
          </p:nvGrpSpPr>
          <p:grpSpPr bwMode="auto">
            <a:xfrm flipH="1" flipV="1">
              <a:off x="2736" y="1728"/>
              <a:ext cx="96" cy="96"/>
              <a:chOff x="672" y="1248"/>
              <a:chExt cx="96" cy="96"/>
            </a:xfrm>
          </p:grpSpPr>
          <p:sp>
            <p:nvSpPr>
              <p:cNvPr id="50535" name="Line 308">
                <a:extLst>
                  <a:ext uri="{FF2B5EF4-FFF2-40B4-BE49-F238E27FC236}">
                    <a16:creationId xmlns:a16="http://schemas.microsoft.com/office/drawing/2014/main" id="{EB700C05-6392-4F01-95A1-A53A934C10B2}"/>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536" name="Line 309">
                <a:extLst>
                  <a:ext uri="{FF2B5EF4-FFF2-40B4-BE49-F238E27FC236}">
                    <a16:creationId xmlns:a16="http://schemas.microsoft.com/office/drawing/2014/main" id="{E0A9B99B-59C1-45D4-9384-64E1119FFD1F}"/>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526" name="Group 310">
              <a:extLst>
                <a:ext uri="{FF2B5EF4-FFF2-40B4-BE49-F238E27FC236}">
                  <a16:creationId xmlns:a16="http://schemas.microsoft.com/office/drawing/2014/main" id="{90CAFDD1-3665-4CCD-8ACA-EB5107837A9E}"/>
                </a:ext>
              </a:extLst>
            </p:cNvPr>
            <p:cNvGrpSpPr>
              <a:grpSpLocks/>
            </p:cNvGrpSpPr>
            <p:nvPr/>
          </p:nvGrpSpPr>
          <p:grpSpPr bwMode="auto">
            <a:xfrm flipH="1" flipV="1">
              <a:off x="2592" y="1728"/>
              <a:ext cx="96" cy="96"/>
              <a:chOff x="672" y="1248"/>
              <a:chExt cx="96" cy="96"/>
            </a:xfrm>
          </p:grpSpPr>
          <p:sp>
            <p:nvSpPr>
              <p:cNvPr id="50533" name="Line 311">
                <a:extLst>
                  <a:ext uri="{FF2B5EF4-FFF2-40B4-BE49-F238E27FC236}">
                    <a16:creationId xmlns:a16="http://schemas.microsoft.com/office/drawing/2014/main" id="{9A82C0FA-A826-4E7F-A7D8-EA396E8A7EC3}"/>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534" name="Line 312">
                <a:extLst>
                  <a:ext uri="{FF2B5EF4-FFF2-40B4-BE49-F238E27FC236}">
                    <a16:creationId xmlns:a16="http://schemas.microsoft.com/office/drawing/2014/main" id="{C6736067-E80C-4B3E-A50C-070AA6005030}"/>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527" name="Group 313">
              <a:extLst>
                <a:ext uri="{FF2B5EF4-FFF2-40B4-BE49-F238E27FC236}">
                  <a16:creationId xmlns:a16="http://schemas.microsoft.com/office/drawing/2014/main" id="{6E4B8850-F388-4BA4-A65B-22748F437F2B}"/>
                </a:ext>
              </a:extLst>
            </p:cNvPr>
            <p:cNvGrpSpPr>
              <a:grpSpLocks/>
            </p:cNvGrpSpPr>
            <p:nvPr/>
          </p:nvGrpSpPr>
          <p:grpSpPr bwMode="auto">
            <a:xfrm flipH="1" flipV="1">
              <a:off x="2880" y="2544"/>
              <a:ext cx="96" cy="96"/>
              <a:chOff x="672" y="1248"/>
              <a:chExt cx="96" cy="96"/>
            </a:xfrm>
          </p:grpSpPr>
          <p:sp>
            <p:nvSpPr>
              <p:cNvPr id="50531" name="Line 314">
                <a:extLst>
                  <a:ext uri="{FF2B5EF4-FFF2-40B4-BE49-F238E27FC236}">
                    <a16:creationId xmlns:a16="http://schemas.microsoft.com/office/drawing/2014/main" id="{217DD911-4056-4C8B-A5E7-A775927B815C}"/>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532" name="Line 315">
                <a:extLst>
                  <a:ext uri="{FF2B5EF4-FFF2-40B4-BE49-F238E27FC236}">
                    <a16:creationId xmlns:a16="http://schemas.microsoft.com/office/drawing/2014/main" id="{25F42485-8087-456A-83C9-603DF42964B0}"/>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528" name="Group 316">
              <a:extLst>
                <a:ext uri="{FF2B5EF4-FFF2-40B4-BE49-F238E27FC236}">
                  <a16:creationId xmlns:a16="http://schemas.microsoft.com/office/drawing/2014/main" id="{4A0C55A1-38B5-4245-909F-EB9D0C9D7EB0}"/>
                </a:ext>
              </a:extLst>
            </p:cNvPr>
            <p:cNvGrpSpPr>
              <a:grpSpLocks/>
            </p:cNvGrpSpPr>
            <p:nvPr/>
          </p:nvGrpSpPr>
          <p:grpSpPr bwMode="auto">
            <a:xfrm flipH="1" flipV="1">
              <a:off x="2544" y="1824"/>
              <a:ext cx="96" cy="96"/>
              <a:chOff x="672" y="1248"/>
              <a:chExt cx="96" cy="96"/>
            </a:xfrm>
          </p:grpSpPr>
          <p:sp>
            <p:nvSpPr>
              <p:cNvPr id="50529" name="Line 317">
                <a:extLst>
                  <a:ext uri="{FF2B5EF4-FFF2-40B4-BE49-F238E27FC236}">
                    <a16:creationId xmlns:a16="http://schemas.microsoft.com/office/drawing/2014/main" id="{7FB1295F-7CFA-4D7F-B8F1-D41A19E683DB}"/>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530" name="Line 318">
                <a:extLst>
                  <a:ext uri="{FF2B5EF4-FFF2-40B4-BE49-F238E27FC236}">
                    <a16:creationId xmlns:a16="http://schemas.microsoft.com/office/drawing/2014/main" id="{B6FC9253-B8F6-4D3B-A6B4-F681F38D7929}"/>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sp>
        <p:nvSpPr>
          <p:cNvPr id="87359" name="Text Box 319">
            <a:extLst>
              <a:ext uri="{FF2B5EF4-FFF2-40B4-BE49-F238E27FC236}">
                <a16:creationId xmlns:a16="http://schemas.microsoft.com/office/drawing/2014/main" id="{AC54DE51-C8BA-468A-A0D2-2A22BE1BD989}"/>
              </a:ext>
            </a:extLst>
          </p:cNvPr>
          <p:cNvSpPr txBox="1">
            <a:spLocks noChangeArrowheads="1"/>
          </p:cNvSpPr>
          <p:nvPr/>
        </p:nvSpPr>
        <p:spPr bwMode="auto">
          <a:xfrm>
            <a:off x="2971800" y="990600"/>
            <a:ext cx="457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00FFFF"/>
                </a:solidFill>
                <a:cs typeface="Arial" panose="020B0604020202020204" pitchFamily="34" charset="0"/>
              </a:rPr>
              <a:t>σ</a:t>
            </a:r>
            <a:r>
              <a:rPr lang="en-US" altLang="en-US" sz="1800" b="1" baseline="-25000">
                <a:solidFill>
                  <a:srgbClr val="00FFFF"/>
                </a:solidFill>
                <a:cs typeface="Arial" panose="020B0604020202020204" pitchFamily="34" charset="0"/>
              </a:rPr>
              <a:t>1</a:t>
            </a:r>
            <a:endParaRPr lang="el-GR" altLang="en-US" sz="1800" b="1" baseline="-25000">
              <a:solidFill>
                <a:srgbClr val="00FFFF"/>
              </a:solidFill>
              <a:cs typeface="Arial" panose="020B0604020202020204" pitchFamily="34" charset="0"/>
            </a:endParaRPr>
          </a:p>
        </p:txBody>
      </p:sp>
      <p:grpSp>
        <p:nvGrpSpPr>
          <p:cNvPr id="87683" name="Group 643">
            <a:extLst>
              <a:ext uri="{FF2B5EF4-FFF2-40B4-BE49-F238E27FC236}">
                <a16:creationId xmlns:a16="http://schemas.microsoft.com/office/drawing/2014/main" id="{3A9294D8-D44C-48C9-A2A7-48D98FCEBC81}"/>
              </a:ext>
            </a:extLst>
          </p:cNvPr>
          <p:cNvGrpSpPr>
            <a:grpSpLocks/>
          </p:cNvGrpSpPr>
          <p:nvPr/>
        </p:nvGrpSpPr>
        <p:grpSpPr bwMode="auto">
          <a:xfrm>
            <a:off x="5562600" y="685800"/>
            <a:ext cx="1143000" cy="4724400"/>
            <a:chOff x="3552" y="528"/>
            <a:chExt cx="720" cy="2976"/>
          </a:xfrm>
        </p:grpSpPr>
        <p:sp>
          <p:nvSpPr>
            <p:cNvPr id="50260" name="AutoShape 321">
              <a:extLst>
                <a:ext uri="{FF2B5EF4-FFF2-40B4-BE49-F238E27FC236}">
                  <a16:creationId xmlns:a16="http://schemas.microsoft.com/office/drawing/2014/main" id="{16D8A995-D62E-4B58-B2FB-AA4448484B23}"/>
                </a:ext>
              </a:extLst>
            </p:cNvPr>
            <p:cNvSpPr>
              <a:spLocks noChangeArrowheads="1"/>
            </p:cNvSpPr>
            <p:nvPr/>
          </p:nvSpPr>
          <p:spPr bwMode="auto">
            <a:xfrm rot="-5400000">
              <a:off x="2424" y="1656"/>
              <a:ext cx="2976" cy="720"/>
            </a:xfrm>
            <a:prstGeom prst="parallelogram">
              <a:avLst>
                <a:gd name="adj" fmla="val 103333"/>
              </a:avLst>
            </a:prstGeom>
            <a:solidFill>
              <a:srgbClr val="FF9900"/>
            </a:solidFill>
            <a:ln w="19050">
              <a:solidFill>
                <a:srgbClr val="A50021"/>
              </a:solidFill>
              <a:prstDash val="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nvGrpSpPr>
            <p:cNvPr id="50261" name="Group 642">
              <a:extLst>
                <a:ext uri="{FF2B5EF4-FFF2-40B4-BE49-F238E27FC236}">
                  <a16:creationId xmlns:a16="http://schemas.microsoft.com/office/drawing/2014/main" id="{3DDB04D2-FBB7-43DA-A250-B222980FA9C5}"/>
                </a:ext>
              </a:extLst>
            </p:cNvPr>
            <p:cNvGrpSpPr>
              <a:grpSpLocks/>
            </p:cNvGrpSpPr>
            <p:nvPr/>
          </p:nvGrpSpPr>
          <p:grpSpPr bwMode="auto">
            <a:xfrm>
              <a:off x="3552" y="624"/>
              <a:ext cx="720" cy="2736"/>
              <a:chOff x="3552" y="624"/>
              <a:chExt cx="720" cy="2736"/>
            </a:xfrm>
          </p:grpSpPr>
          <p:grpSp>
            <p:nvGrpSpPr>
              <p:cNvPr id="50262" name="Group 322">
                <a:extLst>
                  <a:ext uri="{FF2B5EF4-FFF2-40B4-BE49-F238E27FC236}">
                    <a16:creationId xmlns:a16="http://schemas.microsoft.com/office/drawing/2014/main" id="{BF604526-67FC-432D-9C28-FDDA6581BEE9}"/>
                  </a:ext>
                </a:extLst>
              </p:cNvPr>
              <p:cNvGrpSpPr>
                <a:grpSpLocks/>
              </p:cNvGrpSpPr>
              <p:nvPr/>
            </p:nvGrpSpPr>
            <p:grpSpPr bwMode="auto">
              <a:xfrm>
                <a:off x="3552" y="768"/>
                <a:ext cx="96" cy="96"/>
                <a:chOff x="672" y="1248"/>
                <a:chExt cx="96" cy="96"/>
              </a:xfrm>
            </p:grpSpPr>
            <p:sp>
              <p:nvSpPr>
                <p:cNvPr id="50422" name="Line 323">
                  <a:extLst>
                    <a:ext uri="{FF2B5EF4-FFF2-40B4-BE49-F238E27FC236}">
                      <a16:creationId xmlns:a16="http://schemas.microsoft.com/office/drawing/2014/main" id="{90A77DB2-10B3-4C43-A05B-DA259615C34F}"/>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423" name="Line 324">
                  <a:extLst>
                    <a:ext uri="{FF2B5EF4-FFF2-40B4-BE49-F238E27FC236}">
                      <a16:creationId xmlns:a16="http://schemas.microsoft.com/office/drawing/2014/main" id="{E03DADC3-7356-4309-A5DD-A77423DB60C4}"/>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263" name="Group 325">
                <a:extLst>
                  <a:ext uri="{FF2B5EF4-FFF2-40B4-BE49-F238E27FC236}">
                    <a16:creationId xmlns:a16="http://schemas.microsoft.com/office/drawing/2014/main" id="{0F3FBBAF-6D9C-443C-B555-B22D5C153EB1}"/>
                  </a:ext>
                </a:extLst>
              </p:cNvPr>
              <p:cNvGrpSpPr>
                <a:grpSpLocks/>
              </p:cNvGrpSpPr>
              <p:nvPr/>
            </p:nvGrpSpPr>
            <p:grpSpPr bwMode="auto">
              <a:xfrm>
                <a:off x="4128" y="1200"/>
                <a:ext cx="96" cy="96"/>
                <a:chOff x="672" y="1248"/>
                <a:chExt cx="96" cy="96"/>
              </a:xfrm>
            </p:grpSpPr>
            <p:sp>
              <p:nvSpPr>
                <p:cNvPr id="50420" name="Line 326">
                  <a:extLst>
                    <a:ext uri="{FF2B5EF4-FFF2-40B4-BE49-F238E27FC236}">
                      <a16:creationId xmlns:a16="http://schemas.microsoft.com/office/drawing/2014/main" id="{08C78FE1-8929-47D7-987D-F55FB5BAC686}"/>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421" name="Line 327">
                  <a:extLst>
                    <a:ext uri="{FF2B5EF4-FFF2-40B4-BE49-F238E27FC236}">
                      <a16:creationId xmlns:a16="http://schemas.microsoft.com/office/drawing/2014/main" id="{6B7BCC3B-1C07-484E-A0B2-4947F1BDC4C7}"/>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264" name="Group 334">
                <a:extLst>
                  <a:ext uri="{FF2B5EF4-FFF2-40B4-BE49-F238E27FC236}">
                    <a16:creationId xmlns:a16="http://schemas.microsoft.com/office/drawing/2014/main" id="{EE63399C-8684-43FF-9DDC-B489902F0B8D}"/>
                  </a:ext>
                </a:extLst>
              </p:cNvPr>
              <p:cNvGrpSpPr>
                <a:grpSpLocks/>
              </p:cNvGrpSpPr>
              <p:nvPr/>
            </p:nvGrpSpPr>
            <p:grpSpPr bwMode="auto">
              <a:xfrm>
                <a:off x="3840" y="912"/>
                <a:ext cx="96" cy="96"/>
                <a:chOff x="672" y="1248"/>
                <a:chExt cx="96" cy="96"/>
              </a:xfrm>
            </p:grpSpPr>
            <p:sp>
              <p:nvSpPr>
                <p:cNvPr id="50418" name="Line 335">
                  <a:extLst>
                    <a:ext uri="{FF2B5EF4-FFF2-40B4-BE49-F238E27FC236}">
                      <a16:creationId xmlns:a16="http://schemas.microsoft.com/office/drawing/2014/main" id="{8C2E9DD9-8A8C-48FA-A46B-1EA99C54BDB5}"/>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419" name="Line 336">
                  <a:extLst>
                    <a:ext uri="{FF2B5EF4-FFF2-40B4-BE49-F238E27FC236}">
                      <a16:creationId xmlns:a16="http://schemas.microsoft.com/office/drawing/2014/main" id="{03020DD1-9D7C-40E5-AB8C-926C265B9196}"/>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265" name="Group 337">
                <a:extLst>
                  <a:ext uri="{FF2B5EF4-FFF2-40B4-BE49-F238E27FC236}">
                    <a16:creationId xmlns:a16="http://schemas.microsoft.com/office/drawing/2014/main" id="{8011B4F0-E755-4765-9F3C-1CE279B827C8}"/>
                  </a:ext>
                </a:extLst>
              </p:cNvPr>
              <p:cNvGrpSpPr>
                <a:grpSpLocks/>
              </p:cNvGrpSpPr>
              <p:nvPr/>
            </p:nvGrpSpPr>
            <p:grpSpPr bwMode="auto">
              <a:xfrm>
                <a:off x="3600" y="624"/>
                <a:ext cx="96" cy="96"/>
                <a:chOff x="672" y="1248"/>
                <a:chExt cx="96" cy="96"/>
              </a:xfrm>
            </p:grpSpPr>
            <p:sp>
              <p:nvSpPr>
                <p:cNvPr id="50416" name="Line 338">
                  <a:extLst>
                    <a:ext uri="{FF2B5EF4-FFF2-40B4-BE49-F238E27FC236}">
                      <a16:creationId xmlns:a16="http://schemas.microsoft.com/office/drawing/2014/main" id="{D9625CF2-2EB0-46FF-8CA3-3B66B0F28D39}"/>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417" name="Line 339">
                  <a:extLst>
                    <a:ext uri="{FF2B5EF4-FFF2-40B4-BE49-F238E27FC236}">
                      <a16:creationId xmlns:a16="http://schemas.microsoft.com/office/drawing/2014/main" id="{DCF21473-4B22-48E4-B340-9B79FF547010}"/>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266" name="Group 340">
                <a:extLst>
                  <a:ext uri="{FF2B5EF4-FFF2-40B4-BE49-F238E27FC236}">
                    <a16:creationId xmlns:a16="http://schemas.microsoft.com/office/drawing/2014/main" id="{2FF271FB-A139-4754-99D9-41A5CCAE2F83}"/>
                  </a:ext>
                </a:extLst>
              </p:cNvPr>
              <p:cNvGrpSpPr>
                <a:grpSpLocks/>
              </p:cNvGrpSpPr>
              <p:nvPr/>
            </p:nvGrpSpPr>
            <p:grpSpPr bwMode="auto">
              <a:xfrm>
                <a:off x="3696" y="768"/>
                <a:ext cx="96" cy="96"/>
                <a:chOff x="672" y="1248"/>
                <a:chExt cx="96" cy="96"/>
              </a:xfrm>
            </p:grpSpPr>
            <p:sp>
              <p:nvSpPr>
                <p:cNvPr id="50414" name="Line 341">
                  <a:extLst>
                    <a:ext uri="{FF2B5EF4-FFF2-40B4-BE49-F238E27FC236}">
                      <a16:creationId xmlns:a16="http://schemas.microsoft.com/office/drawing/2014/main" id="{78CD197E-402E-4FB6-8EB0-D16E2848EEE6}"/>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415" name="Line 342">
                  <a:extLst>
                    <a:ext uri="{FF2B5EF4-FFF2-40B4-BE49-F238E27FC236}">
                      <a16:creationId xmlns:a16="http://schemas.microsoft.com/office/drawing/2014/main" id="{86814903-048D-4AC3-9E3B-BE845DE61805}"/>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267" name="Group 343">
                <a:extLst>
                  <a:ext uri="{FF2B5EF4-FFF2-40B4-BE49-F238E27FC236}">
                    <a16:creationId xmlns:a16="http://schemas.microsoft.com/office/drawing/2014/main" id="{83B601A1-4781-41C3-8AD0-004593EB3227}"/>
                  </a:ext>
                </a:extLst>
              </p:cNvPr>
              <p:cNvGrpSpPr>
                <a:grpSpLocks/>
              </p:cNvGrpSpPr>
              <p:nvPr/>
            </p:nvGrpSpPr>
            <p:grpSpPr bwMode="auto">
              <a:xfrm>
                <a:off x="3840" y="1296"/>
                <a:ext cx="96" cy="96"/>
                <a:chOff x="672" y="1248"/>
                <a:chExt cx="96" cy="96"/>
              </a:xfrm>
            </p:grpSpPr>
            <p:sp>
              <p:nvSpPr>
                <p:cNvPr id="50412" name="Line 344">
                  <a:extLst>
                    <a:ext uri="{FF2B5EF4-FFF2-40B4-BE49-F238E27FC236}">
                      <a16:creationId xmlns:a16="http://schemas.microsoft.com/office/drawing/2014/main" id="{B05F168E-55CE-4D86-9748-91E4B1B02E9F}"/>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413" name="Line 345">
                  <a:extLst>
                    <a:ext uri="{FF2B5EF4-FFF2-40B4-BE49-F238E27FC236}">
                      <a16:creationId xmlns:a16="http://schemas.microsoft.com/office/drawing/2014/main" id="{9E1526B4-17D1-48EE-A4FF-A7DFA1299F3E}"/>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268" name="Group 346">
                <a:extLst>
                  <a:ext uri="{FF2B5EF4-FFF2-40B4-BE49-F238E27FC236}">
                    <a16:creationId xmlns:a16="http://schemas.microsoft.com/office/drawing/2014/main" id="{FFEB975C-E919-41C1-90AD-496E5DBBB4C1}"/>
                  </a:ext>
                </a:extLst>
              </p:cNvPr>
              <p:cNvGrpSpPr>
                <a:grpSpLocks/>
              </p:cNvGrpSpPr>
              <p:nvPr/>
            </p:nvGrpSpPr>
            <p:grpSpPr bwMode="auto">
              <a:xfrm>
                <a:off x="3552" y="1056"/>
                <a:ext cx="96" cy="96"/>
                <a:chOff x="672" y="1248"/>
                <a:chExt cx="96" cy="96"/>
              </a:xfrm>
            </p:grpSpPr>
            <p:sp>
              <p:nvSpPr>
                <p:cNvPr id="50410" name="Line 347">
                  <a:extLst>
                    <a:ext uri="{FF2B5EF4-FFF2-40B4-BE49-F238E27FC236}">
                      <a16:creationId xmlns:a16="http://schemas.microsoft.com/office/drawing/2014/main" id="{C223F2AB-847C-44E8-A059-877DCFA6A561}"/>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411" name="Line 348">
                  <a:extLst>
                    <a:ext uri="{FF2B5EF4-FFF2-40B4-BE49-F238E27FC236}">
                      <a16:creationId xmlns:a16="http://schemas.microsoft.com/office/drawing/2014/main" id="{7BE15D6C-AF6C-49F7-912E-F0264E948FD9}"/>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269" name="Group 349">
                <a:extLst>
                  <a:ext uri="{FF2B5EF4-FFF2-40B4-BE49-F238E27FC236}">
                    <a16:creationId xmlns:a16="http://schemas.microsoft.com/office/drawing/2014/main" id="{600B2E35-12F3-41B8-9621-E663939AD88E}"/>
                  </a:ext>
                </a:extLst>
              </p:cNvPr>
              <p:cNvGrpSpPr>
                <a:grpSpLocks/>
              </p:cNvGrpSpPr>
              <p:nvPr/>
            </p:nvGrpSpPr>
            <p:grpSpPr bwMode="auto">
              <a:xfrm>
                <a:off x="3696" y="960"/>
                <a:ext cx="96" cy="96"/>
                <a:chOff x="672" y="1248"/>
                <a:chExt cx="96" cy="96"/>
              </a:xfrm>
            </p:grpSpPr>
            <p:sp>
              <p:nvSpPr>
                <p:cNvPr id="50408" name="Line 350">
                  <a:extLst>
                    <a:ext uri="{FF2B5EF4-FFF2-40B4-BE49-F238E27FC236}">
                      <a16:creationId xmlns:a16="http://schemas.microsoft.com/office/drawing/2014/main" id="{9DCCCCC5-1021-466F-BF60-3600ECD4FE2A}"/>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409" name="Line 351">
                  <a:extLst>
                    <a:ext uri="{FF2B5EF4-FFF2-40B4-BE49-F238E27FC236}">
                      <a16:creationId xmlns:a16="http://schemas.microsoft.com/office/drawing/2014/main" id="{2CA904AE-5AC0-40A3-B218-ED72B9C72236}"/>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270" name="Group 352">
                <a:extLst>
                  <a:ext uri="{FF2B5EF4-FFF2-40B4-BE49-F238E27FC236}">
                    <a16:creationId xmlns:a16="http://schemas.microsoft.com/office/drawing/2014/main" id="{A0E8744B-74E8-4F9B-A3AC-6495DDF429C0}"/>
                  </a:ext>
                </a:extLst>
              </p:cNvPr>
              <p:cNvGrpSpPr>
                <a:grpSpLocks/>
              </p:cNvGrpSpPr>
              <p:nvPr/>
            </p:nvGrpSpPr>
            <p:grpSpPr bwMode="auto">
              <a:xfrm>
                <a:off x="4032" y="1488"/>
                <a:ext cx="96" cy="96"/>
                <a:chOff x="672" y="1248"/>
                <a:chExt cx="96" cy="96"/>
              </a:xfrm>
            </p:grpSpPr>
            <p:sp>
              <p:nvSpPr>
                <p:cNvPr id="50406" name="Line 353">
                  <a:extLst>
                    <a:ext uri="{FF2B5EF4-FFF2-40B4-BE49-F238E27FC236}">
                      <a16:creationId xmlns:a16="http://schemas.microsoft.com/office/drawing/2014/main" id="{B821BDC4-37F8-402C-80AC-FFC1D3856702}"/>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407" name="Line 354">
                  <a:extLst>
                    <a:ext uri="{FF2B5EF4-FFF2-40B4-BE49-F238E27FC236}">
                      <a16:creationId xmlns:a16="http://schemas.microsoft.com/office/drawing/2014/main" id="{F3F6F835-3E10-4D3D-BC25-513AA5FC90E2}"/>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271" name="Group 355">
                <a:extLst>
                  <a:ext uri="{FF2B5EF4-FFF2-40B4-BE49-F238E27FC236}">
                    <a16:creationId xmlns:a16="http://schemas.microsoft.com/office/drawing/2014/main" id="{C706CFAE-911B-4B90-AD68-EA6DDBBB7B83}"/>
                  </a:ext>
                </a:extLst>
              </p:cNvPr>
              <p:cNvGrpSpPr>
                <a:grpSpLocks/>
              </p:cNvGrpSpPr>
              <p:nvPr/>
            </p:nvGrpSpPr>
            <p:grpSpPr bwMode="auto">
              <a:xfrm>
                <a:off x="4080" y="1344"/>
                <a:ext cx="96" cy="96"/>
                <a:chOff x="672" y="1248"/>
                <a:chExt cx="96" cy="96"/>
              </a:xfrm>
            </p:grpSpPr>
            <p:sp>
              <p:nvSpPr>
                <p:cNvPr id="50404" name="Line 356">
                  <a:extLst>
                    <a:ext uri="{FF2B5EF4-FFF2-40B4-BE49-F238E27FC236}">
                      <a16:creationId xmlns:a16="http://schemas.microsoft.com/office/drawing/2014/main" id="{50117FFC-CBEB-44C9-95D5-3A2BF711E590}"/>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405" name="Line 357">
                  <a:extLst>
                    <a:ext uri="{FF2B5EF4-FFF2-40B4-BE49-F238E27FC236}">
                      <a16:creationId xmlns:a16="http://schemas.microsoft.com/office/drawing/2014/main" id="{27B264E5-4F1F-4CEF-B1E2-81BCDA06AF4B}"/>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272" name="Group 358">
                <a:extLst>
                  <a:ext uri="{FF2B5EF4-FFF2-40B4-BE49-F238E27FC236}">
                    <a16:creationId xmlns:a16="http://schemas.microsoft.com/office/drawing/2014/main" id="{41D35616-6CEB-4CE2-A3DC-693B0E82DB7A}"/>
                  </a:ext>
                </a:extLst>
              </p:cNvPr>
              <p:cNvGrpSpPr>
                <a:grpSpLocks/>
              </p:cNvGrpSpPr>
              <p:nvPr/>
            </p:nvGrpSpPr>
            <p:grpSpPr bwMode="auto">
              <a:xfrm>
                <a:off x="4128" y="1728"/>
                <a:ext cx="96" cy="96"/>
                <a:chOff x="672" y="1248"/>
                <a:chExt cx="96" cy="96"/>
              </a:xfrm>
            </p:grpSpPr>
            <p:sp>
              <p:nvSpPr>
                <p:cNvPr id="50402" name="Line 359">
                  <a:extLst>
                    <a:ext uri="{FF2B5EF4-FFF2-40B4-BE49-F238E27FC236}">
                      <a16:creationId xmlns:a16="http://schemas.microsoft.com/office/drawing/2014/main" id="{71082661-D52A-4E22-AE50-9C70E0A7B86E}"/>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403" name="Line 360">
                  <a:extLst>
                    <a:ext uri="{FF2B5EF4-FFF2-40B4-BE49-F238E27FC236}">
                      <a16:creationId xmlns:a16="http://schemas.microsoft.com/office/drawing/2014/main" id="{4EAB703F-7F79-44C4-9498-C275B7A9C1F2}"/>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273" name="Group 373">
                <a:extLst>
                  <a:ext uri="{FF2B5EF4-FFF2-40B4-BE49-F238E27FC236}">
                    <a16:creationId xmlns:a16="http://schemas.microsoft.com/office/drawing/2014/main" id="{C0D4B058-06B6-419B-BC7D-1EC2B59D2CB5}"/>
                  </a:ext>
                </a:extLst>
              </p:cNvPr>
              <p:cNvGrpSpPr>
                <a:grpSpLocks/>
              </p:cNvGrpSpPr>
              <p:nvPr/>
            </p:nvGrpSpPr>
            <p:grpSpPr bwMode="auto">
              <a:xfrm>
                <a:off x="3648" y="1392"/>
                <a:ext cx="96" cy="96"/>
                <a:chOff x="672" y="1248"/>
                <a:chExt cx="96" cy="96"/>
              </a:xfrm>
            </p:grpSpPr>
            <p:sp>
              <p:nvSpPr>
                <p:cNvPr id="50400" name="Line 374">
                  <a:extLst>
                    <a:ext uri="{FF2B5EF4-FFF2-40B4-BE49-F238E27FC236}">
                      <a16:creationId xmlns:a16="http://schemas.microsoft.com/office/drawing/2014/main" id="{DCD2BA78-BE1F-4D26-8C3D-317304390A00}"/>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401" name="Line 375">
                  <a:extLst>
                    <a:ext uri="{FF2B5EF4-FFF2-40B4-BE49-F238E27FC236}">
                      <a16:creationId xmlns:a16="http://schemas.microsoft.com/office/drawing/2014/main" id="{5782EFB4-8A23-4242-BAB9-702EF4986B21}"/>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274" name="Group 382">
                <a:extLst>
                  <a:ext uri="{FF2B5EF4-FFF2-40B4-BE49-F238E27FC236}">
                    <a16:creationId xmlns:a16="http://schemas.microsoft.com/office/drawing/2014/main" id="{58165D46-C97A-4C0D-9915-954527D51F0D}"/>
                  </a:ext>
                </a:extLst>
              </p:cNvPr>
              <p:cNvGrpSpPr>
                <a:grpSpLocks/>
              </p:cNvGrpSpPr>
              <p:nvPr/>
            </p:nvGrpSpPr>
            <p:grpSpPr bwMode="auto">
              <a:xfrm>
                <a:off x="4176" y="1536"/>
                <a:ext cx="96" cy="96"/>
                <a:chOff x="672" y="1248"/>
                <a:chExt cx="96" cy="96"/>
              </a:xfrm>
            </p:grpSpPr>
            <p:sp>
              <p:nvSpPr>
                <p:cNvPr id="50398" name="Line 383">
                  <a:extLst>
                    <a:ext uri="{FF2B5EF4-FFF2-40B4-BE49-F238E27FC236}">
                      <a16:creationId xmlns:a16="http://schemas.microsoft.com/office/drawing/2014/main" id="{CFFA5AC8-9A99-4F91-8145-F6129055CCF2}"/>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399" name="Line 384">
                  <a:extLst>
                    <a:ext uri="{FF2B5EF4-FFF2-40B4-BE49-F238E27FC236}">
                      <a16:creationId xmlns:a16="http://schemas.microsoft.com/office/drawing/2014/main" id="{DA481ED8-354D-48DD-9246-0C3FDE5C91E5}"/>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275" name="Group 388">
                <a:extLst>
                  <a:ext uri="{FF2B5EF4-FFF2-40B4-BE49-F238E27FC236}">
                    <a16:creationId xmlns:a16="http://schemas.microsoft.com/office/drawing/2014/main" id="{357688FA-C65C-4F77-B687-39C5E3993B75}"/>
                  </a:ext>
                </a:extLst>
              </p:cNvPr>
              <p:cNvGrpSpPr>
                <a:grpSpLocks/>
              </p:cNvGrpSpPr>
              <p:nvPr/>
            </p:nvGrpSpPr>
            <p:grpSpPr bwMode="auto">
              <a:xfrm>
                <a:off x="3696" y="1536"/>
                <a:ext cx="96" cy="96"/>
                <a:chOff x="672" y="1248"/>
                <a:chExt cx="96" cy="96"/>
              </a:xfrm>
            </p:grpSpPr>
            <p:sp>
              <p:nvSpPr>
                <p:cNvPr id="50396" name="Line 389">
                  <a:extLst>
                    <a:ext uri="{FF2B5EF4-FFF2-40B4-BE49-F238E27FC236}">
                      <a16:creationId xmlns:a16="http://schemas.microsoft.com/office/drawing/2014/main" id="{D5A42607-088B-4999-B2A0-2F50FFDF09DF}"/>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397" name="Line 390">
                  <a:extLst>
                    <a:ext uri="{FF2B5EF4-FFF2-40B4-BE49-F238E27FC236}">
                      <a16:creationId xmlns:a16="http://schemas.microsoft.com/office/drawing/2014/main" id="{946F6A56-65CC-4F22-9DC9-E19FDA22BD84}"/>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276" name="Group 394">
                <a:extLst>
                  <a:ext uri="{FF2B5EF4-FFF2-40B4-BE49-F238E27FC236}">
                    <a16:creationId xmlns:a16="http://schemas.microsoft.com/office/drawing/2014/main" id="{A4E34327-9440-4A26-9C0E-1CA7626D7DC2}"/>
                  </a:ext>
                </a:extLst>
              </p:cNvPr>
              <p:cNvGrpSpPr>
                <a:grpSpLocks/>
              </p:cNvGrpSpPr>
              <p:nvPr/>
            </p:nvGrpSpPr>
            <p:grpSpPr bwMode="auto">
              <a:xfrm>
                <a:off x="3888" y="1056"/>
                <a:ext cx="96" cy="96"/>
                <a:chOff x="672" y="1248"/>
                <a:chExt cx="96" cy="96"/>
              </a:xfrm>
            </p:grpSpPr>
            <p:sp>
              <p:nvSpPr>
                <p:cNvPr id="50394" name="Line 395">
                  <a:extLst>
                    <a:ext uri="{FF2B5EF4-FFF2-40B4-BE49-F238E27FC236}">
                      <a16:creationId xmlns:a16="http://schemas.microsoft.com/office/drawing/2014/main" id="{B38E36FF-B37B-4CC9-BE94-1D9A2E1F7D34}"/>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395" name="Line 396">
                  <a:extLst>
                    <a:ext uri="{FF2B5EF4-FFF2-40B4-BE49-F238E27FC236}">
                      <a16:creationId xmlns:a16="http://schemas.microsoft.com/office/drawing/2014/main" id="{566F6163-F824-45A9-B7B7-4317C277ACCF}"/>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277" name="Group 397">
                <a:extLst>
                  <a:ext uri="{FF2B5EF4-FFF2-40B4-BE49-F238E27FC236}">
                    <a16:creationId xmlns:a16="http://schemas.microsoft.com/office/drawing/2014/main" id="{671B7718-0681-47D4-935F-52D94496801C}"/>
                  </a:ext>
                </a:extLst>
              </p:cNvPr>
              <p:cNvGrpSpPr>
                <a:grpSpLocks/>
              </p:cNvGrpSpPr>
              <p:nvPr/>
            </p:nvGrpSpPr>
            <p:grpSpPr bwMode="auto">
              <a:xfrm>
                <a:off x="3792" y="1152"/>
                <a:ext cx="96" cy="96"/>
                <a:chOff x="672" y="1248"/>
                <a:chExt cx="96" cy="96"/>
              </a:xfrm>
            </p:grpSpPr>
            <p:sp>
              <p:nvSpPr>
                <p:cNvPr id="50392" name="Line 398">
                  <a:extLst>
                    <a:ext uri="{FF2B5EF4-FFF2-40B4-BE49-F238E27FC236}">
                      <a16:creationId xmlns:a16="http://schemas.microsoft.com/office/drawing/2014/main" id="{52FE3D33-A723-4714-844A-A9F40F899F99}"/>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393" name="Line 399">
                  <a:extLst>
                    <a:ext uri="{FF2B5EF4-FFF2-40B4-BE49-F238E27FC236}">
                      <a16:creationId xmlns:a16="http://schemas.microsoft.com/office/drawing/2014/main" id="{E8E891B7-F089-4872-BDA1-CE0E376155A5}"/>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278" name="Group 409">
                <a:extLst>
                  <a:ext uri="{FF2B5EF4-FFF2-40B4-BE49-F238E27FC236}">
                    <a16:creationId xmlns:a16="http://schemas.microsoft.com/office/drawing/2014/main" id="{84DF4789-1330-459E-8857-AB41FE6B8B0A}"/>
                  </a:ext>
                </a:extLst>
              </p:cNvPr>
              <p:cNvGrpSpPr>
                <a:grpSpLocks/>
              </p:cNvGrpSpPr>
              <p:nvPr/>
            </p:nvGrpSpPr>
            <p:grpSpPr bwMode="auto">
              <a:xfrm>
                <a:off x="3840" y="1440"/>
                <a:ext cx="96" cy="96"/>
                <a:chOff x="672" y="1248"/>
                <a:chExt cx="96" cy="96"/>
              </a:xfrm>
            </p:grpSpPr>
            <p:sp>
              <p:nvSpPr>
                <p:cNvPr id="50390" name="Line 410">
                  <a:extLst>
                    <a:ext uri="{FF2B5EF4-FFF2-40B4-BE49-F238E27FC236}">
                      <a16:creationId xmlns:a16="http://schemas.microsoft.com/office/drawing/2014/main" id="{24A0C457-B5DF-4932-A74D-D9C03059E5CF}"/>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391" name="Line 411">
                  <a:extLst>
                    <a:ext uri="{FF2B5EF4-FFF2-40B4-BE49-F238E27FC236}">
                      <a16:creationId xmlns:a16="http://schemas.microsoft.com/office/drawing/2014/main" id="{3F0F6E60-3DC9-432B-ADFF-44538507B342}"/>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279" name="Group 418">
                <a:extLst>
                  <a:ext uri="{FF2B5EF4-FFF2-40B4-BE49-F238E27FC236}">
                    <a16:creationId xmlns:a16="http://schemas.microsoft.com/office/drawing/2014/main" id="{52470582-D5A5-40E1-9778-5CD917116268}"/>
                  </a:ext>
                </a:extLst>
              </p:cNvPr>
              <p:cNvGrpSpPr>
                <a:grpSpLocks/>
              </p:cNvGrpSpPr>
              <p:nvPr/>
            </p:nvGrpSpPr>
            <p:grpSpPr bwMode="auto">
              <a:xfrm>
                <a:off x="3936" y="1584"/>
                <a:ext cx="96" cy="96"/>
                <a:chOff x="672" y="1248"/>
                <a:chExt cx="96" cy="96"/>
              </a:xfrm>
            </p:grpSpPr>
            <p:sp>
              <p:nvSpPr>
                <p:cNvPr id="50388" name="Line 419">
                  <a:extLst>
                    <a:ext uri="{FF2B5EF4-FFF2-40B4-BE49-F238E27FC236}">
                      <a16:creationId xmlns:a16="http://schemas.microsoft.com/office/drawing/2014/main" id="{B9266420-7809-4965-8CD9-90C4276EE4E1}"/>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389" name="Line 420">
                  <a:extLst>
                    <a:ext uri="{FF2B5EF4-FFF2-40B4-BE49-F238E27FC236}">
                      <a16:creationId xmlns:a16="http://schemas.microsoft.com/office/drawing/2014/main" id="{9F23681F-5D01-48ED-9B77-19D407206F6D}"/>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280" name="Group 421">
                <a:extLst>
                  <a:ext uri="{FF2B5EF4-FFF2-40B4-BE49-F238E27FC236}">
                    <a16:creationId xmlns:a16="http://schemas.microsoft.com/office/drawing/2014/main" id="{42C6D15C-70B2-456D-B0EF-900F8CA3E063}"/>
                  </a:ext>
                </a:extLst>
              </p:cNvPr>
              <p:cNvGrpSpPr>
                <a:grpSpLocks/>
              </p:cNvGrpSpPr>
              <p:nvPr/>
            </p:nvGrpSpPr>
            <p:grpSpPr bwMode="auto">
              <a:xfrm>
                <a:off x="3552" y="1296"/>
                <a:ext cx="96" cy="96"/>
                <a:chOff x="672" y="1248"/>
                <a:chExt cx="96" cy="96"/>
              </a:xfrm>
            </p:grpSpPr>
            <p:sp>
              <p:nvSpPr>
                <p:cNvPr id="50386" name="Line 422">
                  <a:extLst>
                    <a:ext uri="{FF2B5EF4-FFF2-40B4-BE49-F238E27FC236}">
                      <a16:creationId xmlns:a16="http://schemas.microsoft.com/office/drawing/2014/main" id="{184F70F5-BD68-46D4-8055-2FFDCC3431F1}"/>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387" name="Line 423">
                  <a:extLst>
                    <a:ext uri="{FF2B5EF4-FFF2-40B4-BE49-F238E27FC236}">
                      <a16:creationId xmlns:a16="http://schemas.microsoft.com/office/drawing/2014/main" id="{F37EB1BE-85A4-4EF0-9AEF-933DB29CEBCA}"/>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281" name="Group 433">
                <a:extLst>
                  <a:ext uri="{FF2B5EF4-FFF2-40B4-BE49-F238E27FC236}">
                    <a16:creationId xmlns:a16="http://schemas.microsoft.com/office/drawing/2014/main" id="{A579D6F1-7025-431D-94E8-9987549825C9}"/>
                  </a:ext>
                </a:extLst>
              </p:cNvPr>
              <p:cNvGrpSpPr>
                <a:grpSpLocks/>
              </p:cNvGrpSpPr>
              <p:nvPr/>
            </p:nvGrpSpPr>
            <p:grpSpPr bwMode="auto">
              <a:xfrm>
                <a:off x="3648" y="1200"/>
                <a:ext cx="96" cy="96"/>
                <a:chOff x="672" y="1248"/>
                <a:chExt cx="96" cy="96"/>
              </a:xfrm>
            </p:grpSpPr>
            <p:sp>
              <p:nvSpPr>
                <p:cNvPr id="50384" name="Line 434">
                  <a:extLst>
                    <a:ext uri="{FF2B5EF4-FFF2-40B4-BE49-F238E27FC236}">
                      <a16:creationId xmlns:a16="http://schemas.microsoft.com/office/drawing/2014/main" id="{63502019-91A2-4885-BF27-F64464077BCC}"/>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385" name="Line 435">
                  <a:extLst>
                    <a:ext uri="{FF2B5EF4-FFF2-40B4-BE49-F238E27FC236}">
                      <a16:creationId xmlns:a16="http://schemas.microsoft.com/office/drawing/2014/main" id="{C3CB1015-AC8A-4284-BD64-D501C0EE5C95}"/>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282" name="Group 445">
                <a:extLst>
                  <a:ext uri="{FF2B5EF4-FFF2-40B4-BE49-F238E27FC236}">
                    <a16:creationId xmlns:a16="http://schemas.microsoft.com/office/drawing/2014/main" id="{95A366E2-A5C8-4364-8A0C-CCFA89AAC33F}"/>
                  </a:ext>
                </a:extLst>
              </p:cNvPr>
              <p:cNvGrpSpPr>
                <a:grpSpLocks/>
              </p:cNvGrpSpPr>
              <p:nvPr/>
            </p:nvGrpSpPr>
            <p:grpSpPr bwMode="auto">
              <a:xfrm flipH="1" flipV="1">
                <a:off x="4128" y="3024"/>
                <a:ext cx="96" cy="96"/>
                <a:chOff x="672" y="1248"/>
                <a:chExt cx="96" cy="96"/>
              </a:xfrm>
            </p:grpSpPr>
            <p:sp>
              <p:nvSpPr>
                <p:cNvPr id="50382" name="Line 446">
                  <a:extLst>
                    <a:ext uri="{FF2B5EF4-FFF2-40B4-BE49-F238E27FC236}">
                      <a16:creationId xmlns:a16="http://schemas.microsoft.com/office/drawing/2014/main" id="{FD88026D-7560-4164-AA69-E7BF9C4F453C}"/>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383" name="Line 447">
                  <a:extLst>
                    <a:ext uri="{FF2B5EF4-FFF2-40B4-BE49-F238E27FC236}">
                      <a16:creationId xmlns:a16="http://schemas.microsoft.com/office/drawing/2014/main" id="{33F790BB-1912-4C62-BDFF-F67B7886AEAD}"/>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283" name="Group 451">
                <a:extLst>
                  <a:ext uri="{FF2B5EF4-FFF2-40B4-BE49-F238E27FC236}">
                    <a16:creationId xmlns:a16="http://schemas.microsoft.com/office/drawing/2014/main" id="{B78B6057-628C-42D2-82DE-99676DE8A097}"/>
                  </a:ext>
                </a:extLst>
              </p:cNvPr>
              <p:cNvGrpSpPr>
                <a:grpSpLocks/>
              </p:cNvGrpSpPr>
              <p:nvPr/>
            </p:nvGrpSpPr>
            <p:grpSpPr bwMode="auto">
              <a:xfrm flipH="1" flipV="1">
                <a:off x="3888" y="2976"/>
                <a:ext cx="96" cy="96"/>
                <a:chOff x="672" y="1248"/>
                <a:chExt cx="96" cy="96"/>
              </a:xfrm>
            </p:grpSpPr>
            <p:sp>
              <p:nvSpPr>
                <p:cNvPr id="50380" name="Line 452">
                  <a:extLst>
                    <a:ext uri="{FF2B5EF4-FFF2-40B4-BE49-F238E27FC236}">
                      <a16:creationId xmlns:a16="http://schemas.microsoft.com/office/drawing/2014/main" id="{0063E946-3F3E-4DA9-BF2B-F05C2419203C}"/>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381" name="Line 453">
                  <a:extLst>
                    <a:ext uri="{FF2B5EF4-FFF2-40B4-BE49-F238E27FC236}">
                      <a16:creationId xmlns:a16="http://schemas.microsoft.com/office/drawing/2014/main" id="{7A11C07F-8B8C-486E-9785-769AE907A800}"/>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284" name="Group 454">
                <a:extLst>
                  <a:ext uri="{FF2B5EF4-FFF2-40B4-BE49-F238E27FC236}">
                    <a16:creationId xmlns:a16="http://schemas.microsoft.com/office/drawing/2014/main" id="{6A2E8621-EC99-4F3B-8669-587109D3F798}"/>
                  </a:ext>
                </a:extLst>
              </p:cNvPr>
              <p:cNvGrpSpPr>
                <a:grpSpLocks/>
              </p:cNvGrpSpPr>
              <p:nvPr/>
            </p:nvGrpSpPr>
            <p:grpSpPr bwMode="auto">
              <a:xfrm flipH="1" flipV="1">
                <a:off x="4128" y="3264"/>
                <a:ext cx="96" cy="96"/>
                <a:chOff x="672" y="1248"/>
                <a:chExt cx="96" cy="96"/>
              </a:xfrm>
            </p:grpSpPr>
            <p:sp>
              <p:nvSpPr>
                <p:cNvPr id="50378" name="Line 455">
                  <a:extLst>
                    <a:ext uri="{FF2B5EF4-FFF2-40B4-BE49-F238E27FC236}">
                      <a16:creationId xmlns:a16="http://schemas.microsoft.com/office/drawing/2014/main" id="{DC599570-84F5-44D6-9F60-B0CBB1B040DB}"/>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379" name="Line 456">
                  <a:extLst>
                    <a:ext uri="{FF2B5EF4-FFF2-40B4-BE49-F238E27FC236}">
                      <a16:creationId xmlns:a16="http://schemas.microsoft.com/office/drawing/2014/main" id="{F7E664FF-958D-4428-944E-D671F0816E1B}"/>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285" name="Group 457">
                <a:extLst>
                  <a:ext uri="{FF2B5EF4-FFF2-40B4-BE49-F238E27FC236}">
                    <a16:creationId xmlns:a16="http://schemas.microsoft.com/office/drawing/2014/main" id="{22D7BC58-DC9A-4715-B0A7-5D25143E2B39}"/>
                  </a:ext>
                </a:extLst>
              </p:cNvPr>
              <p:cNvGrpSpPr>
                <a:grpSpLocks/>
              </p:cNvGrpSpPr>
              <p:nvPr/>
            </p:nvGrpSpPr>
            <p:grpSpPr bwMode="auto">
              <a:xfrm flipH="1" flipV="1">
                <a:off x="4032" y="3120"/>
                <a:ext cx="96" cy="96"/>
                <a:chOff x="672" y="1248"/>
                <a:chExt cx="96" cy="96"/>
              </a:xfrm>
            </p:grpSpPr>
            <p:sp>
              <p:nvSpPr>
                <p:cNvPr id="50376" name="Line 458">
                  <a:extLst>
                    <a:ext uri="{FF2B5EF4-FFF2-40B4-BE49-F238E27FC236}">
                      <a16:creationId xmlns:a16="http://schemas.microsoft.com/office/drawing/2014/main" id="{B9726718-8A7F-41FA-8A18-F6D541EB5C21}"/>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377" name="Line 459">
                  <a:extLst>
                    <a:ext uri="{FF2B5EF4-FFF2-40B4-BE49-F238E27FC236}">
                      <a16:creationId xmlns:a16="http://schemas.microsoft.com/office/drawing/2014/main" id="{EF58ACD9-D6BA-4F2B-8758-6D96ED0187CB}"/>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286" name="Group 460">
                <a:extLst>
                  <a:ext uri="{FF2B5EF4-FFF2-40B4-BE49-F238E27FC236}">
                    <a16:creationId xmlns:a16="http://schemas.microsoft.com/office/drawing/2014/main" id="{E33AAC99-F68C-40E7-99BD-7B1230528E5D}"/>
                  </a:ext>
                </a:extLst>
              </p:cNvPr>
              <p:cNvGrpSpPr>
                <a:grpSpLocks/>
              </p:cNvGrpSpPr>
              <p:nvPr/>
            </p:nvGrpSpPr>
            <p:grpSpPr bwMode="auto">
              <a:xfrm flipH="1" flipV="1">
                <a:off x="3552" y="2544"/>
                <a:ext cx="96" cy="96"/>
                <a:chOff x="672" y="1248"/>
                <a:chExt cx="96" cy="96"/>
              </a:xfrm>
            </p:grpSpPr>
            <p:sp>
              <p:nvSpPr>
                <p:cNvPr id="50374" name="Line 461">
                  <a:extLst>
                    <a:ext uri="{FF2B5EF4-FFF2-40B4-BE49-F238E27FC236}">
                      <a16:creationId xmlns:a16="http://schemas.microsoft.com/office/drawing/2014/main" id="{09EEAB42-19A0-4CD6-8F7D-12986D81158C}"/>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375" name="Line 462">
                  <a:extLst>
                    <a:ext uri="{FF2B5EF4-FFF2-40B4-BE49-F238E27FC236}">
                      <a16:creationId xmlns:a16="http://schemas.microsoft.com/office/drawing/2014/main" id="{6EB0F23E-4B32-4B99-A5EF-56F8C12AB2C8}"/>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287" name="Group 466">
                <a:extLst>
                  <a:ext uri="{FF2B5EF4-FFF2-40B4-BE49-F238E27FC236}">
                    <a16:creationId xmlns:a16="http://schemas.microsoft.com/office/drawing/2014/main" id="{F4C48B3F-BE14-4D34-B989-4693A308F8BF}"/>
                  </a:ext>
                </a:extLst>
              </p:cNvPr>
              <p:cNvGrpSpPr>
                <a:grpSpLocks/>
              </p:cNvGrpSpPr>
              <p:nvPr/>
            </p:nvGrpSpPr>
            <p:grpSpPr bwMode="auto">
              <a:xfrm flipH="1" flipV="1">
                <a:off x="3984" y="2880"/>
                <a:ext cx="96" cy="96"/>
                <a:chOff x="672" y="1248"/>
                <a:chExt cx="96" cy="96"/>
              </a:xfrm>
            </p:grpSpPr>
            <p:sp>
              <p:nvSpPr>
                <p:cNvPr id="50372" name="Line 467">
                  <a:extLst>
                    <a:ext uri="{FF2B5EF4-FFF2-40B4-BE49-F238E27FC236}">
                      <a16:creationId xmlns:a16="http://schemas.microsoft.com/office/drawing/2014/main" id="{D85BA40B-EE85-484F-8C89-90949D18F8F3}"/>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373" name="Line 468">
                  <a:extLst>
                    <a:ext uri="{FF2B5EF4-FFF2-40B4-BE49-F238E27FC236}">
                      <a16:creationId xmlns:a16="http://schemas.microsoft.com/office/drawing/2014/main" id="{918C7740-441F-4A86-B828-42A5C7FEF251}"/>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288" name="Group 475">
                <a:extLst>
                  <a:ext uri="{FF2B5EF4-FFF2-40B4-BE49-F238E27FC236}">
                    <a16:creationId xmlns:a16="http://schemas.microsoft.com/office/drawing/2014/main" id="{39F12293-927B-40B4-A8B6-4CC707B5A37F}"/>
                  </a:ext>
                </a:extLst>
              </p:cNvPr>
              <p:cNvGrpSpPr>
                <a:grpSpLocks/>
              </p:cNvGrpSpPr>
              <p:nvPr/>
            </p:nvGrpSpPr>
            <p:grpSpPr bwMode="auto">
              <a:xfrm flipH="1" flipV="1">
                <a:off x="4032" y="2544"/>
                <a:ext cx="96" cy="96"/>
                <a:chOff x="672" y="1248"/>
                <a:chExt cx="96" cy="96"/>
              </a:xfrm>
            </p:grpSpPr>
            <p:sp>
              <p:nvSpPr>
                <p:cNvPr id="50370" name="Line 476">
                  <a:extLst>
                    <a:ext uri="{FF2B5EF4-FFF2-40B4-BE49-F238E27FC236}">
                      <a16:creationId xmlns:a16="http://schemas.microsoft.com/office/drawing/2014/main" id="{3C6431F3-3206-45D6-BEE9-1CFD39F91574}"/>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371" name="Line 477">
                  <a:extLst>
                    <a:ext uri="{FF2B5EF4-FFF2-40B4-BE49-F238E27FC236}">
                      <a16:creationId xmlns:a16="http://schemas.microsoft.com/office/drawing/2014/main" id="{554E43D9-B48C-4878-A026-A08D6A89D2BB}"/>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289" name="Group 484">
                <a:extLst>
                  <a:ext uri="{FF2B5EF4-FFF2-40B4-BE49-F238E27FC236}">
                    <a16:creationId xmlns:a16="http://schemas.microsoft.com/office/drawing/2014/main" id="{E6E9E631-FD78-41E4-9D04-F39454410F94}"/>
                  </a:ext>
                </a:extLst>
              </p:cNvPr>
              <p:cNvGrpSpPr>
                <a:grpSpLocks/>
              </p:cNvGrpSpPr>
              <p:nvPr/>
            </p:nvGrpSpPr>
            <p:grpSpPr bwMode="auto">
              <a:xfrm flipH="1" flipV="1">
                <a:off x="3744" y="2832"/>
                <a:ext cx="96" cy="96"/>
                <a:chOff x="672" y="1248"/>
                <a:chExt cx="96" cy="96"/>
              </a:xfrm>
            </p:grpSpPr>
            <p:sp>
              <p:nvSpPr>
                <p:cNvPr id="50368" name="Line 485">
                  <a:extLst>
                    <a:ext uri="{FF2B5EF4-FFF2-40B4-BE49-F238E27FC236}">
                      <a16:creationId xmlns:a16="http://schemas.microsoft.com/office/drawing/2014/main" id="{3E9E1401-54DE-4566-9812-0990E18C532A}"/>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369" name="Line 486">
                  <a:extLst>
                    <a:ext uri="{FF2B5EF4-FFF2-40B4-BE49-F238E27FC236}">
                      <a16:creationId xmlns:a16="http://schemas.microsoft.com/office/drawing/2014/main" id="{332A3438-2FB6-4DD2-91A9-930D30AA24E8}"/>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290" name="Group 490">
                <a:extLst>
                  <a:ext uri="{FF2B5EF4-FFF2-40B4-BE49-F238E27FC236}">
                    <a16:creationId xmlns:a16="http://schemas.microsoft.com/office/drawing/2014/main" id="{63ACE3A5-0ED0-4316-B151-1534705C1426}"/>
                  </a:ext>
                </a:extLst>
              </p:cNvPr>
              <p:cNvGrpSpPr>
                <a:grpSpLocks/>
              </p:cNvGrpSpPr>
              <p:nvPr/>
            </p:nvGrpSpPr>
            <p:grpSpPr bwMode="auto">
              <a:xfrm flipH="1" flipV="1">
                <a:off x="3840" y="2736"/>
                <a:ext cx="96" cy="96"/>
                <a:chOff x="672" y="1248"/>
                <a:chExt cx="96" cy="96"/>
              </a:xfrm>
            </p:grpSpPr>
            <p:sp>
              <p:nvSpPr>
                <p:cNvPr id="50366" name="Line 491">
                  <a:extLst>
                    <a:ext uri="{FF2B5EF4-FFF2-40B4-BE49-F238E27FC236}">
                      <a16:creationId xmlns:a16="http://schemas.microsoft.com/office/drawing/2014/main" id="{7B14DF17-E1EF-442C-A44E-6FCF6E9C43CA}"/>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367" name="Line 492">
                  <a:extLst>
                    <a:ext uri="{FF2B5EF4-FFF2-40B4-BE49-F238E27FC236}">
                      <a16:creationId xmlns:a16="http://schemas.microsoft.com/office/drawing/2014/main" id="{EBC0ABD4-9B67-4C1D-B684-F057BB54CB00}"/>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291" name="Group 496">
                <a:extLst>
                  <a:ext uri="{FF2B5EF4-FFF2-40B4-BE49-F238E27FC236}">
                    <a16:creationId xmlns:a16="http://schemas.microsoft.com/office/drawing/2014/main" id="{FB2C32EC-13B6-46EB-AC1C-596180DAD848}"/>
                  </a:ext>
                </a:extLst>
              </p:cNvPr>
              <p:cNvGrpSpPr>
                <a:grpSpLocks/>
              </p:cNvGrpSpPr>
              <p:nvPr/>
            </p:nvGrpSpPr>
            <p:grpSpPr bwMode="auto">
              <a:xfrm flipH="1" flipV="1">
                <a:off x="3888" y="2544"/>
                <a:ext cx="96" cy="96"/>
                <a:chOff x="672" y="1248"/>
                <a:chExt cx="96" cy="96"/>
              </a:xfrm>
            </p:grpSpPr>
            <p:sp>
              <p:nvSpPr>
                <p:cNvPr id="50364" name="Line 497">
                  <a:extLst>
                    <a:ext uri="{FF2B5EF4-FFF2-40B4-BE49-F238E27FC236}">
                      <a16:creationId xmlns:a16="http://schemas.microsoft.com/office/drawing/2014/main" id="{AB4A2873-F173-4BA5-BB79-27EBA1490FA1}"/>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365" name="Line 498">
                  <a:extLst>
                    <a:ext uri="{FF2B5EF4-FFF2-40B4-BE49-F238E27FC236}">
                      <a16:creationId xmlns:a16="http://schemas.microsoft.com/office/drawing/2014/main" id="{F68F9D38-B405-4DA3-8D8E-C190F5887AC3}"/>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292" name="Group 502">
                <a:extLst>
                  <a:ext uri="{FF2B5EF4-FFF2-40B4-BE49-F238E27FC236}">
                    <a16:creationId xmlns:a16="http://schemas.microsoft.com/office/drawing/2014/main" id="{8A6B47E8-0FBB-49C2-B6A3-6619356E871F}"/>
                  </a:ext>
                </a:extLst>
              </p:cNvPr>
              <p:cNvGrpSpPr>
                <a:grpSpLocks/>
              </p:cNvGrpSpPr>
              <p:nvPr/>
            </p:nvGrpSpPr>
            <p:grpSpPr bwMode="auto">
              <a:xfrm flipH="1" flipV="1">
                <a:off x="3648" y="2640"/>
                <a:ext cx="96" cy="96"/>
                <a:chOff x="672" y="1248"/>
                <a:chExt cx="96" cy="96"/>
              </a:xfrm>
            </p:grpSpPr>
            <p:sp>
              <p:nvSpPr>
                <p:cNvPr id="50362" name="Line 503">
                  <a:extLst>
                    <a:ext uri="{FF2B5EF4-FFF2-40B4-BE49-F238E27FC236}">
                      <a16:creationId xmlns:a16="http://schemas.microsoft.com/office/drawing/2014/main" id="{FE4CF73C-1257-4522-8C40-5C5082F5026D}"/>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363" name="Line 504">
                  <a:extLst>
                    <a:ext uri="{FF2B5EF4-FFF2-40B4-BE49-F238E27FC236}">
                      <a16:creationId xmlns:a16="http://schemas.microsoft.com/office/drawing/2014/main" id="{3BB8EF58-25EB-423F-BEBF-6DDDE6B08EEB}"/>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293" name="Group 505">
                <a:extLst>
                  <a:ext uri="{FF2B5EF4-FFF2-40B4-BE49-F238E27FC236}">
                    <a16:creationId xmlns:a16="http://schemas.microsoft.com/office/drawing/2014/main" id="{5EB869B8-B41A-48FE-A637-B1C15AF48653}"/>
                  </a:ext>
                </a:extLst>
              </p:cNvPr>
              <p:cNvGrpSpPr>
                <a:grpSpLocks/>
              </p:cNvGrpSpPr>
              <p:nvPr/>
            </p:nvGrpSpPr>
            <p:grpSpPr bwMode="auto">
              <a:xfrm flipH="1" flipV="1">
                <a:off x="3744" y="2448"/>
                <a:ext cx="96" cy="96"/>
                <a:chOff x="672" y="1248"/>
                <a:chExt cx="96" cy="96"/>
              </a:xfrm>
            </p:grpSpPr>
            <p:sp>
              <p:nvSpPr>
                <p:cNvPr id="50360" name="Line 506">
                  <a:extLst>
                    <a:ext uri="{FF2B5EF4-FFF2-40B4-BE49-F238E27FC236}">
                      <a16:creationId xmlns:a16="http://schemas.microsoft.com/office/drawing/2014/main" id="{F43E9D8E-DD63-4A85-A4AD-33BE789D82A1}"/>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361" name="Line 507">
                  <a:extLst>
                    <a:ext uri="{FF2B5EF4-FFF2-40B4-BE49-F238E27FC236}">
                      <a16:creationId xmlns:a16="http://schemas.microsoft.com/office/drawing/2014/main" id="{1E3CB70D-14F2-4BCA-BC5F-8FC352329A11}"/>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294" name="Group 508">
                <a:extLst>
                  <a:ext uri="{FF2B5EF4-FFF2-40B4-BE49-F238E27FC236}">
                    <a16:creationId xmlns:a16="http://schemas.microsoft.com/office/drawing/2014/main" id="{595B8DB4-9137-4A34-95DF-CBCA385127E3}"/>
                  </a:ext>
                </a:extLst>
              </p:cNvPr>
              <p:cNvGrpSpPr>
                <a:grpSpLocks/>
              </p:cNvGrpSpPr>
              <p:nvPr/>
            </p:nvGrpSpPr>
            <p:grpSpPr bwMode="auto">
              <a:xfrm flipH="1" flipV="1">
                <a:off x="4176" y="2592"/>
                <a:ext cx="96" cy="96"/>
                <a:chOff x="672" y="1248"/>
                <a:chExt cx="96" cy="96"/>
              </a:xfrm>
            </p:grpSpPr>
            <p:sp>
              <p:nvSpPr>
                <p:cNvPr id="50358" name="Line 509">
                  <a:extLst>
                    <a:ext uri="{FF2B5EF4-FFF2-40B4-BE49-F238E27FC236}">
                      <a16:creationId xmlns:a16="http://schemas.microsoft.com/office/drawing/2014/main" id="{21079253-3443-44B1-805D-FE38F3CFB728}"/>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359" name="Line 510">
                  <a:extLst>
                    <a:ext uri="{FF2B5EF4-FFF2-40B4-BE49-F238E27FC236}">
                      <a16:creationId xmlns:a16="http://schemas.microsoft.com/office/drawing/2014/main" id="{E8F973AC-9E09-4E96-83B1-40D364551F81}"/>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295" name="Group 517">
                <a:extLst>
                  <a:ext uri="{FF2B5EF4-FFF2-40B4-BE49-F238E27FC236}">
                    <a16:creationId xmlns:a16="http://schemas.microsoft.com/office/drawing/2014/main" id="{F82AA9F5-ED78-4BFD-9994-574A4FFAAA34}"/>
                  </a:ext>
                </a:extLst>
              </p:cNvPr>
              <p:cNvGrpSpPr>
                <a:grpSpLocks/>
              </p:cNvGrpSpPr>
              <p:nvPr/>
            </p:nvGrpSpPr>
            <p:grpSpPr bwMode="auto">
              <a:xfrm flipH="1" flipV="1">
                <a:off x="4032" y="2736"/>
                <a:ext cx="96" cy="96"/>
                <a:chOff x="672" y="1248"/>
                <a:chExt cx="96" cy="96"/>
              </a:xfrm>
            </p:grpSpPr>
            <p:sp>
              <p:nvSpPr>
                <p:cNvPr id="50356" name="Line 518">
                  <a:extLst>
                    <a:ext uri="{FF2B5EF4-FFF2-40B4-BE49-F238E27FC236}">
                      <a16:creationId xmlns:a16="http://schemas.microsoft.com/office/drawing/2014/main" id="{1C86E5E6-59E4-4C0A-9BCD-432DEDF70410}"/>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357" name="Line 519">
                  <a:extLst>
                    <a:ext uri="{FF2B5EF4-FFF2-40B4-BE49-F238E27FC236}">
                      <a16:creationId xmlns:a16="http://schemas.microsoft.com/office/drawing/2014/main" id="{5E895B0E-330A-45AC-89C2-428FA3CCCB3E}"/>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296" name="Group 526">
                <a:extLst>
                  <a:ext uri="{FF2B5EF4-FFF2-40B4-BE49-F238E27FC236}">
                    <a16:creationId xmlns:a16="http://schemas.microsoft.com/office/drawing/2014/main" id="{B30841A8-A765-4116-8B32-2A378029CFA4}"/>
                  </a:ext>
                </a:extLst>
              </p:cNvPr>
              <p:cNvGrpSpPr>
                <a:grpSpLocks/>
              </p:cNvGrpSpPr>
              <p:nvPr/>
            </p:nvGrpSpPr>
            <p:grpSpPr bwMode="auto">
              <a:xfrm>
                <a:off x="3552" y="1584"/>
                <a:ext cx="96" cy="96"/>
                <a:chOff x="672" y="1248"/>
                <a:chExt cx="96" cy="96"/>
              </a:xfrm>
            </p:grpSpPr>
            <p:sp>
              <p:nvSpPr>
                <p:cNvPr id="50354" name="Line 527">
                  <a:extLst>
                    <a:ext uri="{FF2B5EF4-FFF2-40B4-BE49-F238E27FC236}">
                      <a16:creationId xmlns:a16="http://schemas.microsoft.com/office/drawing/2014/main" id="{A27620B5-27E3-456C-B6D2-5922EE3F19FC}"/>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355" name="Line 528">
                  <a:extLst>
                    <a:ext uri="{FF2B5EF4-FFF2-40B4-BE49-F238E27FC236}">
                      <a16:creationId xmlns:a16="http://schemas.microsoft.com/office/drawing/2014/main" id="{02C8C530-781C-4D33-A25F-4A3B4396EA7A}"/>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297" name="Group 529">
                <a:extLst>
                  <a:ext uri="{FF2B5EF4-FFF2-40B4-BE49-F238E27FC236}">
                    <a16:creationId xmlns:a16="http://schemas.microsoft.com/office/drawing/2014/main" id="{ED9DADAC-75F6-4D17-9B0A-9DAF5F27FFA6}"/>
                  </a:ext>
                </a:extLst>
              </p:cNvPr>
              <p:cNvGrpSpPr>
                <a:grpSpLocks/>
              </p:cNvGrpSpPr>
              <p:nvPr/>
            </p:nvGrpSpPr>
            <p:grpSpPr bwMode="auto">
              <a:xfrm>
                <a:off x="3984" y="1200"/>
                <a:ext cx="96" cy="96"/>
                <a:chOff x="672" y="1248"/>
                <a:chExt cx="96" cy="96"/>
              </a:xfrm>
            </p:grpSpPr>
            <p:sp>
              <p:nvSpPr>
                <p:cNvPr id="50352" name="Line 530">
                  <a:extLst>
                    <a:ext uri="{FF2B5EF4-FFF2-40B4-BE49-F238E27FC236}">
                      <a16:creationId xmlns:a16="http://schemas.microsoft.com/office/drawing/2014/main" id="{A5AFB58F-BD73-451F-B277-0464962703A7}"/>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353" name="Line 531">
                  <a:extLst>
                    <a:ext uri="{FF2B5EF4-FFF2-40B4-BE49-F238E27FC236}">
                      <a16:creationId xmlns:a16="http://schemas.microsoft.com/office/drawing/2014/main" id="{6CED81BB-10B6-4EC3-A910-41AAA17F27A4}"/>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298" name="Group 532">
                <a:extLst>
                  <a:ext uri="{FF2B5EF4-FFF2-40B4-BE49-F238E27FC236}">
                    <a16:creationId xmlns:a16="http://schemas.microsoft.com/office/drawing/2014/main" id="{AD48C86E-876D-4262-84FF-98DDC99069E8}"/>
                  </a:ext>
                </a:extLst>
              </p:cNvPr>
              <p:cNvGrpSpPr>
                <a:grpSpLocks/>
              </p:cNvGrpSpPr>
              <p:nvPr/>
            </p:nvGrpSpPr>
            <p:grpSpPr bwMode="auto">
              <a:xfrm flipH="1" flipV="1">
                <a:off x="3552" y="2016"/>
                <a:ext cx="96" cy="96"/>
                <a:chOff x="672" y="1248"/>
                <a:chExt cx="96" cy="96"/>
              </a:xfrm>
            </p:grpSpPr>
            <p:sp>
              <p:nvSpPr>
                <p:cNvPr id="50350" name="Line 533">
                  <a:extLst>
                    <a:ext uri="{FF2B5EF4-FFF2-40B4-BE49-F238E27FC236}">
                      <a16:creationId xmlns:a16="http://schemas.microsoft.com/office/drawing/2014/main" id="{3A7985C6-5A4E-4FAC-806C-E6ED3BA204EE}"/>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351" name="Line 534">
                  <a:extLst>
                    <a:ext uri="{FF2B5EF4-FFF2-40B4-BE49-F238E27FC236}">
                      <a16:creationId xmlns:a16="http://schemas.microsoft.com/office/drawing/2014/main" id="{A9AC44FA-2DF2-43AA-B697-93FB60F3CD53}"/>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299" name="Group 538">
                <a:extLst>
                  <a:ext uri="{FF2B5EF4-FFF2-40B4-BE49-F238E27FC236}">
                    <a16:creationId xmlns:a16="http://schemas.microsoft.com/office/drawing/2014/main" id="{DB9C9B9E-3408-4C34-AC6C-43AFF224C8D3}"/>
                  </a:ext>
                </a:extLst>
              </p:cNvPr>
              <p:cNvGrpSpPr>
                <a:grpSpLocks/>
              </p:cNvGrpSpPr>
              <p:nvPr/>
            </p:nvGrpSpPr>
            <p:grpSpPr bwMode="auto">
              <a:xfrm flipH="1" flipV="1">
                <a:off x="3552" y="1728"/>
                <a:ext cx="96" cy="96"/>
                <a:chOff x="672" y="1248"/>
                <a:chExt cx="96" cy="96"/>
              </a:xfrm>
            </p:grpSpPr>
            <p:sp>
              <p:nvSpPr>
                <p:cNvPr id="50348" name="Line 539">
                  <a:extLst>
                    <a:ext uri="{FF2B5EF4-FFF2-40B4-BE49-F238E27FC236}">
                      <a16:creationId xmlns:a16="http://schemas.microsoft.com/office/drawing/2014/main" id="{19983D1B-7A40-4330-8DBA-BF39E40869BE}"/>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349" name="Line 540">
                  <a:extLst>
                    <a:ext uri="{FF2B5EF4-FFF2-40B4-BE49-F238E27FC236}">
                      <a16:creationId xmlns:a16="http://schemas.microsoft.com/office/drawing/2014/main" id="{7DCB932F-8AC2-4EAB-B98B-8038DC230998}"/>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300" name="Group 544">
                <a:extLst>
                  <a:ext uri="{FF2B5EF4-FFF2-40B4-BE49-F238E27FC236}">
                    <a16:creationId xmlns:a16="http://schemas.microsoft.com/office/drawing/2014/main" id="{ADE113EB-D4FF-4381-BC52-5C3F419B5214}"/>
                  </a:ext>
                </a:extLst>
              </p:cNvPr>
              <p:cNvGrpSpPr>
                <a:grpSpLocks/>
              </p:cNvGrpSpPr>
              <p:nvPr/>
            </p:nvGrpSpPr>
            <p:grpSpPr bwMode="auto">
              <a:xfrm flipH="1" flipV="1">
                <a:off x="4128" y="1920"/>
                <a:ext cx="96" cy="96"/>
                <a:chOff x="672" y="1248"/>
                <a:chExt cx="96" cy="96"/>
              </a:xfrm>
            </p:grpSpPr>
            <p:sp>
              <p:nvSpPr>
                <p:cNvPr id="50346" name="Line 545">
                  <a:extLst>
                    <a:ext uri="{FF2B5EF4-FFF2-40B4-BE49-F238E27FC236}">
                      <a16:creationId xmlns:a16="http://schemas.microsoft.com/office/drawing/2014/main" id="{2A337EE9-4E64-4925-9E4A-6BF9A40C6A58}"/>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347" name="Line 546">
                  <a:extLst>
                    <a:ext uri="{FF2B5EF4-FFF2-40B4-BE49-F238E27FC236}">
                      <a16:creationId xmlns:a16="http://schemas.microsoft.com/office/drawing/2014/main" id="{FCBA84A6-0986-4639-8267-A8E632C06A8D}"/>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301" name="Group 553">
                <a:extLst>
                  <a:ext uri="{FF2B5EF4-FFF2-40B4-BE49-F238E27FC236}">
                    <a16:creationId xmlns:a16="http://schemas.microsoft.com/office/drawing/2014/main" id="{55CFC639-9342-4FBC-89B3-69CE3EF3C1A5}"/>
                  </a:ext>
                </a:extLst>
              </p:cNvPr>
              <p:cNvGrpSpPr>
                <a:grpSpLocks/>
              </p:cNvGrpSpPr>
              <p:nvPr/>
            </p:nvGrpSpPr>
            <p:grpSpPr bwMode="auto">
              <a:xfrm flipH="1" flipV="1">
                <a:off x="3648" y="1920"/>
                <a:ext cx="96" cy="96"/>
                <a:chOff x="672" y="1248"/>
                <a:chExt cx="96" cy="96"/>
              </a:xfrm>
            </p:grpSpPr>
            <p:sp>
              <p:nvSpPr>
                <p:cNvPr id="50344" name="Line 554">
                  <a:extLst>
                    <a:ext uri="{FF2B5EF4-FFF2-40B4-BE49-F238E27FC236}">
                      <a16:creationId xmlns:a16="http://schemas.microsoft.com/office/drawing/2014/main" id="{2DC229C7-09F7-4EAF-B3B8-8E600111B761}"/>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345" name="Line 555">
                  <a:extLst>
                    <a:ext uri="{FF2B5EF4-FFF2-40B4-BE49-F238E27FC236}">
                      <a16:creationId xmlns:a16="http://schemas.microsoft.com/office/drawing/2014/main" id="{88B975A6-8ADD-44EB-9346-A3287066572C}"/>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302" name="Group 559">
                <a:extLst>
                  <a:ext uri="{FF2B5EF4-FFF2-40B4-BE49-F238E27FC236}">
                    <a16:creationId xmlns:a16="http://schemas.microsoft.com/office/drawing/2014/main" id="{E9E2AC69-F246-4486-8465-1F4A46899645}"/>
                  </a:ext>
                </a:extLst>
              </p:cNvPr>
              <p:cNvGrpSpPr>
                <a:grpSpLocks/>
              </p:cNvGrpSpPr>
              <p:nvPr/>
            </p:nvGrpSpPr>
            <p:grpSpPr bwMode="auto">
              <a:xfrm flipH="1" flipV="1">
                <a:off x="3936" y="1728"/>
                <a:ext cx="96" cy="96"/>
                <a:chOff x="672" y="1248"/>
                <a:chExt cx="96" cy="96"/>
              </a:xfrm>
            </p:grpSpPr>
            <p:sp>
              <p:nvSpPr>
                <p:cNvPr id="50342" name="Line 560">
                  <a:extLst>
                    <a:ext uri="{FF2B5EF4-FFF2-40B4-BE49-F238E27FC236}">
                      <a16:creationId xmlns:a16="http://schemas.microsoft.com/office/drawing/2014/main" id="{4CA415D8-DC58-4C2E-8DDE-10BB26E1D368}"/>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343" name="Line 561">
                  <a:extLst>
                    <a:ext uri="{FF2B5EF4-FFF2-40B4-BE49-F238E27FC236}">
                      <a16:creationId xmlns:a16="http://schemas.microsoft.com/office/drawing/2014/main" id="{89789172-B4BA-4C47-A1B4-D7F851FD07CF}"/>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303" name="Group 562">
                <a:extLst>
                  <a:ext uri="{FF2B5EF4-FFF2-40B4-BE49-F238E27FC236}">
                    <a16:creationId xmlns:a16="http://schemas.microsoft.com/office/drawing/2014/main" id="{AAD02DC5-4BF7-40CF-B735-78EE460DFA47}"/>
                  </a:ext>
                </a:extLst>
              </p:cNvPr>
              <p:cNvGrpSpPr>
                <a:grpSpLocks/>
              </p:cNvGrpSpPr>
              <p:nvPr/>
            </p:nvGrpSpPr>
            <p:grpSpPr bwMode="auto">
              <a:xfrm flipH="1" flipV="1">
                <a:off x="3744" y="1728"/>
                <a:ext cx="96" cy="96"/>
                <a:chOff x="672" y="1248"/>
                <a:chExt cx="96" cy="96"/>
              </a:xfrm>
            </p:grpSpPr>
            <p:sp>
              <p:nvSpPr>
                <p:cNvPr id="50340" name="Line 563">
                  <a:extLst>
                    <a:ext uri="{FF2B5EF4-FFF2-40B4-BE49-F238E27FC236}">
                      <a16:creationId xmlns:a16="http://schemas.microsoft.com/office/drawing/2014/main" id="{23B3F56C-742B-4052-9E5C-EA5A2C04417B}"/>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341" name="Line 564">
                  <a:extLst>
                    <a:ext uri="{FF2B5EF4-FFF2-40B4-BE49-F238E27FC236}">
                      <a16:creationId xmlns:a16="http://schemas.microsoft.com/office/drawing/2014/main" id="{DFF628D0-498E-4EE9-B504-7F33F0EDBF06}"/>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304" name="Group 568">
                <a:extLst>
                  <a:ext uri="{FF2B5EF4-FFF2-40B4-BE49-F238E27FC236}">
                    <a16:creationId xmlns:a16="http://schemas.microsoft.com/office/drawing/2014/main" id="{FD97B21E-A4C3-409E-BC65-154D9C796D00}"/>
                  </a:ext>
                </a:extLst>
              </p:cNvPr>
              <p:cNvGrpSpPr>
                <a:grpSpLocks/>
              </p:cNvGrpSpPr>
              <p:nvPr/>
            </p:nvGrpSpPr>
            <p:grpSpPr bwMode="auto">
              <a:xfrm flipH="1" flipV="1">
                <a:off x="3840" y="1872"/>
                <a:ext cx="96" cy="96"/>
                <a:chOff x="672" y="1248"/>
                <a:chExt cx="96" cy="96"/>
              </a:xfrm>
            </p:grpSpPr>
            <p:sp>
              <p:nvSpPr>
                <p:cNvPr id="50338" name="Line 569">
                  <a:extLst>
                    <a:ext uri="{FF2B5EF4-FFF2-40B4-BE49-F238E27FC236}">
                      <a16:creationId xmlns:a16="http://schemas.microsoft.com/office/drawing/2014/main" id="{8E7FA8D2-BF68-4D07-9D27-5CE4C0D7E012}"/>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339" name="Line 570">
                  <a:extLst>
                    <a:ext uri="{FF2B5EF4-FFF2-40B4-BE49-F238E27FC236}">
                      <a16:creationId xmlns:a16="http://schemas.microsoft.com/office/drawing/2014/main" id="{B5A6B6BA-6E41-446C-97EB-CAE37B8F49B0}"/>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305" name="Group 574">
                <a:extLst>
                  <a:ext uri="{FF2B5EF4-FFF2-40B4-BE49-F238E27FC236}">
                    <a16:creationId xmlns:a16="http://schemas.microsoft.com/office/drawing/2014/main" id="{91DEB6DE-D8EB-43D5-A07A-AFE2C9E9D5A6}"/>
                  </a:ext>
                </a:extLst>
              </p:cNvPr>
              <p:cNvGrpSpPr>
                <a:grpSpLocks/>
              </p:cNvGrpSpPr>
              <p:nvPr/>
            </p:nvGrpSpPr>
            <p:grpSpPr bwMode="auto">
              <a:xfrm flipH="1" flipV="1">
                <a:off x="3552" y="2352"/>
                <a:ext cx="96" cy="96"/>
                <a:chOff x="672" y="1248"/>
                <a:chExt cx="96" cy="96"/>
              </a:xfrm>
            </p:grpSpPr>
            <p:sp>
              <p:nvSpPr>
                <p:cNvPr id="50336" name="Line 575">
                  <a:extLst>
                    <a:ext uri="{FF2B5EF4-FFF2-40B4-BE49-F238E27FC236}">
                      <a16:creationId xmlns:a16="http://schemas.microsoft.com/office/drawing/2014/main" id="{9BB5D1B7-52DE-4399-BC72-B7D2E4F1953E}"/>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337" name="Line 576">
                  <a:extLst>
                    <a:ext uri="{FF2B5EF4-FFF2-40B4-BE49-F238E27FC236}">
                      <a16:creationId xmlns:a16="http://schemas.microsoft.com/office/drawing/2014/main" id="{421ACE30-6AD6-42B3-B24C-D5981D847F71}"/>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306" name="Group 586">
                <a:extLst>
                  <a:ext uri="{FF2B5EF4-FFF2-40B4-BE49-F238E27FC236}">
                    <a16:creationId xmlns:a16="http://schemas.microsoft.com/office/drawing/2014/main" id="{C29869F2-14D0-404D-91D5-798D3822F68B}"/>
                  </a:ext>
                </a:extLst>
              </p:cNvPr>
              <p:cNvGrpSpPr>
                <a:grpSpLocks/>
              </p:cNvGrpSpPr>
              <p:nvPr/>
            </p:nvGrpSpPr>
            <p:grpSpPr bwMode="auto">
              <a:xfrm flipH="1" flipV="1">
                <a:off x="4032" y="2208"/>
                <a:ext cx="96" cy="96"/>
                <a:chOff x="672" y="1248"/>
                <a:chExt cx="96" cy="96"/>
              </a:xfrm>
            </p:grpSpPr>
            <p:sp>
              <p:nvSpPr>
                <p:cNvPr id="50334" name="Line 587">
                  <a:extLst>
                    <a:ext uri="{FF2B5EF4-FFF2-40B4-BE49-F238E27FC236}">
                      <a16:creationId xmlns:a16="http://schemas.microsoft.com/office/drawing/2014/main" id="{6DFAA76D-5580-47C6-9F48-457BCFACAADE}"/>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335" name="Line 588">
                  <a:extLst>
                    <a:ext uri="{FF2B5EF4-FFF2-40B4-BE49-F238E27FC236}">
                      <a16:creationId xmlns:a16="http://schemas.microsoft.com/office/drawing/2014/main" id="{3A1C7E18-C7B6-4699-85EB-5F52EBF90026}"/>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307" name="Group 592">
                <a:extLst>
                  <a:ext uri="{FF2B5EF4-FFF2-40B4-BE49-F238E27FC236}">
                    <a16:creationId xmlns:a16="http://schemas.microsoft.com/office/drawing/2014/main" id="{D74415DE-C693-4630-9F35-B11ED215653B}"/>
                  </a:ext>
                </a:extLst>
              </p:cNvPr>
              <p:cNvGrpSpPr>
                <a:grpSpLocks/>
              </p:cNvGrpSpPr>
              <p:nvPr/>
            </p:nvGrpSpPr>
            <p:grpSpPr bwMode="auto">
              <a:xfrm flipH="1" flipV="1">
                <a:off x="3984" y="2352"/>
                <a:ext cx="96" cy="96"/>
                <a:chOff x="672" y="1248"/>
                <a:chExt cx="96" cy="96"/>
              </a:xfrm>
            </p:grpSpPr>
            <p:sp>
              <p:nvSpPr>
                <p:cNvPr id="50332" name="Line 593">
                  <a:extLst>
                    <a:ext uri="{FF2B5EF4-FFF2-40B4-BE49-F238E27FC236}">
                      <a16:creationId xmlns:a16="http://schemas.microsoft.com/office/drawing/2014/main" id="{5034E9C0-A99E-4652-9542-565F848E688E}"/>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333" name="Line 594">
                  <a:extLst>
                    <a:ext uri="{FF2B5EF4-FFF2-40B4-BE49-F238E27FC236}">
                      <a16:creationId xmlns:a16="http://schemas.microsoft.com/office/drawing/2014/main" id="{E50B15FD-5F9E-44F3-9801-BB5EABF328CD}"/>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308" name="Group 595">
                <a:extLst>
                  <a:ext uri="{FF2B5EF4-FFF2-40B4-BE49-F238E27FC236}">
                    <a16:creationId xmlns:a16="http://schemas.microsoft.com/office/drawing/2014/main" id="{A1B230D6-AF26-4BDD-B4A0-371519D42E08}"/>
                  </a:ext>
                </a:extLst>
              </p:cNvPr>
              <p:cNvGrpSpPr>
                <a:grpSpLocks/>
              </p:cNvGrpSpPr>
              <p:nvPr/>
            </p:nvGrpSpPr>
            <p:grpSpPr bwMode="auto">
              <a:xfrm flipH="1" flipV="1">
                <a:off x="3648" y="2256"/>
                <a:ext cx="96" cy="96"/>
                <a:chOff x="672" y="1248"/>
                <a:chExt cx="96" cy="96"/>
              </a:xfrm>
            </p:grpSpPr>
            <p:sp>
              <p:nvSpPr>
                <p:cNvPr id="50330" name="Line 596">
                  <a:extLst>
                    <a:ext uri="{FF2B5EF4-FFF2-40B4-BE49-F238E27FC236}">
                      <a16:creationId xmlns:a16="http://schemas.microsoft.com/office/drawing/2014/main" id="{BAD49EC9-F23B-43EC-8CBF-B2C47E4885A7}"/>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331" name="Line 597">
                  <a:extLst>
                    <a:ext uri="{FF2B5EF4-FFF2-40B4-BE49-F238E27FC236}">
                      <a16:creationId xmlns:a16="http://schemas.microsoft.com/office/drawing/2014/main" id="{12CF5A94-8359-4FA1-81B6-E279656EB443}"/>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309" name="Group 604">
                <a:extLst>
                  <a:ext uri="{FF2B5EF4-FFF2-40B4-BE49-F238E27FC236}">
                    <a16:creationId xmlns:a16="http://schemas.microsoft.com/office/drawing/2014/main" id="{3B858BBD-9314-45B4-B5D1-956A06510F27}"/>
                  </a:ext>
                </a:extLst>
              </p:cNvPr>
              <p:cNvGrpSpPr>
                <a:grpSpLocks/>
              </p:cNvGrpSpPr>
              <p:nvPr/>
            </p:nvGrpSpPr>
            <p:grpSpPr bwMode="auto">
              <a:xfrm flipH="1" flipV="1">
                <a:off x="3648" y="2112"/>
                <a:ext cx="96" cy="96"/>
                <a:chOff x="672" y="1248"/>
                <a:chExt cx="96" cy="96"/>
              </a:xfrm>
            </p:grpSpPr>
            <p:sp>
              <p:nvSpPr>
                <p:cNvPr id="50328" name="Line 605">
                  <a:extLst>
                    <a:ext uri="{FF2B5EF4-FFF2-40B4-BE49-F238E27FC236}">
                      <a16:creationId xmlns:a16="http://schemas.microsoft.com/office/drawing/2014/main" id="{90402FD0-3E88-4461-AD7C-42D5B457F7D0}"/>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329" name="Line 606">
                  <a:extLst>
                    <a:ext uri="{FF2B5EF4-FFF2-40B4-BE49-F238E27FC236}">
                      <a16:creationId xmlns:a16="http://schemas.microsoft.com/office/drawing/2014/main" id="{E327573D-BA13-42D8-8188-E7400BDD6621}"/>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310" name="Group 607">
                <a:extLst>
                  <a:ext uri="{FF2B5EF4-FFF2-40B4-BE49-F238E27FC236}">
                    <a16:creationId xmlns:a16="http://schemas.microsoft.com/office/drawing/2014/main" id="{CAA2B7D5-FE45-470F-A8C5-EF1AB55E42AD}"/>
                  </a:ext>
                </a:extLst>
              </p:cNvPr>
              <p:cNvGrpSpPr>
                <a:grpSpLocks/>
              </p:cNvGrpSpPr>
              <p:nvPr/>
            </p:nvGrpSpPr>
            <p:grpSpPr bwMode="auto">
              <a:xfrm flipH="1" flipV="1">
                <a:off x="4176" y="2208"/>
                <a:ext cx="96" cy="96"/>
                <a:chOff x="672" y="1248"/>
                <a:chExt cx="96" cy="96"/>
              </a:xfrm>
            </p:grpSpPr>
            <p:sp>
              <p:nvSpPr>
                <p:cNvPr id="50326" name="Line 608">
                  <a:extLst>
                    <a:ext uri="{FF2B5EF4-FFF2-40B4-BE49-F238E27FC236}">
                      <a16:creationId xmlns:a16="http://schemas.microsoft.com/office/drawing/2014/main" id="{79B8D8F5-90FF-4F8B-99A3-F3BC5DEB97C6}"/>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327" name="Line 609">
                  <a:extLst>
                    <a:ext uri="{FF2B5EF4-FFF2-40B4-BE49-F238E27FC236}">
                      <a16:creationId xmlns:a16="http://schemas.microsoft.com/office/drawing/2014/main" id="{887C6972-709D-4170-B951-0C90D65B3731}"/>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311" name="Group 610">
                <a:extLst>
                  <a:ext uri="{FF2B5EF4-FFF2-40B4-BE49-F238E27FC236}">
                    <a16:creationId xmlns:a16="http://schemas.microsoft.com/office/drawing/2014/main" id="{07582D54-33BE-4D66-BCC2-C79ACC5EAA48}"/>
                  </a:ext>
                </a:extLst>
              </p:cNvPr>
              <p:cNvGrpSpPr>
                <a:grpSpLocks/>
              </p:cNvGrpSpPr>
              <p:nvPr/>
            </p:nvGrpSpPr>
            <p:grpSpPr bwMode="auto">
              <a:xfrm flipH="1" flipV="1">
                <a:off x="3840" y="2256"/>
                <a:ext cx="96" cy="96"/>
                <a:chOff x="672" y="1248"/>
                <a:chExt cx="96" cy="96"/>
              </a:xfrm>
            </p:grpSpPr>
            <p:sp>
              <p:nvSpPr>
                <p:cNvPr id="50324" name="Line 611">
                  <a:extLst>
                    <a:ext uri="{FF2B5EF4-FFF2-40B4-BE49-F238E27FC236}">
                      <a16:creationId xmlns:a16="http://schemas.microsoft.com/office/drawing/2014/main" id="{E3259507-6323-4E81-9426-B7462C3A21E9}"/>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325" name="Line 612">
                  <a:extLst>
                    <a:ext uri="{FF2B5EF4-FFF2-40B4-BE49-F238E27FC236}">
                      <a16:creationId xmlns:a16="http://schemas.microsoft.com/office/drawing/2014/main" id="{EC7C991B-C64B-4C91-999C-3C8331CA2763}"/>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312" name="Group 616">
                <a:extLst>
                  <a:ext uri="{FF2B5EF4-FFF2-40B4-BE49-F238E27FC236}">
                    <a16:creationId xmlns:a16="http://schemas.microsoft.com/office/drawing/2014/main" id="{B3CEBCD2-160D-4D86-8DF4-99EF82F3CE95}"/>
                  </a:ext>
                </a:extLst>
              </p:cNvPr>
              <p:cNvGrpSpPr>
                <a:grpSpLocks/>
              </p:cNvGrpSpPr>
              <p:nvPr/>
            </p:nvGrpSpPr>
            <p:grpSpPr bwMode="auto">
              <a:xfrm flipH="1" flipV="1">
                <a:off x="4176" y="2400"/>
                <a:ext cx="96" cy="96"/>
                <a:chOff x="672" y="1248"/>
                <a:chExt cx="96" cy="96"/>
              </a:xfrm>
            </p:grpSpPr>
            <p:sp>
              <p:nvSpPr>
                <p:cNvPr id="50322" name="Line 617">
                  <a:extLst>
                    <a:ext uri="{FF2B5EF4-FFF2-40B4-BE49-F238E27FC236}">
                      <a16:creationId xmlns:a16="http://schemas.microsoft.com/office/drawing/2014/main" id="{01609C49-5FA5-4CF4-B420-58026B639F6B}"/>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323" name="Line 618">
                  <a:extLst>
                    <a:ext uri="{FF2B5EF4-FFF2-40B4-BE49-F238E27FC236}">
                      <a16:creationId xmlns:a16="http://schemas.microsoft.com/office/drawing/2014/main" id="{8515177A-6F6D-444C-B1DD-D2848212E1F2}"/>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313" name="Group 622">
                <a:extLst>
                  <a:ext uri="{FF2B5EF4-FFF2-40B4-BE49-F238E27FC236}">
                    <a16:creationId xmlns:a16="http://schemas.microsoft.com/office/drawing/2014/main" id="{81F9161E-B36F-46AF-9977-8A1621FCFB8A}"/>
                  </a:ext>
                </a:extLst>
              </p:cNvPr>
              <p:cNvGrpSpPr>
                <a:grpSpLocks/>
              </p:cNvGrpSpPr>
              <p:nvPr/>
            </p:nvGrpSpPr>
            <p:grpSpPr bwMode="auto">
              <a:xfrm flipH="1" flipV="1">
                <a:off x="3984" y="2016"/>
                <a:ext cx="96" cy="96"/>
                <a:chOff x="672" y="1248"/>
                <a:chExt cx="96" cy="96"/>
              </a:xfrm>
            </p:grpSpPr>
            <p:sp>
              <p:nvSpPr>
                <p:cNvPr id="50320" name="Line 623">
                  <a:extLst>
                    <a:ext uri="{FF2B5EF4-FFF2-40B4-BE49-F238E27FC236}">
                      <a16:creationId xmlns:a16="http://schemas.microsoft.com/office/drawing/2014/main" id="{B49467E6-0DB1-4530-830B-F9CAE25F8C19}"/>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321" name="Line 624">
                  <a:extLst>
                    <a:ext uri="{FF2B5EF4-FFF2-40B4-BE49-F238E27FC236}">
                      <a16:creationId xmlns:a16="http://schemas.microsoft.com/office/drawing/2014/main" id="{372FF9A5-C60A-4AB4-8D63-283A3797C1C0}"/>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314" name="Group 628">
                <a:extLst>
                  <a:ext uri="{FF2B5EF4-FFF2-40B4-BE49-F238E27FC236}">
                    <a16:creationId xmlns:a16="http://schemas.microsoft.com/office/drawing/2014/main" id="{87677D68-1BEB-4167-958E-8DDEF87FEE4F}"/>
                  </a:ext>
                </a:extLst>
              </p:cNvPr>
              <p:cNvGrpSpPr>
                <a:grpSpLocks/>
              </p:cNvGrpSpPr>
              <p:nvPr/>
            </p:nvGrpSpPr>
            <p:grpSpPr bwMode="auto">
              <a:xfrm flipH="1" flipV="1">
                <a:off x="4128" y="2832"/>
                <a:ext cx="96" cy="96"/>
                <a:chOff x="672" y="1248"/>
                <a:chExt cx="96" cy="96"/>
              </a:xfrm>
            </p:grpSpPr>
            <p:sp>
              <p:nvSpPr>
                <p:cNvPr id="50318" name="Line 629">
                  <a:extLst>
                    <a:ext uri="{FF2B5EF4-FFF2-40B4-BE49-F238E27FC236}">
                      <a16:creationId xmlns:a16="http://schemas.microsoft.com/office/drawing/2014/main" id="{C25AC0CD-F257-4234-BA36-E5D53BAFC144}"/>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319" name="Line 630">
                  <a:extLst>
                    <a:ext uri="{FF2B5EF4-FFF2-40B4-BE49-F238E27FC236}">
                      <a16:creationId xmlns:a16="http://schemas.microsoft.com/office/drawing/2014/main" id="{BB81770B-386F-4EDC-96A2-5833D5CAB119}"/>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0315" name="Group 631">
                <a:extLst>
                  <a:ext uri="{FF2B5EF4-FFF2-40B4-BE49-F238E27FC236}">
                    <a16:creationId xmlns:a16="http://schemas.microsoft.com/office/drawing/2014/main" id="{93436E2F-EAF8-482C-8493-398B5A23B741}"/>
                  </a:ext>
                </a:extLst>
              </p:cNvPr>
              <p:cNvGrpSpPr>
                <a:grpSpLocks/>
              </p:cNvGrpSpPr>
              <p:nvPr/>
            </p:nvGrpSpPr>
            <p:grpSpPr bwMode="auto">
              <a:xfrm flipH="1" flipV="1">
                <a:off x="3840" y="2064"/>
                <a:ext cx="96" cy="96"/>
                <a:chOff x="672" y="1248"/>
                <a:chExt cx="96" cy="96"/>
              </a:xfrm>
            </p:grpSpPr>
            <p:sp>
              <p:nvSpPr>
                <p:cNvPr id="50316" name="Line 632">
                  <a:extLst>
                    <a:ext uri="{FF2B5EF4-FFF2-40B4-BE49-F238E27FC236}">
                      <a16:creationId xmlns:a16="http://schemas.microsoft.com/office/drawing/2014/main" id="{F506842E-5F0A-47E8-87CE-F56FF5E0669E}"/>
                    </a:ext>
                  </a:extLst>
                </p:cNvPr>
                <p:cNvSpPr>
                  <a:spLocks noChangeShapeType="1"/>
                </p:cNvSpPr>
                <p:nvPr/>
              </p:nvSpPr>
              <p:spPr bwMode="auto">
                <a:xfrm>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317" name="Line 633">
                  <a:extLst>
                    <a:ext uri="{FF2B5EF4-FFF2-40B4-BE49-F238E27FC236}">
                      <a16:creationId xmlns:a16="http://schemas.microsoft.com/office/drawing/2014/main" id="{A7EF1B2D-68FE-4629-8C32-A578EB5BE85C}"/>
                    </a:ext>
                  </a:extLst>
                </p:cNvPr>
                <p:cNvSpPr>
                  <a:spLocks noChangeShapeType="1"/>
                </p:cNvSpPr>
                <p:nvPr/>
              </p:nvSpPr>
              <p:spPr bwMode="auto">
                <a:xfrm rot="5400000">
                  <a:off x="672" y="1296"/>
                  <a:ext cx="96" cy="0"/>
                </a:xfrm>
                <a:prstGeom prst="line">
                  <a:avLst/>
                </a:prstGeom>
                <a:noFill/>
                <a:ln w="28575">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sp>
        <p:nvSpPr>
          <p:cNvPr id="87674" name="Text Box 634">
            <a:extLst>
              <a:ext uri="{FF2B5EF4-FFF2-40B4-BE49-F238E27FC236}">
                <a16:creationId xmlns:a16="http://schemas.microsoft.com/office/drawing/2014/main" id="{715AE989-BBE8-4325-AFEB-57EA60EA44C3}"/>
              </a:ext>
            </a:extLst>
          </p:cNvPr>
          <p:cNvSpPr txBox="1">
            <a:spLocks noChangeArrowheads="1"/>
          </p:cNvSpPr>
          <p:nvPr/>
        </p:nvSpPr>
        <p:spPr bwMode="auto">
          <a:xfrm>
            <a:off x="6096000" y="914400"/>
            <a:ext cx="457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FF9900"/>
                </a:solidFill>
                <a:cs typeface="Arial" panose="020B0604020202020204" pitchFamily="34" charset="0"/>
              </a:rPr>
              <a:t>σ</a:t>
            </a:r>
            <a:r>
              <a:rPr lang="en-US" altLang="en-US" sz="1800" b="1" baseline="-25000">
                <a:solidFill>
                  <a:srgbClr val="FF9900"/>
                </a:solidFill>
                <a:cs typeface="Arial" panose="020B0604020202020204" pitchFamily="34" charset="0"/>
              </a:rPr>
              <a:t>2</a:t>
            </a:r>
            <a:endParaRPr lang="el-GR" altLang="en-US" sz="1800" b="1" baseline="-25000">
              <a:solidFill>
                <a:srgbClr val="FF9900"/>
              </a:solidFill>
              <a:cs typeface="Arial" panose="020B0604020202020204" pitchFamily="34" charset="0"/>
            </a:endParaRPr>
          </a:p>
        </p:txBody>
      </p:sp>
      <p:sp>
        <p:nvSpPr>
          <p:cNvPr id="87676" name="Line 636">
            <a:extLst>
              <a:ext uri="{FF2B5EF4-FFF2-40B4-BE49-F238E27FC236}">
                <a16:creationId xmlns:a16="http://schemas.microsoft.com/office/drawing/2014/main" id="{08D53971-5522-4FC3-A15A-F9034BD27701}"/>
              </a:ext>
            </a:extLst>
          </p:cNvPr>
          <p:cNvSpPr>
            <a:spLocks noChangeShapeType="1"/>
          </p:cNvSpPr>
          <p:nvPr/>
        </p:nvSpPr>
        <p:spPr bwMode="auto">
          <a:xfrm flipH="1">
            <a:off x="1295400" y="2057400"/>
            <a:ext cx="1600200" cy="0"/>
          </a:xfrm>
          <a:prstGeom prst="line">
            <a:avLst/>
          </a:prstGeom>
          <a:noFill/>
          <a:ln w="38100">
            <a:solidFill>
              <a:srgbClr val="66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7677" name="Line 637">
            <a:extLst>
              <a:ext uri="{FF2B5EF4-FFF2-40B4-BE49-F238E27FC236}">
                <a16:creationId xmlns:a16="http://schemas.microsoft.com/office/drawing/2014/main" id="{EC5FC551-C056-4353-AD32-5B375B19F3B0}"/>
              </a:ext>
            </a:extLst>
          </p:cNvPr>
          <p:cNvSpPr>
            <a:spLocks noChangeShapeType="1"/>
          </p:cNvSpPr>
          <p:nvPr/>
        </p:nvSpPr>
        <p:spPr bwMode="auto">
          <a:xfrm flipH="1">
            <a:off x="1828800" y="3962400"/>
            <a:ext cx="1066800" cy="0"/>
          </a:xfrm>
          <a:prstGeom prst="line">
            <a:avLst/>
          </a:prstGeom>
          <a:noFill/>
          <a:ln w="38100">
            <a:solidFill>
              <a:srgbClr val="FFFF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7680" name="Line 640">
            <a:extLst>
              <a:ext uri="{FF2B5EF4-FFF2-40B4-BE49-F238E27FC236}">
                <a16:creationId xmlns:a16="http://schemas.microsoft.com/office/drawing/2014/main" id="{EFF9F46C-47E1-418E-B53F-AA5D81E09D61}"/>
              </a:ext>
            </a:extLst>
          </p:cNvPr>
          <p:cNvSpPr>
            <a:spLocks noChangeShapeType="1"/>
          </p:cNvSpPr>
          <p:nvPr/>
        </p:nvSpPr>
        <p:spPr bwMode="auto">
          <a:xfrm>
            <a:off x="4495800" y="2057400"/>
            <a:ext cx="1600200" cy="0"/>
          </a:xfrm>
          <a:prstGeom prst="line">
            <a:avLst/>
          </a:prstGeom>
          <a:noFill/>
          <a:ln w="38100">
            <a:solidFill>
              <a:srgbClr val="66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7685" name="Line 645">
            <a:extLst>
              <a:ext uri="{FF2B5EF4-FFF2-40B4-BE49-F238E27FC236}">
                <a16:creationId xmlns:a16="http://schemas.microsoft.com/office/drawing/2014/main" id="{BB034E72-F66F-42C1-A2D9-EA96E2B38FB3}"/>
              </a:ext>
            </a:extLst>
          </p:cNvPr>
          <p:cNvSpPr>
            <a:spLocks noChangeShapeType="1"/>
          </p:cNvSpPr>
          <p:nvPr/>
        </p:nvSpPr>
        <p:spPr bwMode="auto">
          <a:xfrm flipH="1">
            <a:off x="4343400" y="3962400"/>
            <a:ext cx="1676400" cy="0"/>
          </a:xfrm>
          <a:prstGeom prst="line">
            <a:avLst/>
          </a:prstGeom>
          <a:noFill/>
          <a:ln w="38100">
            <a:solidFill>
              <a:srgbClr val="FFFF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87692" name="Group 652">
            <a:extLst>
              <a:ext uri="{FF2B5EF4-FFF2-40B4-BE49-F238E27FC236}">
                <a16:creationId xmlns:a16="http://schemas.microsoft.com/office/drawing/2014/main" id="{B945568B-D88B-4C3E-A2A7-D74F836493B9}"/>
              </a:ext>
            </a:extLst>
          </p:cNvPr>
          <p:cNvGrpSpPr>
            <a:grpSpLocks/>
          </p:cNvGrpSpPr>
          <p:nvPr/>
        </p:nvGrpSpPr>
        <p:grpSpPr bwMode="auto">
          <a:xfrm>
            <a:off x="7391400" y="1614488"/>
            <a:ext cx="457200" cy="366712"/>
            <a:chOff x="5136" y="1545"/>
            <a:chExt cx="288" cy="231"/>
          </a:xfrm>
        </p:grpSpPr>
        <p:sp>
          <p:nvSpPr>
            <p:cNvPr id="50258" name="Rectangle 650">
              <a:extLst>
                <a:ext uri="{FF2B5EF4-FFF2-40B4-BE49-F238E27FC236}">
                  <a16:creationId xmlns:a16="http://schemas.microsoft.com/office/drawing/2014/main" id="{1408C574-C303-4524-9B77-81D2CE4B114B}"/>
                </a:ext>
              </a:extLst>
            </p:cNvPr>
            <p:cNvSpPr>
              <a:spLocks noChangeArrowheads="1"/>
            </p:cNvSpPr>
            <p:nvPr/>
          </p:nvSpPr>
          <p:spPr bwMode="auto">
            <a:xfrm>
              <a:off x="5136" y="1545"/>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FFFF"/>
                  </a:solidFill>
                </a:rPr>
                <a:t>E</a:t>
              </a:r>
              <a:r>
                <a:rPr lang="en-US" altLang="en-US" sz="1800" b="1" baseline="-25000">
                  <a:solidFill>
                    <a:srgbClr val="00FFFF"/>
                  </a:solidFill>
                </a:rPr>
                <a:t>1</a:t>
              </a:r>
            </a:p>
          </p:txBody>
        </p:sp>
        <p:sp>
          <p:nvSpPr>
            <p:cNvPr id="50259" name="Line 651">
              <a:extLst>
                <a:ext uri="{FF2B5EF4-FFF2-40B4-BE49-F238E27FC236}">
                  <a16:creationId xmlns:a16="http://schemas.microsoft.com/office/drawing/2014/main" id="{8D3D1D47-3570-43A3-BDC2-00DCE8C8A7BD}"/>
                </a:ext>
              </a:extLst>
            </p:cNvPr>
            <p:cNvSpPr>
              <a:spLocks noChangeShapeType="1"/>
            </p:cNvSpPr>
            <p:nvPr/>
          </p:nvSpPr>
          <p:spPr bwMode="auto">
            <a:xfrm>
              <a:off x="5184" y="1560"/>
              <a:ext cx="144" cy="0"/>
            </a:xfrm>
            <a:prstGeom prst="line">
              <a:avLst/>
            </a:prstGeom>
            <a:noFill/>
            <a:ln w="19050">
              <a:solidFill>
                <a:srgbClr val="00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87693" name="Group 653">
            <a:extLst>
              <a:ext uri="{FF2B5EF4-FFF2-40B4-BE49-F238E27FC236}">
                <a16:creationId xmlns:a16="http://schemas.microsoft.com/office/drawing/2014/main" id="{E04F0A36-2506-41BA-9280-4D35B02539E2}"/>
              </a:ext>
            </a:extLst>
          </p:cNvPr>
          <p:cNvGrpSpPr>
            <a:grpSpLocks/>
          </p:cNvGrpSpPr>
          <p:nvPr/>
        </p:nvGrpSpPr>
        <p:grpSpPr bwMode="auto">
          <a:xfrm>
            <a:off x="4267200" y="1600200"/>
            <a:ext cx="457200" cy="366713"/>
            <a:chOff x="5136" y="1545"/>
            <a:chExt cx="288" cy="231"/>
          </a:xfrm>
        </p:grpSpPr>
        <p:sp>
          <p:nvSpPr>
            <p:cNvPr id="50256" name="Rectangle 654">
              <a:extLst>
                <a:ext uri="{FF2B5EF4-FFF2-40B4-BE49-F238E27FC236}">
                  <a16:creationId xmlns:a16="http://schemas.microsoft.com/office/drawing/2014/main" id="{1462C3BB-8AD2-4BDE-8F95-D169310EDE8F}"/>
                </a:ext>
              </a:extLst>
            </p:cNvPr>
            <p:cNvSpPr>
              <a:spLocks noChangeArrowheads="1"/>
            </p:cNvSpPr>
            <p:nvPr/>
          </p:nvSpPr>
          <p:spPr bwMode="auto">
            <a:xfrm>
              <a:off x="5136" y="1545"/>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FFFF"/>
                  </a:solidFill>
                </a:rPr>
                <a:t>E</a:t>
              </a:r>
              <a:r>
                <a:rPr lang="en-US" altLang="en-US" sz="1800" b="1" baseline="-25000">
                  <a:solidFill>
                    <a:srgbClr val="00FFFF"/>
                  </a:solidFill>
                </a:rPr>
                <a:t>1</a:t>
              </a:r>
            </a:p>
          </p:txBody>
        </p:sp>
        <p:sp>
          <p:nvSpPr>
            <p:cNvPr id="50257" name="Line 655">
              <a:extLst>
                <a:ext uri="{FF2B5EF4-FFF2-40B4-BE49-F238E27FC236}">
                  <a16:creationId xmlns:a16="http://schemas.microsoft.com/office/drawing/2014/main" id="{B8F736E3-B48D-4237-B6A1-FC2CB01302A0}"/>
                </a:ext>
              </a:extLst>
            </p:cNvPr>
            <p:cNvSpPr>
              <a:spLocks noChangeShapeType="1"/>
            </p:cNvSpPr>
            <p:nvPr/>
          </p:nvSpPr>
          <p:spPr bwMode="auto">
            <a:xfrm>
              <a:off x="5184" y="1560"/>
              <a:ext cx="144" cy="0"/>
            </a:xfrm>
            <a:prstGeom prst="line">
              <a:avLst/>
            </a:prstGeom>
            <a:noFill/>
            <a:ln w="19050">
              <a:solidFill>
                <a:srgbClr val="00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87696" name="Group 656">
            <a:extLst>
              <a:ext uri="{FF2B5EF4-FFF2-40B4-BE49-F238E27FC236}">
                <a16:creationId xmlns:a16="http://schemas.microsoft.com/office/drawing/2014/main" id="{F0B92434-98A7-4447-8096-D8390A2DC190}"/>
              </a:ext>
            </a:extLst>
          </p:cNvPr>
          <p:cNvGrpSpPr>
            <a:grpSpLocks/>
          </p:cNvGrpSpPr>
          <p:nvPr/>
        </p:nvGrpSpPr>
        <p:grpSpPr bwMode="auto">
          <a:xfrm>
            <a:off x="1219200" y="1600200"/>
            <a:ext cx="457200" cy="366713"/>
            <a:chOff x="5136" y="1545"/>
            <a:chExt cx="288" cy="231"/>
          </a:xfrm>
        </p:grpSpPr>
        <p:sp>
          <p:nvSpPr>
            <p:cNvPr id="50254" name="Rectangle 657">
              <a:extLst>
                <a:ext uri="{FF2B5EF4-FFF2-40B4-BE49-F238E27FC236}">
                  <a16:creationId xmlns:a16="http://schemas.microsoft.com/office/drawing/2014/main" id="{FE5CD696-9C43-48A3-9121-5CF35A594757}"/>
                </a:ext>
              </a:extLst>
            </p:cNvPr>
            <p:cNvSpPr>
              <a:spLocks noChangeArrowheads="1"/>
            </p:cNvSpPr>
            <p:nvPr/>
          </p:nvSpPr>
          <p:spPr bwMode="auto">
            <a:xfrm>
              <a:off x="5136" y="1545"/>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FFFF"/>
                  </a:solidFill>
                </a:rPr>
                <a:t>E</a:t>
              </a:r>
              <a:r>
                <a:rPr lang="en-US" altLang="en-US" sz="1800" b="1" baseline="-25000">
                  <a:solidFill>
                    <a:srgbClr val="00FFFF"/>
                  </a:solidFill>
                </a:rPr>
                <a:t>1</a:t>
              </a:r>
            </a:p>
          </p:txBody>
        </p:sp>
        <p:sp>
          <p:nvSpPr>
            <p:cNvPr id="50255" name="Line 658">
              <a:extLst>
                <a:ext uri="{FF2B5EF4-FFF2-40B4-BE49-F238E27FC236}">
                  <a16:creationId xmlns:a16="http://schemas.microsoft.com/office/drawing/2014/main" id="{CCD0C294-196A-491E-A51E-E5A690FD4A0C}"/>
                </a:ext>
              </a:extLst>
            </p:cNvPr>
            <p:cNvSpPr>
              <a:spLocks noChangeShapeType="1"/>
            </p:cNvSpPr>
            <p:nvPr/>
          </p:nvSpPr>
          <p:spPr bwMode="auto">
            <a:xfrm>
              <a:off x="5184" y="1560"/>
              <a:ext cx="144" cy="0"/>
            </a:xfrm>
            <a:prstGeom prst="line">
              <a:avLst/>
            </a:prstGeom>
            <a:noFill/>
            <a:ln w="19050">
              <a:solidFill>
                <a:srgbClr val="00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87699" name="Group 659">
            <a:extLst>
              <a:ext uri="{FF2B5EF4-FFF2-40B4-BE49-F238E27FC236}">
                <a16:creationId xmlns:a16="http://schemas.microsoft.com/office/drawing/2014/main" id="{213E33E9-370E-4EBC-A92C-8B5473EACBC9}"/>
              </a:ext>
            </a:extLst>
          </p:cNvPr>
          <p:cNvGrpSpPr>
            <a:grpSpLocks/>
          </p:cNvGrpSpPr>
          <p:nvPr/>
        </p:nvGrpSpPr>
        <p:grpSpPr bwMode="auto">
          <a:xfrm>
            <a:off x="7010400" y="4129088"/>
            <a:ext cx="457200" cy="366712"/>
            <a:chOff x="5136" y="1545"/>
            <a:chExt cx="288" cy="231"/>
          </a:xfrm>
        </p:grpSpPr>
        <p:sp>
          <p:nvSpPr>
            <p:cNvPr id="50252" name="Rectangle 660">
              <a:extLst>
                <a:ext uri="{FF2B5EF4-FFF2-40B4-BE49-F238E27FC236}">
                  <a16:creationId xmlns:a16="http://schemas.microsoft.com/office/drawing/2014/main" id="{5E998CCB-1D7C-4642-84C5-0856518D1F61}"/>
                </a:ext>
              </a:extLst>
            </p:cNvPr>
            <p:cNvSpPr>
              <a:spLocks noChangeArrowheads="1"/>
            </p:cNvSpPr>
            <p:nvPr/>
          </p:nvSpPr>
          <p:spPr bwMode="auto">
            <a:xfrm>
              <a:off x="5136" y="1545"/>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CC"/>
                  </a:solidFill>
                </a:rPr>
                <a:t>E</a:t>
              </a:r>
              <a:r>
                <a:rPr lang="en-US" altLang="en-US" sz="1800" b="1" baseline="-25000">
                  <a:solidFill>
                    <a:srgbClr val="FFFFCC"/>
                  </a:solidFill>
                </a:rPr>
                <a:t>2</a:t>
              </a:r>
            </a:p>
          </p:txBody>
        </p:sp>
        <p:sp>
          <p:nvSpPr>
            <p:cNvPr id="50253" name="Line 661">
              <a:extLst>
                <a:ext uri="{FF2B5EF4-FFF2-40B4-BE49-F238E27FC236}">
                  <a16:creationId xmlns:a16="http://schemas.microsoft.com/office/drawing/2014/main" id="{EBE16576-6BA7-451F-8C92-3F19F69C0C37}"/>
                </a:ext>
              </a:extLst>
            </p:cNvPr>
            <p:cNvSpPr>
              <a:spLocks noChangeShapeType="1"/>
            </p:cNvSpPr>
            <p:nvPr/>
          </p:nvSpPr>
          <p:spPr bwMode="auto">
            <a:xfrm>
              <a:off x="5184" y="1560"/>
              <a:ext cx="144" cy="0"/>
            </a:xfrm>
            <a:prstGeom prst="line">
              <a:avLst/>
            </a:prstGeom>
            <a:noFill/>
            <a:ln w="19050">
              <a:solidFill>
                <a:srgbClr val="FFFFCC"/>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87702" name="Group 662">
            <a:extLst>
              <a:ext uri="{FF2B5EF4-FFF2-40B4-BE49-F238E27FC236}">
                <a16:creationId xmlns:a16="http://schemas.microsoft.com/office/drawing/2014/main" id="{915F6088-A77A-43A9-8E9C-BA1D424B1022}"/>
              </a:ext>
            </a:extLst>
          </p:cNvPr>
          <p:cNvGrpSpPr>
            <a:grpSpLocks/>
          </p:cNvGrpSpPr>
          <p:nvPr/>
        </p:nvGrpSpPr>
        <p:grpSpPr bwMode="auto">
          <a:xfrm>
            <a:off x="4267200" y="4114800"/>
            <a:ext cx="457200" cy="366713"/>
            <a:chOff x="5136" y="1545"/>
            <a:chExt cx="288" cy="231"/>
          </a:xfrm>
        </p:grpSpPr>
        <p:sp>
          <p:nvSpPr>
            <p:cNvPr id="50250" name="Rectangle 663">
              <a:extLst>
                <a:ext uri="{FF2B5EF4-FFF2-40B4-BE49-F238E27FC236}">
                  <a16:creationId xmlns:a16="http://schemas.microsoft.com/office/drawing/2014/main" id="{E7BF4C16-4182-42EB-A321-BA34C9BC50D2}"/>
                </a:ext>
              </a:extLst>
            </p:cNvPr>
            <p:cNvSpPr>
              <a:spLocks noChangeArrowheads="1"/>
            </p:cNvSpPr>
            <p:nvPr/>
          </p:nvSpPr>
          <p:spPr bwMode="auto">
            <a:xfrm>
              <a:off x="5136" y="1545"/>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CC"/>
                  </a:solidFill>
                </a:rPr>
                <a:t>E</a:t>
              </a:r>
              <a:r>
                <a:rPr lang="en-US" altLang="en-US" sz="1800" b="1" baseline="-25000">
                  <a:solidFill>
                    <a:srgbClr val="FFFFCC"/>
                  </a:solidFill>
                </a:rPr>
                <a:t>2</a:t>
              </a:r>
            </a:p>
          </p:txBody>
        </p:sp>
        <p:sp>
          <p:nvSpPr>
            <p:cNvPr id="50251" name="Line 664">
              <a:extLst>
                <a:ext uri="{FF2B5EF4-FFF2-40B4-BE49-F238E27FC236}">
                  <a16:creationId xmlns:a16="http://schemas.microsoft.com/office/drawing/2014/main" id="{E2B50702-5E5B-472C-85F2-BAF4E9FBCEC9}"/>
                </a:ext>
              </a:extLst>
            </p:cNvPr>
            <p:cNvSpPr>
              <a:spLocks noChangeShapeType="1"/>
            </p:cNvSpPr>
            <p:nvPr/>
          </p:nvSpPr>
          <p:spPr bwMode="auto">
            <a:xfrm>
              <a:off x="5184" y="1560"/>
              <a:ext cx="144" cy="0"/>
            </a:xfrm>
            <a:prstGeom prst="line">
              <a:avLst/>
            </a:prstGeom>
            <a:noFill/>
            <a:ln w="19050">
              <a:solidFill>
                <a:srgbClr val="FFFFCC"/>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87705" name="Group 665">
            <a:extLst>
              <a:ext uri="{FF2B5EF4-FFF2-40B4-BE49-F238E27FC236}">
                <a16:creationId xmlns:a16="http://schemas.microsoft.com/office/drawing/2014/main" id="{64194CCC-3C68-4DA2-8412-5890A84AE93D}"/>
              </a:ext>
            </a:extLst>
          </p:cNvPr>
          <p:cNvGrpSpPr>
            <a:grpSpLocks/>
          </p:cNvGrpSpPr>
          <p:nvPr/>
        </p:nvGrpSpPr>
        <p:grpSpPr bwMode="auto">
          <a:xfrm>
            <a:off x="1752600" y="4114800"/>
            <a:ext cx="457200" cy="366713"/>
            <a:chOff x="5136" y="1545"/>
            <a:chExt cx="288" cy="231"/>
          </a:xfrm>
        </p:grpSpPr>
        <p:sp>
          <p:nvSpPr>
            <p:cNvPr id="50248" name="Rectangle 666">
              <a:extLst>
                <a:ext uri="{FF2B5EF4-FFF2-40B4-BE49-F238E27FC236}">
                  <a16:creationId xmlns:a16="http://schemas.microsoft.com/office/drawing/2014/main" id="{886C97D6-EF5C-4244-B091-D77F733511C1}"/>
                </a:ext>
              </a:extLst>
            </p:cNvPr>
            <p:cNvSpPr>
              <a:spLocks noChangeArrowheads="1"/>
            </p:cNvSpPr>
            <p:nvPr/>
          </p:nvSpPr>
          <p:spPr bwMode="auto">
            <a:xfrm>
              <a:off x="5136" y="1545"/>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CC"/>
                  </a:solidFill>
                </a:rPr>
                <a:t>E</a:t>
              </a:r>
              <a:r>
                <a:rPr lang="en-US" altLang="en-US" sz="1800" b="1" baseline="-25000">
                  <a:solidFill>
                    <a:srgbClr val="FFFFCC"/>
                  </a:solidFill>
                </a:rPr>
                <a:t>2</a:t>
              </a:r>
            </a:p>
          </p:txBody>
        </p:sp>
        <p:sp>
          <p:nvSpPr>
            <p:cNvPr id="50249" name="Line 667">
              <a:extLst>
                <a:ext uri="{FF2B5EF4-FFF2-40B4-BE49-F238E27FC236}">
                  <a16:creationId xmlns:a16="http://schemas.microsoft.com/office/drawing/2014/main" id="{0A235647-8BFC-4C48-8567-45B91EBA9D5D}"/>
                </a:ext>
              </a:extLst>
            </p:cNvPr>
            <p:cNvSpPr>
              <a:spLocks noChangeShapeType="1"/>
            </p:cNvSpPr>
            <p:nvPr/>
          </p:nvSpPr>
          <p:spPr bwMode="auto">
            <a:xfrm>
              <a:off x="5184" y="1560"/>
              <a:ext cx="144" cy="0"/>
            </a:xfrm>
            <a:prstGeom prst="line">
              <a:avLst/>
            </a:prstGeom>
            <a:noFill/>
            <a:ln w="19050">
              <a:solidFill>
                <a:srgbClr val="FFFFCC"/>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87727" name="Group 687">
            <a:extLst>
              <a:ext uri="{FF2B5EF4-FFF2-40B4-BE49-F238E27FC236}">
                <a16:creationId xmlns:a16="http://schemas.microsoft.com/office/drawing/2014/main" id="{0767AE2F-96EF-4309-B509-515060394980}"/>
              </a:ext>
            </a:extLst>
          </p:cNvPr>
          <p:cNvGrpSpPr>
            <a:grpSpLocks/>
          </p:cNvGrpSpPr>
          <p:nvPr/>
        </p:nvGrpSpPr>
        <p:grpSpPr bwMode="auto">
          <a:xfrm>
            <a:off x="1828800" y="2971800"/>
            <a:ext cx="381000" cy="366713"/>
            <a:chOff x="4704" y="1545"/>
            <a:chExt cx="240" cy="231"/>
          </a:xfrm>
        </p:grpSpPr>
        <p:sp>
          <p:nvSpPr>
            <p:cNvPr id="50246" name="Rectangle 688">
              <a:extLst>
                <a:ext uri="{FF2B5EF4-FFF2-40B4-BE49-F238E27FC236}">
                  <a16:creationId xmlns:a16="http://schemas.microsoft.com/office/drawing/2014/main" id="{DA8A8181-EFDA-4878-9020-14D4E18BFBB0}"/>
                </a:ext>
              </a:extLst>
            </p:cNvPr>
            <p:cNvSpPr>
              <a:spLocks noChangeArrowheads="1"/>
            </p:cNvSpPr>
            <p:nvPr/>
          </p:nvSpPr>
          <p:spPr bwMode="auto">
            <a:xfrm>
              <a:off x="4704" y="1545"/>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FFFF"/>
                  </a:solidFill>
                </a:rPr>
                <a:t>E</a:t>
              </a:r>
              <a:endParaRPr lang="en-US" altLang="en-US" sz="1800">
                <a:solidFill>
                  <a:srgbClr val="00FFFF"/>
                </a:solidFill>
              </a:endParaRPr>
            </a:p>
          </p:txBody>
        </p:sp>
        <p:sp>
          <p:nvSpPr>
            <p:cNvPr id="50247" name="Line 689">
              <a:extLst>
                <a:ext uri="{FF2B5EF4-FFF2-40B4-BE49-F238E27FC236}">
                  <a16:creationId xmlns:a16="http://schemas.microsoft.com/office/drawing/2014/main" id="{099AD6DA-2303-4C81-BC7F-3762A876F726}"/>
                </a:ext>
              </a:extLst>
            </p:cNvPr>
            <p:cNvSpPr>
              <a:spLocks noChangeShapeType="1"/>
            </p:cNvSpPr>
            <p:nvPr/>
          </p:nvSpPr>
          <p:spPr bwMode="auto">
            <a:xfrm>
              <a:off x="4752" y="1560"/>
              <a:ext cx="144" cy="0"/>
            </a:xfrm>
            <a:prstGeom prst="line">
              <a:avLst/>
            </a:prstGeom>
            <a:noFill/>
            <a:ln w="19050">
              <a:solidFill>
                <a:srgbClr val="00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87731" name="Line 691">
            <a:extLst>
              <a:ext uri="{FF2B5EF4-FFF2-40B4-BE49-F238E27FC236}">
                <a16:creationId xmlns:a16="http://schemas.microsoft.com/office/drawing/2014/main" id="{4D24B50B-ABAC-4AF0-AC02-C70C08C4AF21}"/>
              </a:ext>
            </a:extLst>
          </p:cNvPr>
          <p:cNvSpPr>
            <a:spLocks noChangeShapeType="1"/>
          </p:cNvSpPr>
          <p:nvPr/>
        </p:nvSpPr>
        <p:spPr bwMode="auto">
          <a:xfrm flipH="1">
            <a:off x="762000" y="3124200"/>
            <a:ext cx="1066800" cy="0"/>
          </a:xfrm>
          <a:prstGeom prst="line">
            <a:avLst/>
          </a:prstGeom>
          <a:noFill/>
          <a:ln w="38100">
            <a:solidFill>
              <a:srgbClr val="66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87732" name="Group 692">
            <a:extLst>
              <a:ext uri="{FF2B5EF4-FFF2-40B4-BE49-F238E27FC236}">
                <a16:creationId xmlns:a16="http://schemas.microsoft.com/office/drawing/2014/main" id="{86917051-D8F4-40F4-8DFB-0A04E4D7FE3E}"/>
              </a:ext>
            </a:extLst>
          </p:cNvPr>
          <p:cNvGrpSpPr>
            <a:grpSpLocks/>
          </p:cNvGrpSpPr>
          <p:nvPr/>
        </p:nvGrpSpPr>
        <p:grpSpPr bwMode="auto">
          <a:xfrm>
            <a:off x="3810000" y="2971800"/>
            <a:ext cx="381000" cy="366713"/>
            <a:chOff x="4704" y="1545"/>
            <a:chExt cx="240" cy="231"/>
          </a:xfrm>
        </p:grpSpPr>
        <p:sp>
          <p:nvSpPr>
            <p:cNvPr id="50244" name="Rectangle 693">
              <a:extLst>
                <a:ext uri="{FF2B5EF4-FFF2-40B4-BE49-F238E27FC236}">
                  <a16:creationId xmlns:a16="http://schemas.microsoft.com/office/drawing/2014/main" id="{216D95D3-1575-4633-A348-9B13CD31AF49}"/>
                </a:ext>
              </a:extLst>
            </p:cNvPr>
            <p:cNvSpPr>
              <a:spLocks noChangeArrowheads="1"/>
            </p:cNvSpPr>
            <p:nvPr/>
          </p:nvSpPr>
          <p:spPr bwMode="auto">
            <a:xfrm>
              <a:off x="4704" y="1545"/>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FFFF"/>
                  </a:solidFill>
                </a:rPr>
                <a:t>E</a:t>
              </a:r>
              <a:endParaRPr lang="en-US" altLang="en-US" sz="1800">
                <a:solidFill>
                  <a:srgbClr val="00FFFF"/>
                </a:solidFill>
              </a:endParaRPr>
            </a:p>
          </p:txBody>
        </p:sp>
        <p:sp>
          <p:nvSpPr>
            <p:cNvPr id="50245" name="Line 694">
              <a:extLst>
                <a:ext uri="{FF2B5EF4-FFF2-40B4-BE49-F238E27FC236}">
                  <a16:creationId xmlns:a16="http://schemas.microsoft.com/office/drawing/2014/main" id="{82737469-050B-486B-BA80-64F606D417BA}"/>
                </a:ext>
              </a:extLst>
            </p:cNvPr>
            <p:cNvSpPr>
              <a:spLocks noChangeShapeType="1"/>
            </p:cNvSpPr>
            <p:nvPr/>
          </p:nvSpPr>
          <p:spPr bwMode="auto">
            <a:xfrm>
              <a:off x="4752" y="1560"/>
              <a:ext cx="144" cy="0"/>
            </a:xfrm>
            <a:prstGeom prst="line">
              <a:avLst/>
            </a:prstGeom>
            <a:noFill/>
            <a:ln w="19050">
              <a:solidFill>
                <a:srgbClr val="00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87735" name="Line 695">
            <a:extLst>
              <a:ext uri="{FF2B5EF4-FFF2-40B4-BE49-F238E27FC236}">
                <a16:creationId xmlns:a16="http://schemas.microsoft.com/office/drawing/2014/main" id="{B309FFD4-4412-4ED3-956A-206924A596ED}"/>
              </a:ext>
            </a:extLst>
          </p:cNvPr>
          <p:cNvSpPr>
            <a:spLocks noChangeShapeType="1"/>
          </p:cNvSpPr>
          <p:nvPr/>
        </p:nvSpPr>
        <p:spPr bwMode="auto">
          <a:xfrm>
            <a:off x="4191000" y="3124200"/>
            <a:ext cx="1066800" cy="0"/>
          </a:xfrm>
          <a:prstGeom prst="line">
            <a:avLst/>
          </a:prstGeom>
          <a:noFill/>
          <a:ln w="38100">
            <a:solidFill>
              <a:srgbClr val="66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87736" name="Group 696">
            <a:extLst>
              <a:ext uri="{FF2B5EF4-FFF2-40B4-BE49-F238E27FC236}">
                <a16:creationId xmlns:a16="http://schemas.microsoft.com/office/drawing/2014/main" id="{F1FA085D-40C1-42F8-8A82-B0988DAC7A86}"/>
              </a:ext>
            </a:extLst>
          </p:cNvPr>
          <p:cNvGrpSpPr>
            <a:grpSpLocks/>
          </p:cNvGrpSpPr>
          <p:nvPr/>
        </p:nvGrpSpPr>
        <p:grpSpPr bwMode="auto">
          <a:xfrm>
            <a:off x="6934200" y="2971800"/>
            <a:ext cx="381000" cy="366713"/>
            <a:chOff x="4704" y="1545"/>
            <a:chExt cx="240" cy="231"/>
          </a:xfrm>
        </p:grpSpPr>
        <p:sp>
          <p:nvSpPr>
            <p:cNvPr id="50242" name="Rectangle 697">
              <a:extLst>
                <a:ext uri="{FF2B5EF4-FFF2-40B4-BE49-F238E27FC236}">
                  <a16:creationId xmlns:a16="http://schemas.microsoft.com/office/drawing/2014/main" id="{85A0E43C-A3B9-4131-88AB-40F9AF8E5107}"/>
                </a:ext>
              </a:extLst>
            </p:cNvPr>
            <p:cNvSpPr>
              <a:spLocks noChangeArrowheads="1"/>
            </p:cNvSpPr>
            <p:nvPr/>
          </p:nvSpPr>
          <p:spPr bwMode="auto">
            <a:xfrm>
              <a:off x="4704" y="1545"/>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FFFF"/>
                  </a:solidFill>
                </a:rPr>
                <a:t>E</a:t>
              </a:r>
              <a:endParaRPr lang="en-US" altLang="en-US" sz="1800">
                <a:solidFill>
                  <a:srgbClr val="00FFFF"/>
                </a:solidFill>
              </a:endParaRPr>
            </a:p>
          </p:txBody>
        </p:sp>
        <p:sp>
          <p:nvSpPr>
            <p:cNvPr id="50243" name="Line 698">
              <a:extLst>
                <a:ext uri="{FF2B5EF4-FFF2-40B4-BE49-F238E27FC236}">
                  <a16:creationId xmlns:a16="http://schemas.microsoft.com/office/drawing/2014/main" id="{3C2B712C-FC98-471E-9ADF-CC7BB2F47E3A}"/>
                </a:ext>
              </a:extLst>
            </p:cNvPr>
            <p:cNvSpPr>
              <a:spLocks noChangeShapeType="1"/>
            </p:cNvSpPr>
            <p:nvPr/>
          </p:nvSpPr>
          <p:spPr bwMode="auto">
            <a:xfrm>
              <a:off x="4752" y="1560"/>
              <a:ext cx="144" cy="0"/>
            </a:xfrm>
            <a:prstGeom prst="line">
              <a:avLst/>
            </a:prstGeom>
            <a:noFill/>
            <a:ln w="19050">
              <a:solidFill>
                <a:srgbClr val="00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87739" name="Line 699">
            <a:extLst>
              <a:ext uri="{FF2B5EF4-FFF2-40B4-BE49-F238E27FC236}">
                <a16:creationId xmlns:a16="http://schemas.microsoft.com/office/drawing/2014/main" id="{7DF9C2F4-59C7-4FED-8EC7-A2AE0A551966}"/>
              </a:ext>
            </a:extLst>
          </p:cNvPr>
          <p:cNvSpPr>
            <a:spLocks noChangeShapeType="1"/>
          </p:cNvSpPr>
          <p:nvPr/>
        </p:nvSpPr>
        <p:spPr bwMode="auto">
          <a:xfrm>
            <a:off x="7315200" y="3124200"/>
            <a:ext cx="1066800" cy="0"/>
          </a:xfrm>
          <a:prstGeom prst="line">
            <a:avLst/>
          </a:prstGeom>
          <a:noFill/>
          <a:ln w="38100">
            <a:solidFill>
              <a:srgbClr val="66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7747" name="Text Box 707">
            <a:extLst>
              <a:ext uri="{FF2B5EF4-FFF2-40B4-BE49-F238E27FC236}">
                <a16:creationId xmlns:a16="http://schemas.microsoft.com/office/drawing/2014/main" id="{485443F1-A502-4377-BEBE-9BEE593026D6}"/>
              </a:ext>
            </a:extLst>
          </p:cNvPr>
          <p:cNvSpPr txBox="1">
            <a:spLocks noChangeArrowheads="1"/>
          </p:cNvSpPr>
          <p:nvPr/>
        </p:nvSpPr>
        <p:spPr bwMode="auto">
          <a:xfrm>
            <a:off x="1066800" y="2362200"/>
            <a:ext cx="1143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Region I </a:t>
            </a:r>
          </a:p>
        </p:txBody>
      </p:sp>
      <p:sp>
        <p:nvSpPr>
          <p:cNvPr id="87748" name="Text Box 708">
            <a:extLst>
              <a:ext uri="{FF2B5EF4-FFF2-40B4-BE49-F238E27FC236}">
                <a16:creationId xmlns:a16="http://schemas.microsoft.com/office/drawing/2014/main" id="{A3B864A1-B585-43AE-8FA5-AC5FE5193179}"/>
              </a:ext>
            </a:extLst>
          </p:cNvPr>
          <p:cNvSpPr txBox="1">
            <a:spLocks noChangeArrowheads="1"/>
          </p:cNvSpPr>
          <p:nvPr/>
        </p:nvSpPr>
        <p:spPr bwMode="auto">
          <a:xfrm>
            <a:off x="3810000" y="2362200"/>
            <a:ext cx="1219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Region II </a:t>
            </a:r>
          </a:p>
        </p:txBody>
      </p:sp>
      <p:sp>
        <p:nvSpPr>
          <p:cNvPr id="87749" name="Text Box 709">
            <a:extLst>
              <a:ext uri="{FF2B5EF4-FFF2-40B4-BE49-F238E27FC236}">
                <a16:creationId xmlns:a16="http://schemas.microsoft.com/office/drawing/2014/main" id="{0A3D121B-7688-41D4-8B54-60B06EE0E40B}"/>
              </a:ext>
            </a:extLst>
          </p:cNvPr>
          <p:cNvSpPr txBox="1">
            <a:spLocks noChangeArrowheads="1"/>
          </p:cNvSpPr>
          <p:nvPr/>
        </p:nvSpPr>
        <p:spPr bwMode="auto">
          <a:xfrm>
            <a:off x="6858000" y="2286000"/>
            <a:ext cx="1219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Region III </a:t>
            </a:r>
          </a:p>
        </p:txBody>
      </p:sp>
      <p:grpSp>
        <p:nvGrpSpPr>
          <p:cNvPr id="87768" name="Group 728">
            <a:extLst>
              <a:ext uri="{FF2B5EF4-FFF2-40B4-BE49-F238E27FC236}">
                <a16:creationId xmlns:a16="http://schemas.microsoft.com/office/drawing/2014/main" id="{E0276EAA-BE4D-46EB-AE0A-8214F8035FD9}"/>
              </a:ext>
            </a:extLst>
          </p:cNvPr>
          <p:cNvGrpSpPr>
            <a:grpSpLocks/>
          </p:cNvGrpSpPr>
          <p:nvPr/>
        </p:nvGrpSpPr>
        <p:grpSpPr bwMode="auto">
          <a:xfrm>
            <a:off x="838200" y="5576888"/>
            <a:ext cx="1447800" cy="1052512"/>
            <a:chOff x="528" y="3513"/>
            <a:chExt cx="912" cy="663"/>
          </a:xfrm>
        </p:grpSpPr>
        <p:sp>
          <p:nvSpPr>
            <p:cNvPr id="50236" name="Text Box 646">
              <a:extLst>
                <a:ext uri="{FF2B5EF4-FFF2-40B4-BE49-F238E27FC236}">
                  <a16:creationId xmlns:a16="http://schemas.microsoft.com/office/drawing/2014/main" id="{7A108EC3-4CFC-4FD9-A16A-433603D8E692}"/>
                </a:ext>
              </a:extLst>
            </p:cNvPr>
            <p:cNvSpPr txBox="1">
              <a:spLocks noChangeArrowheads="1"/>
            </p:cNvSpPr>
            <p:nvPr/>
          </p:nvSpPr>
          <p:spPr bwMode="auto">
            <a:xfrm>
              <a:off x="528" y="3513"/>
              <a:ext cx="9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E</a:t>
              </a:r>
              <a:r>
                <a:rPr lang="en-US" altLang="en-US" sz="1800" b="1">
                  <a:solidFill>
                    <a:srgbClr val="66FF33"/>
                  </a:solidFill>
                </a:rPr>
                <a:t> = </a:t>
              </a:r>
              <a:r>
                <a:rPr lang="en-US" altLang="en-US" sz="1800" b="1">
                  <a:solidFill>
                    <a:srgbClr val="66FFFF"/>
                  </a:solidFill>
                </a:rPr>
                <a:t>E</a:t>
              </a:r>
              <a:r>
                <a:rPr lang="en-US" altLang="en-US" sz="1800" b="1" baseline="-25000">
                  <a:solidFill>
                    <a:srgbClr val="66FFFF"/>
                  </a:solidFill>
                </a:rPr>
                <a:t>1</a:t>
              </a:r>
              <a:r>
                <a:rPr lang="en-US" altLang="en-US" sz="1800" b="1">
                  <a:solidFill>
                    <a:srgbClr val="66FF33"/>
                  </a:solidFill>
                </a:rPr>
                <a:t> + </a:t>
              </a:r>
              <a:r>
                <a:rPr lang="en-US" altLang="en-US" sz="1800" b="1">
                  <a:solidFill>
                    <a:srgbClr val="FFFFCC"/>
                  </a:solidFill>
                </a:rPr>
                <a:t>E</a:t>
              </a:r>
              <a:r>
                <a:rPr lang="en-US" altLang="en-US" sz="1800" b="1" baseline="-25000">
                  <a:solidFill>
                    <a:srgbClr val="FFFFCC"/>
                  </a:solidFill>
                </a:rPr>
                <a:t>2</a:t>
              </a:r>
            </a:p>
          </p:txBody>
        </p:sp>
        <p:grpSp>
          <p:nvGrpSpPr>
            <p:cNvPr id="50237" name="Group 706">
              <a:extLst>
                <a:ext uri="{FF2B5EF4-FFF2-40B4-BE49-F238E27FC236}">
                  <a16:creationId xmlns:a16="http://schemas.microsoft.com/office/drawing/2014/main" id="{89EA048F-15FA-4353-978C-9C370B682AFA}"/>
                </a:ext>
              </a:extLst>
            </p:cNvPr>
            <p:cNvGrpSpPr>
              <a:grpSpLocks/>
            </p:cNvGrpSpPr>
            <p:nvPr/>
          </p:nvGrpSpPr>
          <p:grpSpPr bwMode="auto">
            <a:xfrm>
              <a:off x="528" y="3696"/>
              <a:ext cx="912" cy="480"/>
              <a:chOff x="528" y="2016"/>
              <a:chExt cx="912" cy="480"/>
            </a:xfrm>
          </p:grpSpPr>
          <p:sp>
            <p:nvSpPr>
              <p:cNvPr id="50238" name="Rectangle 671">
                <a:extLst>
                  <a:ext uri="{FF2B5EF4-FFF2-40B4-BE49-F238E27FC236}">
                    <a16:creationId xmlns:a16="http://schemas.microsoft.com/office/drawing/2014/main" id="{3CC40002-D9EB-4827-8BCD-913485576F69}"/>
                  </a:ext>
                </a:extLst>
              </p:cNvPr>
              <p:cNvSpPr>
                <a:spLocks noChangeArrowheads="1"/>
              </p:cNvSpPr>
              <p:nvPr/>
            </p:nvSpPr>
            <p:spPr bwMode="auto">
              <a:xfrm>
                <a:off x="528" y="2130"/>
                <a:ext cx="33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FF"/>
                    </a:solidFill>
                  </a:rPr>
                  <a:t>E =</a:t>
                </a:r>
              </a:p>
            </p:txBody>
          </p:sp>
          <p:sp>
            <p:nvSpPr>
              <p:cNvPr id="50239" name="Rectangle 672">
                <a:extLst>
                  <a:ext uri="{FF2B5EF4-FFF2-40B4-BE49-F238E27FC236}">
                    <a16:creationId xmlns:a16="http://schemas.microsoft.com/office/drawing/2014/main" id="{0F9D2756-B5F0-4C46-BC43-E37644732324}"/>
                  </a:ext>
                </a:extLst>
              </p:cNvPr>
              <p:cNvSpPr>
                <a:spLocks noChangeArrowheads="1"/>
              </p:cNvSpPr>
              <p:nvPr/>
            </p:nvSpPr>
            <p:spPr bwMode="auto">
              <a:xfrm>
                <a:off x="939" y="2265"/>
                <a:ext cx="35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CC"/>
                    </a:solidFill>
                    <a:cs typeface="Arial" panose="020B0604020202020204" pitchFamily="34" charset="0"/>
                  </a:rPr>
                  <a:t>2 </a:t>
                </a:r>
                <a:r>
                  <a:rPr lang="el-GR" altLang="en-US" sz="1800" b="1">
                    <a:solidFill>
                      <a:srgbClr val="FFFFCC"/>
                    </a:solidFill>
                    <a:cs typeface="Arial" panose="020B0604020202020204" pitchFamily="34" charset="0"/>
                  </a:rPr>
                  <a:t>ε</a:t>
                </a:r>
                <a:r>
                  <a:rPr lang="en-US" altLang="en-US" sz="1800" b="1" baseline="-25000">
                    <a:solidFill>
                      <a:srgbClr val="FFFFCC"/>
                    </a:solidFill>
                    <a:cs typeface="Arial" panose="020B0604020202020204" pitchFamily="34" charset="0"/>
                  </a:rPr>
                  <a:t>0</a:t>
                </a:r>
                <a:endParaRPr lang="el-GR" altLang="en-US" sz="1800" b="1" baseline="-25000">
                  <a:solidFill>
                    <a:srgbClr val="FFFFCC"/>
                  </a:solidFill>
                  <a:cs typeface="Arial" panose="020B0604020202020204" pitchFamily="34" charset="0"/>
                </a:endParaRPr>
              </a:p>
            </p:txBody>
          </p:sp>
          <p:sp>
            <p:nvSpPr>
              <p:cNvPr id="50240" name="Rectangle 673">
                <a:extLst>
                  <a:ext uri="{FF2B5EF4-FFF2-40B4-BE49-F238E27FC236}">
                    <a16:creationId xmlns:a16="http://schemas.microsoft.com/office/drawing/2014/main" id="{21B18A85-08E4-42F0-B89B-A1D10CF234E9}"/>
                  </a:ext>
                </a:extLst>
              </p:cNvPr>
              <p:cNvSpPr>
                <a:spLocks noChangeArrowheads="1"/>
              </p:cNvSpPr>
              <p:nvPr/>
            </p:nvSpPr>
            <p:spPr bwMode="auto">
              <a:xfrm>
                <a:off x="816" y="2016"/>
                <a:ext cx="62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n-US" sz="1800" b="1">
                    <a:solidFill>
                      <a:srgbClr val="FFFFCC"/>
                    </a:solidFill>
                    <a:cs typeface="Arial" panose="020B0604020202020204" pitchFamily="34" charset="0"/>
                  </a:rPr>
                  <a:t>σ</a:t>
                </a:r>
                <a:r>
                  <a:rPr lang="en-US" altLang="en-US" sz="1800" b="1" baseline="-25000">
                    <a:solidFill>
                      <a:srgbClr val="FFFFCC"/>
                    </a:solidFill>
                    <a:cs typeface="Arial" panose="020B0604020202020204" pitchFamily="34" charset="0"/>
                  </a:rPr>
                  <a:t>1</a:t>
                </a:r>
                <a:r>
                  <a:rPr lang="en-US" altLang="en-US" sz="1800" b="1">
                    <a:solidFill>
                      <a:srgbClr val="FFFFCC"/>
                    </a:solidFill>
                    <a:cs typeface="Arial" panose="020B0604020202020204" pitchFamily="34" charset="0"/>
                  </a:rPr>
                  <a:t> + </a:t>
                </a:r>
                <a:r>
                  <a:rPr lang="el-GR" altLang="en-US" sz="1800" b="1">
                    <a:solidFill>
                      <a:srgbClr val="FFFFCC"/>
                    </a:solidFill>
                  </a:rPr>
                  <a:t>σ</a:t>
                </a:r>
                <a:r>
                  <a:rPr lang="en-US" altLang="en-US" sz="1800" b="1" baseline="-25000">
                    <a:solidFill>
                      <a:srgbClr val="FFFFCC"/>
                    </a:solidFill>
                  </a:rPr>
                  <a:t>2</a:t>
                </a:r>
                <a:r>
                  <a:rPr lang="en-US" altLang="en-US" sz="1800"/>
                  <a:t> </a:t>
                </a:r>
                <a:endParaRPr lang="el-GR" altLang="en-US" sz="1800"/>
              </a:p>
            </p:txBody>
          </p:sp>
          <p:sp>
            <p:nvSpPr>
              <p:cNvPr id="50241" name="Line 674">
                <a:extLst>
                  <a:ext uri="{FF2B5EF4-FFF2-40B4-BE49-F238E27FC236}">
                    <a16:creationId xmlns:a16="http://schemas.microsoft.com/office/drawing/2014/main" id="{1E48CF62-F394-4357-B83B-C93A3BBBE372}"/>
                  </a:ext>
                </a:extLst>
              </p:cNvPr>
              <p:cNvSpPr>
                <a:spLocks noChangeShapeType="1"/>
              </p:cNvSpPr>
              <p:nvPr/>
            </p:nvSpPr>
            <p:spPr bwMode="auto">
              <a:xfrm>
                <a:off x="890" y="2256"/>
                <a:ext cx="432" cy="0"/>
              </a:xfrm>
              <a:prstGeom prst="line">
                <a:avLst/>
              </a:prstGeom>
              <a:noFill/>
              <a:ln w="19050">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87769" name="Group 729">
            <a:extLst>
              <a:ext uri="{FF2B5EF4-FFF2-40B4-BE49-F238E27FC236}">
                <a16:creationId xmlns:a16="http://schemas.microsoft.com/office/drawing/2014/main" id="{D90DAFD2-811F-4D55-AB09-9940C0D7A8CD}"/>
              </a:ext>
            </a:extLst>
          </p:cNvPr>
          <p:cNvGrpSpPr>
            <a:grpSpLocks/>
          </p:cNvGrpSpPr>
          <p:nvPr/>
        </p:nvGrpSpPr>
        <p:grpSpPr bwMode="auto">
          <a:xfrm>
            <a:off x="3886200" y="5576888"/>
            <a:ext cx="1447800" cy="1052512"/>
            <a:chOff x="2448" y="3513"/>
            <a:chExt cx="912" cy="663"/>
          </a:xfrm>
        </p:grpSpPr>
        <p:sp>
          <p:nvSpPr>
            <p:cNvPr id="50230" name="Text Box 668">
              <a:extLst>
                <a:ext uri="{FF2B5EF4-FFF2-40B4-BE49-F238E27FC236}">
                  <a16:creationId xmlns:a16="http://schemas.microsoft.com/office/drawing/2014/main" id="{C0A10CBB-D8D6-4A7D-BAD1-3D12A1A59D0E}"/>
                </a:ext>
              </a:extLst>
            </p:cNvPr>
            <p:cNvSpPr txBox="1">
              <a:spLocks noChangeArrowheads="1"/>
            </p:cNvSpPr>
            <p:nvPr/>
          </p:nvSpPr>
          <p:spPr bwMode="auto">
            <a:xfrm>
              <a:off x="2448" y="3513"/>
              <a:ext cx="9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E</a:t>
              </a:r>
              <a:r>
                <a:rPr lang="en-US" altLang="en-US" sz="1800" b="1">
                  <a:solidFill>
                    <a:srgbClr val="66FF33"/>
                  </a:solidFill>
                </a:rPr>
                <a:t> = </a:t>
              </a:r>
              <a:r>
                <a:rPr lang="en-US" altLang="en-US" sz="1800" b="1">
                  <a:solidFill>
                    <a:srgbClr val="66FFFF"/>
                  </a:solidFill>
                </a:rPr>
                <a:t>E</a:t>
              </a:r>
              <a:r>
                <a:rPr lang="en-US" altLang="en-US" sz="1800" b="1" baseline="-25000">
                  <a:solidFill>
                    <a:srgbClr val="66FFFF"/>
                  </a:solidFill>
                </a:rPr>
                <a:t>1</a:t>
              </a:r>
              <a:r>
                <a:rPr lang="en-US" altLang="en-US" sz="1800" b="1">
                  <a:solidFill>
                    <a:srgbClr val="66FF33"/>
                  </a:solidFill>
                </a:rPr>
                <a:t> -  </a:t>
              </a:r>
              <a:r>
                <a:rPr lang="en-US" altLang="en-US" sz="1800" b="1">
                  <a:solidFill>
                    <a:srgbClr val="FFFFCC"/>
                  </a:solidFill>
                </a:rPr>
                <a:t>E</a:t>
              </a:r>
              <a:r>
                <a:rPr lang="en-US" altLang="en-US" sz="1800" b="1" baseline="-25000">
                  <a:solidFill>
                    <a:srgbClr val="FFFFCC"/>
                  </a:solidFill>
                </a:rPr>
                <a:t>2</a:t>
              </a:r>
            </a:p>
          </p:txBody>
        </p:sp>
        <p:grpSp>
          <p:nvGrpSpPr>
            <p:cNvPr id="50231" name="Group 677">
              <a:extLst>
                <a:ext uri="{FF2B5EF4-FFF2-40B4-BE49-F238E27FC236}">
                  <a16:creationId xmlns:a16="http://schemas.microsoft.com/office/drawing/2014/main" id="{DCA6B40F-33BA-4203-8190-304961D87D4C}"/>
                </a:ext>
              </a:extLst>
            </p:cNvPr>
            <p:cNvGrpSpPr>
              <a:grpSpLocks/>
            </p:cNvGrpSpPr>
            <p:nvPr/>
          </p:nvGrpSpPr>
          <p:grpSpPr bwMode="auto">
            <a:xfrm>
              <a:off x="2448" y="3696"/>
              <a:ext cx="912" cy="480"/>
              <a:chOff x="480" y="2016"/>
              <a:chExt cx="912" cy="480"/>
            </a:xfrm>
          </p:grpSpPr>
          <p:sp>
            <p:nvSpPr>
              <p:cNvPr id="50232" name="Rectangle 678">
                <a:extLst>
                  <a:ext uri="{FF2B5EF4-FFF2-40B4-BE49-F238E27FC236}">
                    <a16:creationId xmlns:a16="http://schemas.microsoft.com/office/drawing/2014/main" id="{72E279FD-5B3D-4FA1-880D-8573B18A89AF}"/>
                  </a:ext>
                </a:extLst>
              </p:cNvPr>
              <p:cNvSpPr>
                <a:spLocks noChangeArrowheads="1"/>
              </p:cNvSpPr>
              <p:nvPr/>
            </p:nvSpPr>
            <p:spPr bwMode="auto">
              <a:xfrm>
                <a:off x="480" y="2130"/>
                <a:ext cx="33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FF"/>
                    </a:solidFill>
                  </a:rPr>
                  <a:t>E =</a:t>
                </a:r>
              </a:p>
            </p:txBody>
          </p:sp>
          <p:sp>
            <p:nvSpPr>
              <p:cNvPr id="50233" name="Rectangle 679">
                <a:extLst>
                  <a:ext uri="{FF2B5EF4-FFF2-40B4-BE49-F238E27FC236}">
                    <a16:creationId xmlns:a16="http://schemas.microsoft.com/office/drawing/2014/main" id="{A002A115-E29E-48E3-BEB3-2617FF54AD7F}"/>
                  </a:ext>
                </a:extLst>
              </p:cNvPr>
              <p:cNvSpPr>
                <a:spLocks noChangeArrowheads="1"/>
              </p:cNvSpPr>
              <p:nvPr/>
            </p:nvSpPr>
            <p:spPr bwMode="auto">
              <a:xfrm>
                <a:off x="891" y="2265"/>
                <a:ext cx="35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CC"/>
                    </a:solidFill>
                    <a:cs typeface="Arial" panose="020B0604020202020204" pitchFamily="34" charset="0"/>
                  </a:rPr>
                  <a:t>2 </a:t>
                </a:r>
                <a:r>
                  <a:rPr lang="el-GR" altLang="en-US" sz="1800" b="1">
                    <a:solidFill>
                      <a:srgbClr val="FFFFCC"/>
                    </a:solidFill>
                    <a:cs typeface="Arial" panose="020B0604020202020204" pitchFamily="34" charset="0"/>
                  </a:rPr>
                  <a:t>ε</a:t>
                </a:r>
                <a:r>
                  <a:rPr lang="en-US" altLang="en-US" sz="1800" b="1" baseline="-25000">
                    <a:solidFill>
                      <a:srgbClr val="FFFFCC"/>
                    </a:solidFill>
                    <a:cs typeface="Arial" panose="020B0604020202020204" pitchFamily="34" charset="0"/>
                  </a:rPr>
                  <a:t>0</a:t>
                </a:r>
                <a:endParaRPr lang="el-GR" altLang="en-US" sz="1800" b="1" baseline="-25000">
                  <a:solidFill>
                    <a:srgbClr val="FFFFCC"/>
                  </a:solidFill>
                  <a:cs typeface="Arial" panose="020B0604020202020204" pitchFamily="34" charset="0"/>
                </a:endParaRPr>
              </a:p>
            </p:txBody>
          </p:sp>
          <p:sp>
            <p:nvSpPr>
              <p:cNvPr id="50234" name="Rectangle 680">
                <a:extLst>
                  <a:ext uri="{FF2B5EF4-FFF2-40B4-BE49-F238E27FC236}">
                    <a16:creationId xmlns:a16="http://schemas.microsoft.com/office/drawing/2014/main" id="{398769EB-284F-4ED9-B4F0-30E5A0B8AFB6}"/>
                  </a:ext>
                </a:extLst>
              </p:cNvPr>
              <p:cNvSpPr>
                <a:spLocks noChangeArrowheads="1"/>
              </p:cNvSpPr>
              <p:nvPr/>
            </p:nvSpPr>
            <p:spPr bwMode="auto">
              <a:xfrm>
                <a:off x="768" y="2016"/>
                <a:ext cx="62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n-US" sz="1800" b="1">
                    <a:solidFill>
                      <a:srgbClr val="FFFFCC"/>
                    </a:solidFill>
                    <a:cs typeface="Arial" panose="020B0604020202020204" pitchFamily="34" charset="0"/>
                  </a:rPr>
                  <a:t>σ</a:t>
                </a:r>
                <a:r>
                  <a:rPr lang="en-US" altLang="en-US" sz="1800" b="1" baseline="-25000">
                    <a:solidFill>
                      <a:srgbClr val="FFFFCC"/>
                    </a:solidFill>
                    <a:cs typeface="Arial" panose="020B0604020202020204" pitchFamily="34" charset="0"/>
                  </a:rPr>
                  <a:t>1</a:t>
                </a:r>
                <a:r>
                  <a:rPr lang="en-US" altLang="en-US" sz="1800" b="1">
                    <a:solidFill>
                      <a:srgbClr val="FFFFCC"/>
                    </a:solidFill>
                    <a:cs typeface="Arial" panose="020B0604020202020204" pitchFamily="34" charset="0"/>
                  </a:rPr>
                  <a:t> - </a:t>
                </a:r>
                <a:r>
                  <a:rPr lang="el-GR" altLang="en-US" sz="1800" b="1">
                    <a:solidFill>
                      <a:srgbClr val="FFFFCC"/>
                    </a:solidFill>
                  </a:rPr>
                  <a:t>σ</a:t>
                </a:r>
                <a:r>
                  <a:rPr lang="en-US" altLang="en-US" sz="1800" b="1" baseline="-25000">
                    <a:solidFill>
                      <a:srgbClr val="FFFFCC"/>
                    </a:solidFill>
                  </a:rPr>
                  <a:t>2</a:t>
                </a:r>
                <a:r>
                  <a:rPr lang="en-US" altLang="en-US" sz="1800"/>
                  <a:t> </a:t>
                </a:r>
                <a:endParaRPr lang="el-GR" altLang="en-US" sz="1800"/>
              </a:p>
            </p:txBody>
          </p:sp>
          <p:sp>
            <p:nvSpPr>
              <p:cNvPr id="50235" name="Line 681">
                <a:extLst>
                  <a:ext uri="{FF2B5EF4-FFF2-40B4-BE49-F238E27FC236}">
                    <a16:creationId xmlns:a16="http://schemas.microsoft.com/office/drawing/2014/main" id="{0FE7943F-E832-43FB-943E-4E115DC401B4}"/>
                  </a:ext>
                </a:extLst>
              </p:cNvPr>
              <p:cNvSpPr>
                <a:spLocks noChangeShapeType="1"/>
              </p:cNvSpPr>
              <p:nvPr/>
            </p:nvSpPr>
            <p:spPr bwMode="auto">
              <a:xfrm>
                <a:off x="842" y="2256"/>
                <a:ext cx="432" cy="0"/>
              </a:xfrm>
              <a:prstGeom prst="line">
                <a:avLst/>
              </a:prstGeom>
              <a:noFill/>
              <a:ln w="19050">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87770" name="Group 730">
            <a:extLst>
              <a:ext uri="{FF2B5EF4-FFF2-40B4-BE49-F238E27FC236}">
                <a16:creationId xmlns:a16="http://schemas.microsoft.com/office/drawing/2014/main" id="{4D83708A-5473-4760-9509-FFD371753D62}"/>
              </a:ext>
            </a:extLst>
          </p:cNvPr>
          <p:cNvGrpSpPr>
            <a:grpSpLocks/>
          </p:cNvGrpSpPr>
          <p:nvPr/>
        </p:nvGrpSpPr>
        <p:grpSpPr bwMode="auto">
          <a:xfrm>
            <a:off x="7010400" y="5500688"/>
            <a:ext cx="1447800" cy="1128712"/>
            <a:chOff x="4416" y="3465"/>
            <a:chExt cx="912" cy="711"/>
          </a:xfrm>
        </p:grpSpPr>
        <p:sp>
          <p:nvSpPr>
            <p:cNvPr id="50224" name="Text Box 669">
              <a:extLst>
                <a:ext uri="{FF2B5EF4-FFF2-40B4-BE49-F238E27FC236}">
                  <a16:creationId xmlns:a16="http://schemas.microsoft.com/office/drawing/2014/main" id="{96C88D04-64D6-484C-8E44-F6922B1C7055}"/>
                </a:ext>
              </a:extLst>
            </p:cNvPr>
            <p:cNvSpPr txBox="1">
              <a:spLocks noChangeArrowheads="1"/>
            </p:cNvSpPr>
            <p:nvPr/>
          </p:nvSpPr>
          <p:spPr bwMode="auto">
            <a:xfrm>
              <a:off x="4416" y="3465"/>
              <a:ext cx="9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E</a:t>
              </a:r>
              <a:r>
                <a:rPr lang="en-US" altLang="en-US" sz="1800" b="1">
                  <a:solidFill>
                    <a:srgbClr val="66FF33"/>
                  </a:solidFill>
                </a:rPr>
                <a:t> = </a:t>
              </a:r>
              <a:r>
                <a:rPr lang="en-US" altLang="en-US" sz="1800" b="1">
                  <a:solidFill>
                    <a:srgbClr val="66FFFF"/>
                  </a:solidFill>
                </a:rPr>
                <a:t>E</a:t>
              </a:r>
              <a:r>
                <a:rPr lang="en-US" altLang="en-US" sz="1800" b="1" baseline="-25000">
                  <a:solidFill>
                    <a:srgbClr val="66FFFF"/>
                  </a:solidFill>
                </a:rPr>
                <a:t>1</a:t>
              </a:r>
              <a:r>
                <a:rPr lang="en-US" altLang="en-US" sz="1800" b="1">
                  <a:solidFill>
                    <a:srgbClr val="66FF33"/>
                  </a:solidFill>
                </a:rPr>
                <a:t> + </a:t>
              </a:r>
              <a:r>
                <a:rPr lang="en-US" altLang="en-US" sz="1800" b="1">
                  <a:solidFill>
                    <a:srgbClr val="FFFFCC"/>
                  </a:solidFill>
                </a:rPr>
                <a:t>E</a:t>
              </a:r>
              <a:r>
                <a:rPr lang="en-US" altLang="en-US" sz="1800" b="1" baseline="-25000">
                  <a:solidFill>
                    <a:srgbClr val="FFFFCC"/>
                  </a:solidFill>
                </a:rPr>
                <a:t>2</a:t>
              </a:r>
            </a:p>
          </p:txBody>
        </p:sp>
        <p:grpSp>
          <p:nvGrpSpPr>
            <p:cNvPr id="50225" name="Group 682">
              <a:extLst>
                <a:ext uri="{FF2B5EF4-FFF2-40B4-BE49-F238E27FC236}">
                  <a16:creationId xmlns:a16="http://schemas.microsoft.com/office/drawing/2014/main" id="{4D90249C-452E-45D5-98D6-CE37C5C4111C}"/>
                </a:ext>
              </a:extLst>
            </p:cNvPr>
            <p:cNvGrpSpPr>
              <a:grpSpLocks/>
            </p:cNvGrpSpPr>
            <p:nvPr/>
          </p:nvGrpSpPr>
          <p:grpSpPr bwMode="auto">
            <a:xfrm>
              <a:off x="4416" y="3696"/>
              <a:ext cx="912" cy="480"/>
              <a:chOff x="480" y="2016"/>
              <a:chExt cx="912" cy="480"/>
            </a:xfrm>
          </p:grpSpPr>
          <p:sp>
            <p:nvSpPr>
              <p:cNvPr id="50226" name="Rectangle 683">
                <a:extLst>
                  <a:ext uri="{FF2B5EF4-FFF2-40B4-BE49-F238E27FC236}">
                    <a16:creationId xmlns:a16="http://schemas.microsoft.com/office/drawing/2014/main" id="{422C16F7-F45B-430E-85CF-8DDCD3E2076B}"/>
                  </a:ext>
                </a:extLst>
              </p:cNvPr>
              <p:cNvSpPr>
                <a:spLocks noChangeArrowheads="1"/>
              </p:cNvSpPr>
              <p:nvPr/>
            </p:nvSpPr>
            <p:spPr bwMode="auto">
              <a:xfrm>
                <a:off x="480" y="2130"/>
                <a:ext cx="33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FF"/>
                    </a:solidFill>
                  </a:rPr>
                  <a:t>E =</a:t>
                </a:r>
              </a:p>
            </p:txBody>
          </p:sp>
          <p:sp>
            <p:nvSpPr>
              <p:cNvPr id="50227" name="Rectangle 684">
                <a:extLst>
                  <a:ext uri="{FF2B5EF4-FFF2-40B4-BE49-F238E27FC236}">
                    <a16:creationId xmlns:a16="http://schemas.microsoft.com/office/drawing/2014/main" id="{14CA2D8E-D75A-4C19-A0DD-69B5E72C6790}"/>
                  </a:ext>
                </a:extLst>
              </p:cNvPr>
              <p:cNvSpPr>
                <a:spLocks noChangeArrowheads="1"/>
              </p:cNvSpPr>
              <p:nvPr/>
            </p:nvSpPr>
            <p:spPr bwMode="auto">
              <a:xfrm>
                <a:off x="891" y="2265"/>
                <a:ext cx="35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CC"/>
                    </a:solidFill>
                    <a:cs typeface="Arial" panose="020B0604020202020204" pitchFamily="34" charset="0"/>
                  </a:rPr>
                  <a:t>2 </a:t>
                </a:r>
                <a:r>
                  <a:rPr lang="el-GR" altLang="en-US" sz="1800" b="1">
                    <a:solidFill>
                      <a:srgbClr val="FFFFCC"/>
                    </a:solidFill>
                    <a:cs typeface="Arial" panose="020B0604020202020204" pitchFamily="34" charset="0"/>
                  </a:rPr>
                  <a:t>ε</a:t>
                </a:r>
                <a:r>
                  <a:rPr lang="en-US" altLang="en-US" sz="1800" b="1" baseline="-25000">
                    <a:solidFill>
                      <a:srgbClr val="FFFFCC"/>
                    </a:solidFill>
                    <a:cs typeface="Arial" panose="020B0604020202020204" pitchFamily="34" charset="0"/>
                  </a:rPr>
                  <a:t>0</a:t>
                </a:r>
                <a:endParaRPr lang="el-GR" altLang="en-US" sz="1800" b="1" baseline="-25000">
                  <a:solidFill>
                    <a:srgbClr val="FFFFCC"/>
                  </a:solidFill>
                  <a:cs typeface="Arial" panose="020B0604020202020204" pitchFamily="34" charset="0"/>
                </a:endParaRPr>
              </a:p>
            </p:txBody>
          </p:sp>
          <p:sp>
            <p:nvSpPr>
              <p:cNvPr id="50228" name="Rectangle 685">
                <a:extLst>
                  <a:ext uri="{FF2B5EF4-FFF2-40B4-BE49-F238E27FC236}">
                    <a16:creationId xmlns:a16="http://schemas.microsoft.com/office/drawing/2014/main" id="{33157F31-2C97-48E9-9F47-7BB95EFDFC87}"/>
                  </a:ext>
                </a:extLst>
              </p:cNvPr>
              <p:cNvSpPr>
                <a:spLocks noChangeArrowheads="1"/>
              </p:cNvSpPr>
              <p:nvPr/>
            </p:nvSpPr>
            <p:spPr bwMode="auto">
              <a:xfrm>
                <a:off x="768" y="2016"/>
                <a:ext cx="62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n-US" sz="1800" b="1">
                    <a:solidFill>
                      <a:srgbClr val="FFFFCC"/>
                    </a:solidFill>
                    <a:cs typeface="Arial" panose="020B0604020202020204" pitchFamily="34" charset="0"/>
                  </a:rPr>
                  <a:t>σ</a:t>
                </a:r>
                <a:r>
                  <a:rPr lang="en-US" altLang="en-US" sz="1800" b="1" baseline="-25000">
                    <a:solidFill>
                      <a:srgbClr val="FFFFCC"/>
                    </a:solidFill>
                    <a:cs typeface="Arial" panose="020B0604020202020204" pitchFamily="34" charset="0"/>
                  </a:rPr>
                  <a:t>1</a:t>
                </a:r>
                <a:r>
                  <a:rPr lang="en-US" altLang="en-US" sz="1800" b="1">
                    <a:solidFill>
                      <a:srgbClr val="FFFFCC"/>
                    </a:solidFill>
                    <a:cs typeface="Arial" panose="020B0604020202020204" pitchFamily="34" charset="0"/>
                  </a:rPr>
                  <a:t> + </a:t>
                </a:r>
                <a:r>
                  <a:rPr lang="el-GR" altLang="en-US" sz="1800" b="1">
                    <a:solidFill>
                      <a:srgbClr val="FFFFCC"/>
                    </a:solidFill>
                  </a:rPr>
                  <a:t>σ</a:t>
                </a:r>
                <a:r>
                  <a:rPr lang="en-US" altLang="en-US" sz="1800" b="1" baseline="-25000">
                    <a:solidFill>
                      <a:srgbClr val="FFFFCC"/>
                    </a:solidFill>
                  </a:rPr>
                  <a:t>2</a:t>
                </a:r>
                <a:r>
                  <a:rPr lang="en-US" altLang="en-US" sz="1800"/>
                  <a:t> </a:t>
                </a:r>
                <a:endParaRPr lang="el-GR" altLang="en-US" sz="1800"/>
              </a:p>
            </p:txBody>
          </p:sp>
          <p:sp>
            <p:nvSpPr>
              <p:cNvPr id="50229" name="Line 686">
                <a:extLst>
                  <a:ext uri="{FF2B5EF4-FFF2-40B4-BE49-F238E27FC236}">
                    <a16:creationId xmlns:a16="http://schemas.microsoft.com/office/drawing/2014/main" id="{68BBB3D3-B63D-4D2E-8FD5-D7D8A2C67963}"/>
                  </a:ext>
                </a:extLst>
              </p:cNvPr>
              <p:cNvSpPr>
                <a:spLocks noChangeShapeType="1"/>
              </p:cNvSpPr>
              <p:nvPr/>
            </p:nvSpPr>
            <p:spPr bwMode="auto">
              <a:xfrm>
                <a:off x="842" y="2256"/>
                <a:ext cx="432" cy="0"/>
              </a:xfrm>
              <a:prstGeom prst="line">
                <a:avLst/>
              </a:prstGeom>
              <a:noFill/>
              <a:ln w="19050">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87771" name="Group 731">
            <a:extLst>
              <a:ext uri="{FF2B5EF4-FFF2-40B4-BE49-F238E27FC236}">
                <a16:creationId xmlns:a16="http://schemas.microsoft.com/office/drawing/2014/main" id="{7884C6DB-D59C-4DFB-9F86-4F1255A5F816}"/>
              </a:ext>
            </a:extLst>
          </p:cNvPr>
          <p:cNvGrpSpPr>
            <a:grpSpLocks/>
          </p:cNvGrpSpPr>
          <p:nvPr/>
        </p:nvGrpSpPr>
        <p:grpSpPr bwMode="auto">
          <a:xfrm>
            <a:off x="685800" y="5486400"/>
            <a:ext cx="7924800" cy="1219200"/>
            <a:chOff x="432" y="3456"/>
            <a:chExt cx="4992" cy="768"/>
          </a:xfrm>
        </p:grpSpPr>
        <p:sp>
          <p:nvSpPr>
            <p:cNvPr id="50221" name="Line 710">
              <a:extLst>
                <a:ext uri="{FF2B5EF4-FFF2-40B4-BE49-F238E27FC236}">
                  <a16:creationId xmlns:a16="http://schemas.microsoft.com/office/drawing/2014/main" id="{F06729DD-A5A3-4154-B261-94C1318994AD}"/>
                </a:ext>
              </a:extLst>
            </p:cNvPr>
            <p:cNvSpPr>
              <a:spLocks noChangeShapeType="1"/>
            </p:cNvSpPr>
            <p:nvPr/>
          </p:nvSpPr>
          <p:spPr bwMode="auto">
            <a:xfrm>
              <a:off x="1920" y="3456"/>
              <a:ext cx="0" cy="768"/>
            </a:xfrm>
            <a:prstGeom prst="line">
              <a:avLst/>
            </a:prstGeom>
            <a:noFill/>
            <a:ln w="28575">
              <a:solidFill>
                <a:srgbClr val="66FF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222" name="Line 711">
              <a:extLst>
                <a:ext uri="{FF2B5EF4-FFF2-40B4-BE49-F238E27FC236}">
                  <a16:creationId xmlns:a16="http://schemas.microsoft.com/office/drawing/2014/main" id="{19D2EAB8-9790-4EE0-8B4A-79C901658A2A}"/>
                </a:ext>
              </a:extLst>
            </p:cNvPr>
            <p:cNvSpPr>
              <a:spLocks noChangeShapeType="1"/>
            </p:cNvSpPr>
            <p:nvPr/>
          </p:nvSpPr>
          <p:spPr bwMode="auto">
            <a:xfrm>
              <a:off x="3840" y="3456"/>
              <a:ext cx="0" cy="768"/>
            </a:xfrm>
            <a:prstGeom prst="line">
              <a:avLst/>
            </a:prstGeom>
            <a:noFill/>
            <a:ln w="28575">
              <a:solidFill>
                <a:srgbClr val="66FF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0223" name="Rectangle 713">
              <a:extLst>
                <a:ext uri="{FF2B5EF4-FFF2-40B4-BE49-F238E27FC236}">
                  <a16:creationId xmlns:a16="http://schemas.microsoft.com/office/drawing/2014/main" id="{2A06EF78-2ECC-4C5A-9F28-0952B75CF341}"/>
                </a:ext>
              </a:extLst>
            </p:cNvPr>
            <p:cNvSpPr>
              <a:spLocks noChangeArrowheads="1"/>
            </p:cNvSpPr>
            <p:nvPr/>
          </p:nvSpPr>
          <p:spPr bwMode="auto">
            <a:xfrm>
              <a:off x="432" y="3456"/>
              <a:ext cx="4992" cy="768"/>
            </a:xfrm>
            <a:prstGeom prst="rect">
              <a:avLst/>
            </a:prstGeom>
            <a:noFill/>
            <a:ln w="28575">
              <a:solidFill>
                <a:srgbClr val="66FF33"/>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grpSp>
        <p:nvGrpSpPr>
          <p:cNvPr id="87757" name="Group 717">
            <a:extLst>
              <a:ext uri="{FF2B5EF4-FFF2-40B4-BE49-F238E27FC236}">
                <a16:creationId xmlns:a16="http://schemas.microsoft.com/office/drawing/2014/main" id="{A1233948-AB19-4415-BA1C-F8E11CA4F072}"/>
              </a:ext>
            </a:extLst>
          </p:cNvPr>
          <p:cNvGrpSpPr>
            <a:grpSpLocks/>
          </p:cNvGrpSpPr>
          <p:nvPr/>
        </p:nvGrpSpPr>
        <p:grpSpPr bwMode="auto">
          <a:xfrm>
            <a:off x="3810000" y="3186113"/>
            <a:ext cx="1524000" cy="381000"/>
            <a:chOff x="2592" y="2112"/>
            <a:chExt cx="960" cy="240"/>
          </a:xfrm>
        </p:grpSpPr>
        <p:grpSp>
          <p:nvGrpSpPr>
            <p:cNvPr id="50213" name="Group 712">
              <a:extLst>
                <a:ext uri="{FF2B5EF4-FFF2-40B4-BE49-F238E27FC236}">
                  <a16:creationId xmlns:a16="http://schemas.microsoft.com/office/drawing/2014/main" id="{7163F277-52BC-4257-AC2D-8760A06C79DC}"/>
                </a:ext>
              </a:extLst>
            </p:cNvPr>
            <p:cNvGrpSpPr>
              <a:grpSpLocks/>
            </p:cNvGrpSpPr>
            <p:nvPr/>
          </p:nvGrpSpPr>
          <p:grpSpPr bwMode="auto">
            <a:xfrm>
              <a:off x="2736" y="2121"/>
              <a:ext cx="768" cy="231"/>
              <a:chOff x="2736" y="489"/>
              <a:chExt cx="768" cy="231"/>
            </a:xfrm>
          </p:grpSpPr>
          <p:grpSp>
            <p:nvGrpSpPr>
              <p:cNvPr id="50216" name="Group 701">
                <a:extLst>
                  <a:ext uri="{FF2B5EF4-FFF2-40B4-BE49-F238E27FC236}">
                    <a16:creationId xmlns:a16="http://schemas.microsoft.com/office/drawing/2014/main" id="{C4EB8DBA-ADEA-40A1-ABC9-D60732AE8DDC}"/>
                  </a:ext>
                </a:extLst>
              </p:cNvPr>
              <p:cNvGrpSpPr>
                <a:grpSpLocks/>
              </p:cNvGrpSpPr>
              <p:nvPr/>
            </p:nvGrpSpPr>
            <p:grpSpPr bwMode="auto">
              <a:xfrm flipV="1">
                <a:off x="2736" y="585"/>
                <a:ext cx="96" cy="96"/>
                <a:chOff x="2304" y="2688"/>
                <a:chExt cx="96" cy="96"/>
              </a:xfrm>
            </p:grpSpPr>
            <p:sp>
              <p:nvSpPr>
                <p:cNvPr id="50218" name="Oval 702">
                  <a:extLst>
                    <a:ext uri="{FF2B5EF4-FFF2-40B4-BE49-F238E27FC236}">
                      <a16:creationId xmlns:a16="http://schemas.microsoft.com/office/drawing/2014/main" id="{3B5AAEA5-4E5E-41B4-B48F-53B9C75D5A52}"/>
                    </a:ext>
                  </a:extLst>
                </p:cNvPr>
                <p:cNvSpPr>
                  <a:spLocks noChangeArrowheads="1"/>
                </p:cNvSpPr>
                <p:nvPr/>
              </p:nvSpPr>
              <p:spPr bwMode="auto">
                <a:xfrm>
                  <a:off x="2304" y="2752"/>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0219" name="Oval 703">
                  <a:extLst>
                    <a:ext uri="{FF2B5EF4-FFF2-40B4-BE49-F238E27FC236}">
                      <a16:creationId xmlns:a16="http://schemas.microsoft.com/office/drawing/2014/main" id="{CAEC7DA3-EF56-48DF-B12D-150FF0DE1018}"/>
                    </a:ext>
                  </a:extLst>
                </p:cNvPr>
                <p:cNvSpPr>
                  <a:spLocks noChangeArrowheads="1"/>
                </p:cNvSpPr>
                <p:nvPr/>
              </p:nvSpPr>
              <p:spPr bwMode="auto">
                <a:xfrm>
                  <a:off x="2368" y="2752"/>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0220" name="Oval 704">
                  <a:extLst>
                    <a:ext uri="{FF2B5EF4-FFF2-40B4-BE49-F238E27FC236}">
                      <a16:creationId xmlns:a16="http://schemas.microsoft.com/office/drawing/2014/main" id="{FBEB0A09-32EC-4FD0-A01B-DFB6B6AEECD1}"/>
                    </a:ext>
                  </a:extLst>
                </p:cNvPr>
                <p:cNvSpPr>
                  <a:spLocks noChangeArrowheads="1"/>
                </p:cNvSpPr>
                <p:nvPr/>
              </p:nvSpPr>
              <p:spPr bwMode="auto">
                <a:xfrm>
                  <a:off x="2336" y="2688"/>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50217" name="Rectangle 705">
                <a:extLst>
                  <a:ext uri="{FF2B5EF4-FFF2-40B4-BE49-F238E27FC236}">
                    <a16:creationId xmlns:a16="http://schemas.microsoft.com/office/drawing/2014/main" id="{1B0D409C-B5DA-4536-90A0-EC90519ACB10}"/>
                  </a:ext>
                </a:extLst>
              </p:cNvPr>
              <p:cNvSpPr>
                <a:spLocks noChangeArrowheads="1"/>
              </p:cNvSpPr>
              <p:nvPr/>
            </p:nvSpPr>
            <p:spPr bwMode="auto">
              <a:xfrm>
                <a:off x="2880" y="489"/>
                <a:ext cx="62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n-US" sz="1800" b="1">
                    <a:solidFill>
                      <a:srgbClr val="FFFFCC"/>
                    </a:solidFill>
                    <a:cs typeface="Arial" panose="020B0604020202020204" pitchFamily="34" charset="0"/>
                  </a:rPr>
                  <a:t>σ</a:t>
                </a:r>
                <a:r>
                  <a:rPr lang="en-US" altLang="en-US" sz="1800" b="1" baseline="-25000">
                    <a:solidFill>
                      <a:srgbClr val="FFFFCC"/>
                    </a:solidFill>
                    <a:cs typeface="Arial" panose="020B0604020202020204" pitchFamily="34" charset="0"/>
                  </a:rPr>
                  <a:t>1</a:t>
                </a:r>
                <a:r>
                  <a:rPr lang="en-US" altLang="en-US" sz="1800" b="1">
                    <a:solidFill>
                      <a:srgbClr val="FFFFCC"/>
                    </a:solidFill>
                    <a:cs typeface="Arial" panose="020B0604020202020204" pitchFamily="34" charset="0"/>
                  </a:rPr>
                  <a:t> &gt; </a:t>
                </a:r>
                <a:r>
                  <a:rPr lang="el-GR" altLang="en-US" sz="1800" b="1">
                    <a:solidFill>
                      <a:srgbClr val="FFFFCC"/>
                    </a:solidFill>
                  </a:rPr>
                  <a:t>σ</a:t>
                </a:r>
                <a:r>
                  <a:rPr lang="en-US" altLang="en-US" sz="1800" b="1" baseline="-25000">
                    <a:solidFill>
                      <a:srgbClr val="FFFFCC"/>
                    </a:solidFill>
                  </a:rPr>
                  <a:t>2</a:t>
                </a:r>
                <a:r>
                  <a:rPr lang="en-US" altLang="en-US" sz="1800"/>
                  <a:t>  </a:t>
                </a:r>
                <a:endParaRPr lang="el-GR" altLang="en-US" sz="1800"/>
              </a:p>
            </p:txBody>
          </p:sp>
        </p:grpSp>
        <p:sp>
          <p:nvSpPr>
            <p:cNvPr id="50214" name="Text Box 715">
              <a:extLst>
                <a:ext uri="{FF2B5EF4-FFF2-40B4-BE49-F238E27FC236}">
                  <a16:creationId xmlns:a16="http://schemas.microsoft.com/office/drawing/2014/main" id="{DF84FD4A-8F8C-401C-9CA4-9D0EC8EB4951}"/>
                </a:ext>
              </a:extLst>
            </p:cNvPr>
            <p:cNvSpPr txBox="1">
              <a:spLocks noChangeArrowheads="1"/>
            </p:cNvSpPr>
            <p:nvPr/>
          </p:nvSpPr>
          <p:spPr bwMode="auto">
            <a:xfrm>
              <a:off x="2592" y="2112"/>
              <a:ext cx="14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a:t>
              </a:r>
            </a:p>
          </p:txBody>
        </p:sp>
        <p:sp>
          <p:nvSpPr>
            <p:cNvPr id="50215" name="Text Box 716">
              <a:extLst>
                <a:ext uri="{FF2B5EF4-FFF2-40B4-BE49-F238E27FC236}">
                  <a16:creationId xmlns:a16="http://schemas.microsoft.com/office/drawing/2014/main" id="{40DE0E51-87F4-4544-B65E-FDB2C2D58673}"/>
                </a:ext>
              </a:extLst>
            </p:cNvPr>
            <p:cNvSpPr txBox="1">
              <a:spLocks noChangeArrowheads="1"/>
            </p:cNvSpPr>
            <p:nvPr/>
          </p:nvSpPr>
          <p:spPr bwMode="auto">
            <a:xfrm>
              <a:off x="3408" y="2112"/>
              <a:ext cx="14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a:t>
              </a:r>
            </a:p>
          </p:txBody>
        </p:sp>
      </p:grpSp>
      <p:sp>
        <p:nvSpPr>
          <p:cNvPr id="87758" name="Rectangle 718">
            <a:extLst>
              <a:ext uri="{FF2B5EF4-FFF2-40B4-BE49-F238E27FC236}">
                <a16:creationId xmlns:a16="http://schemas.microsoft.com/office/drawing/2014/main" id="{84BD17FF-0D3F-424A-8C82-1AE3F72821C9}"/>
              </a:ext>
            </a:extLst>
          </p:cNvPr>
          <p:cNvSpPr>
            <a:spLocks noChangeArrowheads="1"/>
          </p:cNvSpPr>
          <p:nvPr/>
        </p:nvSpPr>
        <p:spPr bwMode="auto">
          <a:xfrm>
            <a:off x="152400" y="762000"/>
            <a:ext cx="1066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6600"/>
                </a:solidFill>
              </a:rPr>
              <a:t>Case 1:</a:t>
            </a:r>
            <a:endParaRPr lang="en-US" altLang="en-US" sz="1800">
              <a:solidFill>
                <a:srgbClr val="FF6600"/>
              </a:solidFill>
            </a:endParaRPr>
          </a:p>
        </p:txBody>
      </p:sp>
      <p:sp>
        <p:nvSpPr>
          <p:cNvPr id="87765" name="Rectangle 725">
            <a:extLst>
              <a:ext uri="{FF2B5EF4-FFF2-40B4-BE49-F238E27FC236}">
                <a16:creationId xmlns:a16="http://schemas.microsoft.com/office/drawing/2014/main" id="{29E9C5E4-E822-4DD7-9DFC-C15758C6AA7E}"/>
              </a:ext>
            </a:extLst>
          </p:cNvPr>
          <p:cNvSpPr>
            <a:spLocks noChangeArrowheads="1"/>
          </p:cNvSpPr>
          <p:nvPr/>
        </p:nvSpPr>
        <p:spPr bwMode="auto">
          <a:xfrm>
            <a:off x="1066800" y="762000"/>
            <a:ext cx="99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n-US" sz="1800" b="1">
                <a:solidFill>
                  <a:srgbClr val="FFFFCC"/>
                </a:solidFill>
              </a:rPr>
              <a:t>σ</a:t>
            </a:r>
            <a:r>
              <a:rPr lang="en-US" altLang="en-US" sz="1800" b="1" baseline="-25000">
                <a:solidFill>
                  <a:srgbClr val="FFFFCC"/>
                </a:solidFill>
              </a:rPr>
              <a:t>1</a:t>
            </a:r>
            <a:r>
              <a:rPr lang="en-US" altLang="en-US" sz="1800" b="1">
                <a:solidFill>
                  <a:srgbClr val="FFFFCC"/>
                </a:solidFill>
              </a:rPr>
              <a:t> &gt; </a:t>
            </a:r>
            <a:r>
              <a:rPr lang="el-GR" altLang="en-US" sz="1800" b="1">
                <a:solidFill>
                  <a:srgbClr val="FFFFCC"/>
                </a:solidFill>
              </a:rPr>
              <a:t>σ</a:t>
            </a:r>
            <a:r>
              <a:rPr lang="en-US" altLang="en-US" sz="1800" b="1" baseline="-25000">
                <a:solidFill>
                  <a:srgbClr val="FFFFCC"/>
                </a:solidFill>
              </a:rPr>
              <a:t>2</a:t>
            </a:r>
            <a:r>
              <a:rPr lang="en-US" altLang="en-US" sz="180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87044"/>
                                        </p:tgtEl>
                                        <p:attrNameLst>
                                          <p:attrName>style.visibility</p:attrName>
                                        </p:attrNameLst>
                                      </p:cBhvr>
                                      <p:to>
                                        <p:strVal val="visible"/>
                                      </p:to>
                                    </p:set>
                                    <p:animEffect transition="in" filter="slide(fromTop)">
                                      <p:cBhvr>
                                        <p:cTn id="7" dur="500"/>
                                        <p:tgtEl>
                                          <p:spTgt spid="8704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87758">
                                            <p:txEl>
                                              <p:pRg st="0" end="0"/>
                                            </p:txEl>
                                          </p:spTgt>
                                        </p:tgtEl>
                                        <p:attrNameLst>
                                          <p:attrName>style.visibility</p:attrName>
                                        </p:attrNameLst>
                                      </p:cBhvr>
                                      <p:to>
                                        <p:strVal val="visible"/>
                                      </p:to>
                                    </p:set>
                                    <p:animEffect transition="in" filter="wipe(left)">
                                      <p:cBhvr>
                                        <p:cTn id="12" dur="500"/>
                                        <p:tgtEl>
                                          <p:spTgt spid="87758">
                                            <p:txEl>
                                              <p:pRg st="0" end="0"/>
                                            </p:txEl>
                                          </p:spTgt>
                                        </p:tgtEl>
                                      </p:cBhvr>
                                    </p:animEffect>
                                  </p:childTnLst>
                                </p:cTn>
                              </p:par>
                            </p:childTnLst>
                          </p:cTn>
                        </p:par>
                        <p:par>
                          <p:cTn id="13" fill="hold" nodeType="afterGroup">
                            <p:stCondLst>
                              <p:cond delay="500"/>
                            </p:stCondLst>
                            <p:childTnLst>
                              <p:par>
                                <p:cTn id="14" presetID="53" presetClass="entr" presetSubtype="0" fill="hold" grpId="0" nodeType="afterEffect">
                                  <p:stCondLst>
                                    <p:cond delay="0"/>
                                  </p:stCondLst>
                                  <p:childTnLst>
                                    <p:set>
                                      <p:cBhvr>
                                        <p:cTn id="15" dur="1" fill="hold">
                                          <p:stCondLst>
                                            <p:cond delay="0"/>
                                          </p:stCondLst>
                                        </p:cTn>
                                        <p:tgtEl>
                                          <p:spTgt spid="87765"/>
                                        </p:tgtEl>
                                        <p:attrNameLst>
                                          <p:attrName>style.visibility</p:attrName>
                                        </p:attrNameLst>
                                      </p:cBhvr>
                                      <p:to>
                                        <p:strVal val="visible"/>
                                      </p:to>
                                    </p:set>
                                    <p:anim calcmode="lin" valueType="num">
                                      <p:cBhvr>
                                        <p:cTn id="16" dur="500" fill="hold"/>
                                        <p:tgtEl>
                                          <p:spTgt spid="87765"/>
                                        </p:tgtEl>
                                        <p:attrNameLst>
                                          <p:attrName>ppt_w</p:attrName>
                                        </p:attrNameLst>
                                      </p:cBhvr>
                                      <p:tavLst>
                                        <p:tav tm="0">
                                          <p:val>
                                            <p:fltVal val="0"/>
                                          </p:val>
                                        </p:tav>
                                        <p:tav tm="100000">
                                          <p:val>
                                            <p:strVal val="#ppt_w"/>
                                          </p:val>
                                        </p:tav>
                                      </p:tavLst>
                                    </p:anim>
                                    <p:anim calcmode="lin" valueType="num">
                                      <p:cBhvr>
                                        <p:cTn id="17" dur="500" fill="hold"/>
                                        <p:tgtEl>
                                          <p:spTgt spid="87765"/>
                                        </p:tgtEl>
                                        <p:attrNameLst>
                                          <p:attrName>ppt_h</p:attrName>
                                        </p:attrNameLst>
                                      </p:cBhvr>
                                      <p:tavLst>
                                        <p:tav tm="0">
                                          <p:val>
                                            <p:fltVal val="0"/>
                                          </p:val>
                                        </p:tav>
                                        <p:tav tm="100000">
                                          <p:val>
                                            <p:strVal val="#ppt_h"/>
                                          </p:val>
                                        </p:tav>
                                      </p:tavLst>
                                    </p:anim>
                                    <p:animEffect transition="in" filter="fade">
                                      <p:cBhvr>
                                        <p:cTn id="18" dur="500"/>
                                        <p:tgtEl>
                                          <p:spTgt spid="87765"/>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53" presetClass="entr" presetSubtype="0" fill="hold" nodeType="clickEffect">
                                  <p:stCondLst>
                                    <p:cond delay="0"/>
                                  </p:stCondLst>
                                  <p:childTnLst>
                                    <p:set>
                                      <p:cBhvr>
                                        <p:cTn id="22" dur="1" fill="hold">
                                          <p:stCondLst>
                                            <p:cond delay="0"/>
                                          </p:stCondLst>
                                        </p:cTn>
                                        <p:tgtEl>
                                          <p:spTgt spid="87045"/>
                                        </p:tgtEl>
                                        <p:attrNameLst>
                                          <p:attrName>style.visibility</p:attrName>
                                        </p:attrNameLst>
                                      </p:cBhvr>
                                      <p:to>
                                        <p:strVal val="visible"/>
                                      </p:to>
                                    </p:set>
                                    <p:anim calcmode="lin" valueType="num">
                                      <p:cBhvr>
                                        <p:cTn id="23" dur="500" fill="hold"/>
                                        <p:tgtEl>
                                          <p:spTgt spid="87045"/>
                                        </p:tgtEl>
                                        <p:attrNameLst>
                                          <p:attrName>ppt_w</p:attrName>
                                        </p:attrNameLst>
                                      </p:cBhvr>
                                      <p:tavLst>
                                        <p:tav tm="0">
                                          <p:val>
                                            <p:fltVal val="0"/>
                                          </p:val>
                                        </p:tav>
                                        <p:tav tm="100000">
                                          <p:val>
                                            <p:strVal val="#ppt_w"/>
                                          </p:val>
                                        </p:tav>
                                      </p:tavLst>
                                    </p:anim>
                                    <p:anim calcmode="lin" valueType="num">
                                      <p:cBhvr>
                                        <p:cTn id="24" dur="500" fill="hold"/>
                                        <p:tgtEl>
                                          <p:spTgt spid="87045"/>
                                        </p:tgtEl>
                                        <p:attrNameLst>
                                          <p:attrName>ppt_h</p:attrName>
                                        </p:attrNameLst>
                                      </p:cBhvr>
                                      <p:tavLst>
                                        <p:tav tm="0">
                                          <p:val>
                                            <p:fltVal val="0"/>
                                          </p:val>
                                        </p:tav>
                                        <p:tav tm="100000">
                                          <p:val>
                                            <p:strVal val="#ppt_h"/>
                                          </p:val>
                                        </p:tav>
                                      </p:tavLst>
                                    </p:anim>
                                    <p:animEffect transition="in" filter="fade">
                                      <p:cBhvr>
                                        <p:cTn id="25" dur="500"/>
                                        <p:tgtEl>
                                          <p:spTgt spid="87045"/>
                                        </p:tgtEl>
                                      </p:cBhvr>
                                    </p:animEffect>
                                  </p:childTnLst>
                                </p:cTn>
                              </p:par>
                            </p:childTnLst>
                          </p:cTn>
                        </p:par>
                        <p:par>
                          <p:cTn id="26" fill="hold" nodeType="afterGroup">
                            <p:stCondLst>
                              <p:cond delay="500"/>
                            </p:stCondLst>
                            <p:childTnLst>
                              <p:par>
                                <p:cTn id="27" presetID="53" presetClass="entr" presetSubtype="0" fill="hold" grpId="0" nodeType="afterEffect">
                                  <p:stCondLst>
                                    <p:cond delay="0"/>
                                  </p:stCondLst>
                                  <p:childTnLst>
                                    <p:set>
                                      <p:cBhvr>
                                        <p:cTn id="28" dur="1" fill="hold">
                                          <p:stCondLst>
                                            <p:cond delay="0"/>
                                          </p:stCondLst>
                                        </p:cTn>
                                        <p:tgtEl>
                                          <p:spTgt spid="87359"/>
                                        </p:tgtEl>
                                        <p:attrNameLst>
                                          <p:attrName>style.visibility</p:attrName>
                                        </p:attrNameLst>
                                      </p:cBhvr>
                                      <p:to>
                                        <p:strVal val="visible"/>
                                      </p:to>
                                    </p:set>
                                    <p:anim calcmode="lin" valueType="num">
                                      <p:cBhvr>
                                        <p:cTn id="29" dur="500" fill="hold"/>
                                        <p:tgtEl>
                                          <p:spTgt spid="87359"/>
                                        </p:tgtEl>
                                        <p:attrNameLst>
                                          <p:attrName>ppt_w</p:attrName>
                                        </p:attrNameLst>
                                      </p:cBhvr>
                                      <p:tavLst>
                                        <p:tav tm="0">
                                          <p:val>
                                            <p:fltVal val="0"/>
                                          </p:val>
                                        </p:tav>
                                        <p:tav tm="100000">
                                          <p:val>
                                            <p:strVal val="#ppt_w"/>
                                          </p:val>
                                        </p:tav>
                                      </p:tavLst>
                                    </p:anim>
                                    <p:anim calcmode="lin" valueType="num">
                                      <p:cBhvr>
                                        <p:cTn id="30" dur="500" fill="hold"/>
                                        <p:tgtEl>
                                          <p:spTgt spid="87359"/>
                                        </p:tgtEl>
                                        <p:attrNameLst>
                                          <p:attrName>ppt_h</p:attrName>
                                        </p:attrNameLst>
                                      </p:cBhvr>
                                      <p:tavLst>
                                        <p:tav tm="0">
                                          <p:val>
                                            <p:fltVal val="0"/>
                                          </p:val>
                                        </p:tav>
                                        <p:tav tm="100000">
                                          <p:val>
                                            <p:strVal val="#ppt_h"/>
                                          </p:val>
                                        </p:tav>
                                      </p:tavLst>
                                    </p:anim>
                                    <p:animEffect transition="in" filter="fade">
                                      <p:cBhvr>
                                        <p:cTn id="31" dur="500"/>
                                        <p:tgtEl>
                                          <p:spTgt spid="87359"/>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2" presetClass="entr" presetSubtype="2" fill="hold" nodeType="clickEffect">
                                  <p:stCondLst>
                                    <p:cond delay="0"/>
                                  </p:stCondLst>
                                  <p:childTnLst>
                                    <p:set>
                                      <p:cBhvr>
                                        <p:cTn id="35" dur="1" fill="hold">
                                          <p:stCondLst>
                                            <p:cond delay="0"/>
                                          </p:stCondLst>
                                        </p:cTn>
                                        <p:tgtEl>
                                          <p:spTgt spid="87676"/>
                                        </p:tgtEl>
                                        <p:attrNameLst>
                                          <p:attrName>style.visibility</p:attrName>
                                        </p:attrNameLst>
                                      </p:cBhvr>
                                      <p:to>
                                        <p:strVal val="visible"/>
                                      </p:to>
                                    </p:set>
                                    <p:animEffect transition="in" filter="wipe(right)">
                                      <p:cBhvr>
                                        <p:cTn id="36" dur="500"/>
                                        <p:tgtEl>
                                          <p:spTgt spid="87676"/>
                                        </p:tgtEl>
                                      </p:cBhvr>
                                    </p:animEffect>
                                  </p:childTnLst>
                                </p:cTn>
                              </p:par>
                            </p:childTnLst>
                          </p:cTn>
                        </p:par>
                        <p:par>
                          <p:cTn id="37" fill="hold" nodeType="afterGroup">
                            <p:stCondLst>
                              <p:cond delay="1000"/>
                            </p:stCondLst>
                            <p:childTnLst>
                              <p:par>
                                <p:cTn id="38" presetID="9" presetClass="entr" presetSubtype="0" fill="hold" nodeType="afterEffect">
                                  <p:stCondLst>
                                    <p:cond delay="0"/>
                                  </p:stCondLst>
                                  <p:childTnLst>
                                    <p:set>
                                      <p:cBhvr>
                                        <p:cTn id="39" dur="1" fill="hold">
                                          <p:stCondLst>
                                            <p:cond delay="0"/>
                                          </p:stCondLst>
                                        </p:cTn>
                                        <p:tgtEl>
                                          <p:spTgt spid="87696"/>
                                        </p:tgtEl>
                                        <p:attrNameLst>
                                          <p:attrName>style.visibility</p:attrName>
                                        </p:attrNameLst>
                                      </p:cBhvr>
                                      <p:to>
                                        <p:strVal val="visible"/>
                                      </p:to>
                                    </p:set>
                                    <p:animEffect transition="in" filter="dissolve">
                                      <p:cBhvr>
                                        <p:cTn id="40" dur="500"/>
                                        <p:tgtEl>
                                          <p:spTgt spid="87696"/>
                                        </p:tgtEl>
                                      </p:cBhvr>
                                    </p:animEffect>
                                  </p:childTnLst>
                                </p:cTn>
                              </p:par>
                            </p:childTnLst>
                          </p:cTn>
                        </p:par>
                        <p:par>
                          <p:cTn id="41" fill="hold" nodeType="afterGroup">
                            <p:stCondLst>
                              <p:cond delay="1500"/>
                            </p:stCondLst>
                            <p:childTnLst>
                              <p:par>
                                <p:cTn id="42" presetID="22" presetClass="entr" presetSubtype="8" fill="hold" nodeType="afterEffect">
                                  <p:stCondLst>
                                    <p:cond delay="0"/>
                                  </p:stCondLst>
                                  <p:childTnLst>
                                    <p:set>
                                      <p:cBhvr>
                                        <p:cTn id="43" dur="1" fill="hold">
                                          <p:stCondLst>
                                            <p:cond delay="0"/>
                                          </p:stCondLst>
                                        </p:cTn>
                                        <p:tgtEl>
                                          <p:spTgt spid="87678"/>
                                        </p:tgtEl>
                                        <p:attrNameLst>
                                          <p:attrName>style.visibility</p:attrName>
                                        </p:attrNameLst>
                                      </p:cBhvr>
                                      <p:to>
                                        <p:strVal val="visible"/>
                                      </p:to>
                                    </p:set>
                                    <p:animEffect transition="in" filter="wipe(left)">
                                      <p:cBhvr>
                                        <p:cTn id="44" dur="500"/>
                                        <p:tgtEl>
                                          <p:spTgt spid="87678"/>
                                        </p:tgtEl>
                                      </p:cBhvr>
                                    </p:animEffect>
                                  </p:childTnLst>
                                </p:cTn>
                              </p:par>
                            </p:childTnLst>
                          </p:cTn>
                        </p:par>
                        <p:par>
                          <p:cTn id="45" fill="hold" nodeType="afterGroup">
                            <p:stCondLst>
                              <p:cond delay="2000"/>
                            </p:stCondLst>
                            <p:childTnLst>
                              <p:par>
                                <p:cTn id="46" presetID="22" presetClass="entr" presetSubtype="8" fill="hold" nodeType="afterEffect">
                                  <p:stCondLst>
                                    <p:cond delay="0"/>
                                  </p:stCondLst>
                                  <p:childTnLst>
                                    <p:set>
                                      <p:cBhvr>
                                        <p:cTn id="47" dur="1" fill="hold">
                                          <p:stCondLst>
                                            <p:cond delay="0"/>
                                          </p:stCondLst>
                                        </p:cTn>
                                        <p:tgtEl>
                                          <p:spTgt spid="87680"/>
                                        </p:tgtEl>
                                        <p:attrNameLst>
                                          <p:attrName>style.visibility</p:attrName>
                                        </p:attrNameLst>
                                      </p:cBhvr>
                                      <p:to>
                                        <p:strVal val="visible"/>
                                      </p:to>
                                    </p:set>
                                    <p:animEffect transition="in" filter="wipe(left)">
                                      <p:cBhvr>
                                        <p:cTn id="48" dur="500"/>
                                        <p:tgtEl>
                                          <p:spTgt spid="87680"/>
                                        </p:tgtEl>
                                      </p:cBhvr>
                                    </p:animEffect>
                                  </p:childTnLst>
                                </p:cTn>
                              </p:par>
                            </p:childTnLst>
                          </p:cTn>
                        </p:par>
                        <p:par>
                          <p:cTn id="49" fill="hold" nodeType="afterGroup">
                            <p:stCondLst>
                              <p:cond delay="2500"/>
                            </p:stCondLst>
                            <p:childTnLst>
                              <p:par>
                                <p:cTn id="50" presetID="22" presetClass="entr" presetSubtype="8" fill="hold" nodeType="afterEffect">
                                  <p:stCondLst>
                                    <p:cond delay="0"/>
                                  </p:stCondLst>
                                  <p:childTnLst>
                                    <p:set>
                                      <p:cBhvr>
                                        <p:cTn id="51" dur="1" fill="hold">
                                          <p:stCondLst>
                                            <p:cond delay="0"/>
                                          </p:stCondLst>
                                        </p:cTn>
                                        <p:tgtEl>
                                          <p:spTgt spid="87681"/>
                                        </p:tgtEl>
                                        <p:attrNameLst>
                                          <p:attrName>style.visibility</p:attrName>
                                        </p:attrNameLst>
                                      </p:cBhvr>
                                      <p:to>
                                        <p:strVal val="visible"/>
                                      </p:to>
                                    </p:set>
                                    <p:animEffect transition="in" filter="wipe(left)">
                                      <p:cBhvr>
                                        <p:cTn id="52" dur="500"/>
                                        <p:tgtEl>
                                          <p:spTgt spid="87681"/>
                                        </p:tgtEl>
                                      </p:cBhvr>
                                    </p:animEffect>
                                  </p:childTnLst>
                                </p:cTn>
                              </p:par>
                            </p:childTnLst>
                          </p:cTn>
                        </p:par>
                        <p:par>
                          <p:cTn id="53" fill="hold" nodeType="afterGroup">
                            <p:stCondLst>
                              <p:cond delay="3000"/>
                            </p:stCondLst>
                            <p:childTnLst>
                              <p:par>
                                <p:cTn id="54" presetID="9" presetClass="entr" presetSubtype="0" fill="hold" nodeType="afterEffect">
                                  <p:stCondLst>
                                    <p:cond delay="0"/>
                                  </p:stCondLst>
                                  <p:childTnLst>
                                    <p:set>
                                      <p:cBhvr>
                                        <p:cTn id="55" dur="1" fill="hold">
                                          <p:stCondLst>
                                            <p:cond delay="0"/>
                                          </p:stCondLst>
                                        </p:cTn>
                                        <p:tgtEl>
                                          <p:spTgt spid="87693"/>
                                        </p:tgtEl>
                                        <p:attrNameLst>
                                          <p:attrName>style.visibility</p:attrName>
                                        </p:attrNameLst>
                                      </p:cBhvr>
                                      <p:to>
                                        <p:strVal val="visible"/>
                                      </p:to>
                                    </p:set>
                                    <p:animEffect transition="in" filter="dissolve">
                                      <p:cBhvr>
                                        <p:cTn id="56" dur="500"/>
                                        <p:tgtEl>
                                          <p:spTgt spid="87693"/>
                                        </p:tgtEl>
                                      </p:cBhvr>
                                    </p:animEffect>
                                  </p:childTnLst>
                                </p:cTn>
                              </p:par>
                            </p:childTnLst>
                          </p:cTn>
                        </p:par>
                        <p:par>
                          <p:cTn id="57" fill="hold" nodeType="afterGroup">
                            <p:stCondLst>
                              <p:cond delay="3500"/>
                            </p:stCondLst>
                            <p:childTnLst>
                              <p:par>
                                <p:cTn id="58" presetID="9" presetClass="entr" presetSubtype="0" fill="hold" nodeType="afterEffect">
                                  <p:stCondLst>
                                    <p:cond delay="0"/>
                                  </p:stCondLst>
                                  <p:childTnLst>
                                    <p:set>
                                      <p:cBhvr>
                                        <p:cTn id="59" dur="1" fill="hold">
                                          <p:stCondLst>
                                            <p:cond delay="0"/>
                                          </p:stCondLst>
                                        </p:cTn>
                                        <p:tgtEl>
                                          <p:spTgt spid="87692"/>
                                        </p:tgtEl>
                                        <p:attrNameLst>
                                          <p:attrName>style.visibility</p:attrName>
                                        </p:attrNameLst>
                                      </p:cBhvr>
                                      <p:to>
                                        <p:strVal val="visible"/>
                                      </p:to>
                                    </p:set>
                                    <p:animEffect transition="in" filter="dissolve">
                                      <p:cBhvr>
                                        <p:cTn id="60" dur="500"/>
                                        <p:tgtEl>
                                          <p:spTgt spid="87692"/>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53" presetClass="entr" presetSubtype="0" fill="hold" nodeType="clickEffect">
                                  <p:stCondLst>
                                    <p:cond delay="0"/>
                                  </p:stCondLst>
                                  <p:childTnLst>
                                    <p:set>
                                      <p:cBhvr>
                                        <p:cTn id="64" dur="1" fill="hold">
                                          <p:stCondLst>
                                            <p:cond delay="0"/>
                                          </p:stCondLst>
                                        </p:cTn>
                                        <p:tgtEl>
                                          <p:spTgt spid="87683"/>
                                        </p:tgtEl>
                                        <p:attrNameLst>
                                          <p:attrName>style.visibility</p:attrName>
                                        </p:attrNameLst>
                                      </p:cBhvr>
                                      <p:to>
                                        <p:strVal val="visible"/>
                                      </p:to>
                                    </p:set>
                                    <p:anim calcmode="lin" valueType="num">
                                      <p:cBhvr>
                                        <p:cTn id="65" dur="500" fill="hold"/>
                                        <p:tgtEl>
                                          <p:spTgt spid="87683"/>
                                        </p:tgtEl>
                                        <p:attrNameLst>
                                          <p:attrName>ppt_w</p:attrName>
                                        </p:attrNameLst>
                                      </p:cBhvr>
                                      <p:tavLst>
                                        <p:tav tm="0">
                                          <p:val>
                                            <p:fltVal val="0"/>
                                          </p:val>
                                        </p:tav>
                                        <p:tav tm="100000">
                                          <p:val>
                                            <p:strVal val="#ppt_w"/>
                                          </p:val>
                                        </p:tav>
                                      </p:tavLst>
                                    </p:anim>
                                    <p:anim calcmode="lin" valueType="num">
                                      <p:cBhvr>
                                        <p:cTn id="66" dur="500" fill="hold"/>
                                        <p:tgtEl>
                                          <p:spTgt spid="87683"/>
                                        </p:tgtEl>
                                        <p:attrNameLst>
                                          <p:attrName>ppt_h</p:attrName>
                                        </p:attrNameLst>
                                      </p:cBhvr>
                                      <p:tavLst>
                                        <p:tav tm="0">
                                          <p:val>
                                            <p:fltVal val="0"/>
                                          </p:val>
                                        </p:tav>
                                        <p:tav tm="100000">
                                          <p:val>
                                            <p:strVal val="#ppt_h"/>
                                          </p:val>
                                        </p:tav>
                                      </p:tavLst>
                                    </p:anim>
                                    <p:animEffect transition="in" filter="fade">
                                      <p:cBhvr>
                                        <p:cTn id="67" dur="500"/>
                                        <p:tgtEl>
                                          <p:spTgt spid="87683"/>
                                        </p:tgtEl>
                                      </p:cBhvr>
                                    </p:animEffect>
                                  </p:childTnLst>
                                </p:cTn>
                              </p:par>
                            </p:childTnLst>
                          </p:cTn>
                        </p:par>
                        <p:par>
                          <p:cTn id="68" fill="hold" nodeType="afterGroup">
                            <p:stCondLst>
                              <p:cond delay="500"/>
                            </p:stCondLst>
                            <p:childTnLst>
                              <p:par>
                                <p:cTn id="69" presetID="53" presetClass="entr" presetSubtype="0" fill="hold" grpId="0" nodeType="afterEffect">
                                  <p:stCondLst>
                                    <p:cond delay="0"/>
                                  </p:stCondLst>
                                  <p:childTnLst>
                                    <p:set>
                                      <p:cBhvr>
                                        <p:cTn id="70" dur="1" fill="hold">
                                          <p:stCondLst>
                                            <p:cond delay="0"/>
                                          </p:stCondLst>
                                        </p:cTn>
                                        <p:tgtEl>
                                          <p:spTgt spid="87674"/>
                                        </p:tgtEl>
                                        <p:attrNameLst>
                                          <p:attrName>style.visibility</p:attrName>
                                        </p:attrNameLst>
                                      </p:cBhvr>
                                      <p:to>
                                        <p:strVal val="visible"/>
                                      </p:to>
                                    </p:set>
                                    <p:anim calcmode="lin" valueType="num">
                                      <p:cBhvr>
                                        <p:cTn id="71" dur="500" fill="hold"/>
                                        <p:tgtEl>
                                          <p:spTgt spid="87674"/>
                                        </p:tgtEl>
                                        <p:attrNameLst>
                                          <p:attrName>ppt_w</p:attrName>
                                        </p:attrNameLst>
                                      </p:cBhvr>
                                      <p:tavLst>
                                        <p:tav tm="0">
                                          <p:val>
                                            <p:fltVal val="0"/>
                                          </p:val>
                                        </p:tav>
                                        <p:tav tm="100000">
                                          <p:val>
                                            <p:strVal val="#ppt_w"/>
                                          </p:val>
                                        </p:tav>
                                      </p:tavLst>
                                    </p:anim>
                                    <p:anim calcmode="lin" valueType="num">
                                      <p:cBhvr>
                                        <p:cTn id="72" dur="500" fill="hold"/>
                                        <p:tgtEl>
                                          <p:spTgt spid="87674"/>
                                        </p:tgtEl>
                                        <p:attrNameLst>
                                          <p:attrName>ppt_h</p:attrName>
                                        </p:attrNameLst>
                                      </p:cBhvr>
                                      <p:tavLst>
                                        <p:tav tm="0">
                                          <p:val>
                                            <p:fltVal val="0"/>
                                          </p:val>
                                        </p:tav>
                                        <p:tav tm="100000">
                                          <p:val>
                                            <p:strVal val="#ppt_h"/>
                                          </p:val>
                                        </p:tav>
                                      </p:tavLst>
                                    </p:anim>
                                    <p:animEffect transition="in" filter="fade">
                                      <p:cBhvr>
                                        <p:cTn id="73" dur="500"/>
                                        <p:tgtEl>
                                          <p:spTgt spid="87674"/>
                                        </p:tgtEl>
                                      </p:cBhvr>
                                    </p:animEffect>
                                  </p:childTnLst>
                                </p:cTn>
                              </p:par>
                            </p:childTnLst>
                          </p:cTn>
                        </p:par>
                      </p:childTnLst>
                    </p:cTn>
                  </p:par>
                  <p:par>
                    <p:cTn id="74" fill="hold" nodeType="clickPar">
                      <p:stCondLst>
                        <p:cond delay="indefinite"/>
                      </p:stCondLst>
                      <p:childTnLst>
                        <p:par>
                          <p:cTn id="75" fill="hold" nodeType="withGroup">
                            <p:stCondLst>
                              <p:cond delay="0"/>
                            </p:stCondLst>
                            <p:childTnLst>
                              <p:par>
                                <p:cTn id="76" presetID="22" presetClass="entr" presetSubtype="8" fill="hold" nodeType="clickEffect">
                                  <p:stCondLst>
                                    <p:cond delay="0"/>
                                  </p:stCondLst>
                                  <p:childTnLst>
                                    <p:set>
                                      <p:cBhvr>
                                        <p:cTn id="77" dur="1" fill="hold">
                                          <p:stCondLst>
                                            <p:cond delay="0"/>
                                          </p:stCondLst>
                                        </p:cTn>
                                        <p:tgtEl>
                                          <p:spTgt spid="87679"/>
                                        </p:tgtEl>
                                        <p:attrNameLst>
                                          <p:attrName>style.visibility</p:attrName>
                                        </p:attrNameLst>
                                      </p:cBhvr>
                                      <p:to>
                                        <p:strVal val="visible"/>
                                      </p:to>
                                    </p:set>
                                    <p:animEffect transition="in" filter="wipe(left)">
                                      <p:cBhvr>
                                        <p:cTn id="78" dur="500"/>
                                        <p:tgtEl>
                                          <p:spTgt spid="87679"/>
                                        </p:tgtEl>
                                      </p:cBhvr>
                                    </p:animEffect>
                                  </p:childTnLst>
                                </p:cTn>
                              </p:par>
                            </p:childTnLst>
                          </p:cTn>
                        </p:par>
                        <p:par>
                          <p:cTn id="79" fill="hold" nodeType="afterGroup">
                            <p:stCondLst>
                              <p:cond delay="500"/>
                            </p:stCondLst>
                            <p:childTnLst>
                              <p:par>
                                <p:cTn id="80" presetID="9" presetClass="entr" presetSubtype="0" fill="hold" nodeType="afterEffect">
                                  <p:stCondLst>
                                    <p:cond delay="0"/>
                                  </p:stCondLst>
                                  <p:childTnLst>
                                    <p:set>
                                      <p:cBhvr>
                                        <p:cTn id="81" dur="1" fill="hold">
                                          <p:stCondLst>
                                            <p:cond delay="0"/>
                                          </p:stCondLst>
                                        </p:cTn>
                                        <p:tgtEl>
                                          <p:spTgt spid="87699"/>
                                        </p:tgtEl>
                                        <p:attrNameLst>
                                          <p:attrName>style.visibility</p:attrName>
                                        </p:attrNameLst>
                                      </p:cBhvr>
                                      <p:to>
                                        <p:strVal val="visible"/>
                                      </p:to>
                                    </p:set>
                                    <p:animEffect transition="in" filter="dissolve">
                                      <p:cBhvr>
                                        <p:cTn id="82" dur="500"/>
                                        <p:tgtEl>
                                          <p:spTgt spid="87699"/>
                                        </p:tgtEl>
                                      </p:cBhvr>
                                    </p:animEffect>
                                  </p:childTnLst>
                                </p:cTn>
                              </p:par>
                            </p:childTnLst>
                          </p:cTn>
                        </p:par>
                        <p:par>
                          <p:cTn id="83" fill="hold" nodeType="afterGroup">
                            <p:stCondLst>
                              <p:cond delay="1000"/>
                            </p:stCondLst>
                            <p:childTnLst>
                              <p:par>
                                <p:cTn id="84" presetID="22" presetClass="entr" presetSubtype="2" fill="hold" nodeType="afterEffect">
                                  <p:stCondLst>
                                    <p:cond delay="0"/>
                                  </p:stCondLst>
                                  <p:childTnLst>
                                    <p:set>
                                      <p:cBhvr>
                                        <p:cTn id="85" dur="1" fill="hold">
                                          <p:stCondLst>
                                            <p:cond delay="0"/>
                                          </p:stCondLst>
                                        </p:cTn>
                                        <p:tgtEl>
                                          <p:spTgt spid="87685"/>
                                        </p:tgtEl>
                                        <p:attrNameLst>
                                          <p:attrName>style.visibility</p:attrName>
                                        </p:attrNameLst>
                                      </p:cBhvr>
                                      <p:to>
                                        <p:strVal val="visible"/>
                                      </p:to>
                                    </p:set>
                                    <p:animEffect transition="in" filter="wipe(right)">
                                      <p:cBhvr>
                                        <p:cTn id="86" dur="500"/>
                                        <p:tgtEl>
                                          <p:spTgt spid="87685"/>
                                        </p:tgtEl>
                                      </p:cBhvr>
                                    </p:animEffect>
                                  </p:childTnLst>
                                </p:cTn>
                              </p:par>
                            </p:childTnLst>
                          </p:cTn>
                        </p:par>
                        <p:par>
                          <p:cTn id="87" fill="hold" nodeType="afterGroup">
                            <p:stCondLst>
                              <p:cond delay="1500"/>
                            </p:stCondLst>
                            <p:childTnLst>
                              <p:par>
                                <p:cTn id="88" presetID="22" presetClass="entr" presetSubtype="2" fill="hold" nodeType="afterEffect">
                                  <p:stCondLst>
                                    <p:cond delay="0"/>
                                  </p:stCondLst>
                                  <p:childTnLst>
                                    <p:set>
                                      <p:cBhvr>
                                        <p:cTn id="89" dur="1" fill="hold">
                                          <p:stCondLst>
                                            <p:cond delay="0"/>
                                          </p:stCondLst>
                                        </p:cTn>
                                        <p:tgtEl>
                                          <p:spTgt spid="87684"/>
                                        </p:tgtEl>
                                        <p:attrNameLst>
                                          <p:attrName>style.visibility</p:attrName>
                                        </p:attrNameLst>
                                      </p:cBhvr>
                                      <p:to>
                                        <p:strVal val="visible"/>
                                      </p:to>
                                    </p:set>
                                    <p:animEffect transition="in" filter="wipe(right)">
                                      <p:cBhvr>
                                        <p:cTn id="90" dur="500"/>
                                        <p:tgtEl>
                                          <p:spTgt spid="87684"/>
                                        </p:tgtEl>
                                      </p:cBhvr>
                                    </p:animEffect>
                                  </p:childTnLst>
                                </p:cTn>
                              </p:par>
                            </p:childTnLst>
                          </p:cTn>
                        </p:par>
                        <p:par>
                          <p:cTn id="91" fill="hold" nodeType="afterGroup">
                            <p:stCondLst>
                              <p:cond delay="2000"/>
                            </p:stCondLst>
                            <p:childTnLst>
                              <p:par>
                                <p:cTn id="92" presetID="22" presetClass="entr" presetSubtype="2" fill="hold" nodeType="afterEffect">
                                  <p:stCondLst>
                                    <p:cond delay="0"/>
                                  </p:stCondLst>
                                  <p:childTnLst>
                                    <p:set>
                                      <p:cBhvr>
                                        <p:cTn id="93" dur="1" fill="hold">
                                          <p:stCondLst>
                                            <p:cond delay="0"/>
                                          </p:stCondLst>
                                        </p:cTn>
                                        <p:tgtEl>
                                          <p:spTgt spid="87677"/>
                                        </p:tgtEl>
                                        <p:attrNameLst>
                                          <p:attrName>style.visibility</p:attrName>
                                        </p:attrNameLst>
                                      </p:cBhvr>
                                      <p:to>
                                        <p:strVal val="visible"/>
                                      </p:to>
                                    </p:set>
                                    <p:animEffect transition="in" filter="wipe(right)">
                                      <p:cBhvr>
                                        <p:cTn id="94" dur="500"/>
                                        <p:tgtEl>
                                          <p:spTgt spid="87677"/>
                                        </p:tgtEl>
                                      </p:cBhvr>
                                    </p:animEffect>
                                  </p:childTnLst>
                                </p:cTn>
                              </p:par>
                            </p:childTnLst>
                          </p:cTn>
                        </p:par>
                        <p:par>
                          <p:cTn id="95" fill="hold" nodeType="afterGroup">
                            <p:stCondLst>
                              <p:cond delay="2500"/>
                            </p:stCondLst>
                            <p:childTnLst>
                              <p:par>
                                <p:cTn id="96" presetID="9" presetClass="entr" presetSubtype="0" fill="hold" nodeType="afterEffect">
                                  <p:stCondLst>
                                    <p:cond delay="0"/>
                                  </p:stCondLst>
                                  <p:childTnLst>
                                    <p:set>
                                      <p:cBhvr>
                                        <p:cTn id="97" dur="1" fill="hold">
                                          <p:stCondLst>
                                            <p:cond delay="0"/>
                                          </p:stCondLst>
                                        </p:cTn>
                                        <p:tgtEl>
                                          <p:spTgt spid="87702"/>
                                        </p:tgtEl>
                                        <p:attrNameLst>
                                          <p:attrName>style.visibility</p:attrName>
                                        </p:attrNameLst>
                                      </p:cBhvr>
                                      <p:to>
                                        <p:strVal val="visible"/>
                                      </p:to>
                                    </p:set>
                                    <p:animEffect transition="in" filter="dissolve">
                                      <p:cBhvr>
                                        <p:cTn id="98" dur="500"/>
                                        <p:tgtEl>
                                          <p:spTgt spid="87702"/>
                                        </p:tgtEl>
                                      </p:cBhvr>
                                    </p:animEffect>
                                  </p:childTnLst>
                                </p:cTn>
                              </p:par>
                            </p:childTnLst>
                          </p:cTn>
                        </p:par>
                        <p:par>
                          <p:cTn id="99" fill="hold" nodeType="afterGroup">
                            <p:stCondLst>
                              <p:cond delay="3000"/>
                            </p:stCondLst>
                            <p:childTnLst>
                              <p:par>
                                <p:cTn id="100" presetID="9" presetClass="entr" presetSubtype="0" fill="hold" nodeType="afterEffect">
                                  <p:stCondLst>
                                    <p:cond delay="0"/>
                                  </p:stCondLst>
                                  <p:childTnLst>
                                    <p:set>
                                      <p:cBhvr>
                                        <p:cTn id="101" dur="1" fill="hold">
                                          <p:stCondLst>
                                            <p:cond delay="0"/>
                                          </p:stCondLst>
                                        </p:cTn>
                                        <p:tgtEl>
                                          <p:spTgt spid="87705"/>
                                        </p:tgtEl>
                                        <p:attrNameLst>
                                          <p:attrName>style.visibility</p:attrName>
                                        </p:attrNameLst>
                                      </p:cBhvr>
                                      <p:to>
                                        <p:strVal val="visible"/>
                                      </p:to>
                                    </p:set>
                                    <p:animEffect transition="in" filter="dissolve">
                                      <p:cBhvr>
                                        <p:cTn id="102" dur="500"/>
                                        <p:tgtEl>
                                          <p:spTgt spid="87705"/>
                                        </p:tgtEl>
                                      </p:cBhvr>
                                    </p:animEffec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53" presetClass="entr" presetSubtype="0" fill="hold" grpId="0" nodeType="clickEffect">
                                  <p:stCondLst>
                                    <p:cond delay="0"/>
                                  </p:stCondLst>
                                  <p:childTnLst>
                                    <p:set>
                                      <p:cBhvr>
                                        <p:cTn id="106" dur="1" fill="hold">
                                          <p:stCondLst>
                                            <p:cond delay="0"/>
                                          </p:stCondLst>
                                        </p:cTn>
                                        <p:tgtEl>
                                          <p:spTgt spid="87747"/>
                                        </p:tgtEl>
                                        <p:attrNameLst>
                                          <p:attrName>style.visibility</p:attrName>
                                        </p:attrNameLst>
                                      </p:cBhvr>
                                      <p:to>
                                        <p:strVal val="visible"/>
                                      </p:to>
                                    </p:set>
                                    <p:anim calcmode="lin" valueType="num">
                                      <p:cBhvr>
                                        <p:cTn id="107" dur="500" fill="hold"/>
                                        <p:tgtEl>
                                          <p:spTgt spid="87747"/>
                                        </p:tgtEl>
                                        <p:attrNameLst>
                                          <p:attrName>ppt_w</p:attrName>
                                        </p:attrNameLst>
                                      </p:cBhvr>
                                      <p:tavLst>
                                        <p:tav tm="0">
                                          <p:val>
                                            <p:fltVal val="0"/>
                                          </p:val>
                                        </p:tav>
                                        <p:tav tm="100000">
                                          <p:val>
                                            <p:strVal val="#ppt_w"/>
                                          </p:val>
                                        </p:tav>
                                      </p:tavLst>
                                    </p:anim>
                                    <p:anim calcmode="lin" valueType="num">
                                      <p:cBhvr>
                                        <p:cTn id="108" dur="500" fill="hold"/>
                                        <p:tgtEl>
                                          <p:spTgt spid="87747"/>
                                        </p:tgtEl>
                                        <p:attrNameLst>
                                          <p:attrName>ppt_h</p:attrName>
                                        </p:attrNameLst>
                                      </p:cBhvr>
                                      <p:tavLst>
                                        <p:tav tm="0">
                                          <p:val>
                                            <p:fltVal val="0"/>
                                          </p:val>
                                        </p:tav>
                                        <p:tav tm="100000">
                                          <p:val>
                                            <p:strVal val="#ppt_h"/>
                                          </p:val>
                                        </p:tav>
                                      </p:tavLst>
                                    </p:anim>
                                    <p:animEffect transition="in" filter="fade">
                                      <p:cBhvr>
                                        <p:cTn id="109" dur="500"/>
                                        <p:tgtEl>
                                          <p:spTgt spid="87747"/>
                                        </p:tgtEl>
                                      </p:cBhvr>
                                    </p:animEffect>
                                  </p:childTnLst>
                                </p:cTn>
                              </p:par>
                            </p:childTnLst>
                          </p:cTn>
                        </p:par>
                        <p:par>
                          <p:cTn id="110" fill="hold" nodeType="afterGroup">
                            <p:stCondLst>
                              <p:cond delay="500"/>
                            </p:stCondLst>
                            <p:childTnLst>
                              <p:par>
                                <p:cTn id="111" presetID="9" presetClass="entr" presetSubtype="0" fill="hold" nodeType="afterEffect">
                                  <p:stCondLst>
                                    <p:cond delay="0"/>
                                  </p:stCondLst>
                                  <p:childTnLst>
                                    <p:set>
                                      <p:cBhvr>
                                        <p:cTn id="112" dur="1" fill="hold">
                                          <p:stCondLst>
                                            <p:cond delay="0"/>
                                          </p:stCondLst>
                                        </p:cTn>
                                        <p:tgtEl>
                                          <p:spTgt spid="87727"/>
                                        </p:tgtEl>
                                        <p:attrNameLst>
                                          <p:attrName>style.visibility</p:attrName>
                                        </p:attrNameLst>
                                      </p:cBhvr>
                                      <p:to>
                                        <p:strVal val="visible"/>
                                      </p:to>
                                    </p:set>
                                    <p:animEffect transition="in" filter="dissolve">
                                      <p:cBhvr>
                                        <p:cTn id="113" dur="500"/>
                                        <p:tgtEl>
                                          <p:spTgt spid="87727"/>
                                        </p:tgtEl>
                                      </p:cBhvr>
                                    </p:animEffect>
                                  </p:childTnLst>
                                </p:cTn>
                              </p:par>
                            </p:childTnLst>
                          </p:cTn>
                        </p:par>
                        <p:par>
                          <p:cTn id="114" fill="hold" nodeType="afterGroup">
                            <p:stCondLst>
                              <p:cond delay="1000"/>
                            </p:stCondLst>
                            <p:childTnLst>
                              <p:par>
                                <p:cTn id="115" presetID="22" presetClass="entr" presetSubtype="2" fill="hold" nodeType="afterEffect">
                                  <p:stCondLst>
                                    <p:cond delay="0"/>
                                  </p:stCondLst>
                                  <p:childTnLst>
                                    <p:set>
                                      <p:cBhvr>
                                        <p:cTn id="116" dur="1" fill="hold">
                                          <p:stCondLst>
                                            <p:cond delay="0"/>
                                          </p:stCondLst>
                                        </p:cTn>
                                        <p:tgtEl>
                                          <p:spTgt spid="87731"/>
                                        </p:tgtEl>
                                        <p:attrNameLst>
                                          <p:attrName>style.visibility</p:attrName>
                                        </p:attrNameLst>
                                      </p:cBhvr>
                                      <p:to>
                                        <p:strVal val="visible"/>
                                      </p:to>
                                    </p:set>
                                    <p:animEffect transition="in" filter="wipe(right)">
                                      <p:cBhvr>
                                        <p:cTn id="117" dur="500"/>
                                        <p:tgtEl>
                                          <p:spTgt spid="87731"/>
                                        </p:tgtEl>
                                      </p:cBhvr>
                                    </p:animEffect>
                                  </p:childTnLst>
                                </p:cTn>
                              </p:par>
                            </p:childTnLst>
                          </p:cTn>
                        </p:par>
                      </p:childTnLst>
                    </p:cTn>
                  </p:par>
                  <p:par>
                    <p:cTn id="118" fill="hold" nodeType="clickPar">
                      <p:stCondLst>
                        <p:cond delay="indefinite"/>
                      </p:stCondLst>
                      <p:childTnLst>
                        <p:par>
                          <p:cTn id="119" fill="hold" nodeType="withGroup">
                            <p:stCondLst>
                              <p:cond delay="0"/>
                            </p:stCondLst>
                            <p:childTnLst>
                              <p:par>
                                <p:cTn id="120" presetID="53" presetClass="entr" presetSubtype="0" fill="hold" grpId="0" nodeType="clickEffect">
                                  <p:stCondLst>
                                    <p:cond delay="0"/>
                                  </p:stCondLst>
                                  <p:childTnLst>
                                    <p:set>
                                      <p:cBhvr>
                                        <p:cTn id="121" dur="1" fill="hold">
                                          <p:stCondLst>
                                            <p:cond delay="0"/>
                                          </p:stCondLst>
                                        </p:cTn>
                                        <p:tgtEl>
                                          <p:spTgt spid="87748"/>
                                        </p:tgtEl>
                                        <p:attrNameLst>
                                          <p:attrName>style.visibility</p:attrName>
                                        </p:attrNameLst>
                                      </p:cBhvr>
                                      <p:to>
                                        <p:strVal val="visible"/>
                                      </p:to>
                                    </p:set>
                                    <p:anim calcmode="lin" valueType="num">
                                      <p:cBhvr>
                                        <p:cTn id="122" dur="500" fill="hold"/>
                                        <p:tgtEl>
                                          <p:spTgt spid="87748"/>
                                        </p:tgtEl>
                                        <p:attrNameLst>
                                          <p:attrName>ppt_w</p:attrName>
                                        </p:attrNameLst>
                                      </p:cBhvr>
                                      <p:tavLst>
                                        <p:tav tm="0">
                                          <p:val>
                                            <p:fltVal val="0"/>
                                          </p:val>
                                        </p:tav>
                                        <p:tav tm="100000">
                                          <p:val>
                                            <p:strVal val="#ppt_w"/>
                                          </p:val>
                                        </p:tav>
                                      </p:tavLst>
                                    </p:anim>
                                    <p:anim calcmode="lin" valueType="num">
                                      <p:cBhvr>
                                        <p:cTn id="123" dur="500" fill="hold"/>
                                        <p:tgtEl>
                                          <p:spTgt spid="87748"/>
                                        </p:tgtEl>
                                        <p:attrNameLst>
                                          <p:attrName>ppt_h</p:attrName>
                                        </p:attrNameLst>
                                      </p:cBhvr>
                                      <p:tavLst>
                                        <p:tav tm="0">
                                          <p:val>
                                            <p:fltVal val="0"/>
                                          </p:val>
                                        </p:tav>
                                        <p:tav tm="100000">
                                          <p:val>
                                            <p:strVal val="#ppt_h"/>
                                          </p:val>
                                        </p:tav>
                                      </p:tavLst>
                                    </p:anim>
                                    <p:animEffect transition="in" filter="fade">
                                      <p:cBhvr>
                                        <p:cTn id="124" dur="500"/>
                                        <p:tgtEl>
                                          <p:spTgt spid="87748"/>
                                        </p:tgtEl>
                                      </p:cBhvr>
                                    </p:animEffect>
                                  </p:childTnLst>
                                </p:cTn>
                              </p:par>
                            </p:childTnLst>
                          </p:cTn>
                        </p:par>
                        <p:par>
                          <p:cTn id="125" fill="hold" nodeType="afterGroup">
                            <p:stCondLst>
                              <p:cond delay="500"/>
                            </p:stCondLst>
                            <p:childTnLst>
                              <p:par>
                                <p:cTn id="126" presetID="9" presetClass="entr" presetSubtype="0" fill="hold" nodeType="afterEffect">
                                  <p:stCondLst>
                                    <p:cond delay="0"/>
                                  </p:stCondLst>
                                  <p:childTnLst>
                                    <p:set>
                                      <p:cBhvr>
                                        <p:cTn id="127" dur="1" fill="hold">
                                          <p:stCondLst>
                                            <p:cond delay="0"/>
                                          </p:stCondLst>
                                        </p:cTn>
                                        <p:tgtEl>
                                          <p:spTgt spid="87732"/>
                                        </p:tgtEl>
                                        <p:attrNameLst>
                                          <p:attrName>style.visibility</p:attrName>
                                        </p:attrNameLst>
                                      </p:cBhvr>
                                      <p:to>
                                        <p:strVal val="visible"/>
                                      </p:to>
                                    </p:set>
                                    <p:animEffect transition="in" filter="dissolve">
                                      <p:cBhvr>
                                        <p:cTn id="128" dur="500"/>
                                        <p:tgtEl>
                                          <p:spTgt spid="87732"/>
                                        </p:tgtEl>
                                      </p:cBhvr>
                                    </p:animEffect>
                                  </p:childTnLst>
                                </p:cTn>
                              </p:par>
                            </p:childTnLst>
                          </p:cTn>
                        </p:par>
                        <p:par>
                          <p:cTn id="129" fill="hold" nodeType="afterGroup">
                            <p:stCondLst>
                              <p:cond delay="1000"/>
                            </p:stCondLst>
                            <p:childTnLst>
                              <p:par>
                                <p:cTn id="130" presetID="22" presetClass="entr" presetSubtype="8" fill="hold" nodeType="afterEffect">
                                  <p:stCondLst>
                                    <p:cond delay="0"/>
                                  </p:stCondLst>
                                  <p:childTnLst>
                                    <p:set>
                                      <p:cBhvr>
                                        <p:cTn id="131" dur="1" fill="hold">
                                          <p:stCondLst>
                                            <p:cond delay="0"/>
                                          </p:stCondLst>
                                        </p:cTn>
                                        <p:tgtEl>
                                          <p:spTgt spid="87735"/>
                                        </p:tgtEl>
                                        <p:attrNameLst>
                                          <p:attrName>style.visibility</p:attrName>
                                        </p:attrNameLst>
                                      </p:cBhvr>
                                      <p:to>
                                        <p:strVal val="visible"/>
                                      </p:to>
                                    </p:set>
                                    <p:animEffect transition="in" filter="wipe(left)">
                                      <p:cBhvr>
                                        <p:cTn id="132" dur="500"/>
                                        <p:tgtEl>
                                          <p:spTgt spid="87735"/>
                                        </p:tgtEl>
                                      </p:cBhvr>
                                    </p:animEffect>
                                  </p:childTnLst>
                                </p:cTn>
                              </p:par>
                            </p:childTnLst>
                          </p:cTn>
                        </p:par>
                        <p:par>
                          <p:cTn id="133" fill="hold" nodeType="afterGroup">
                            <p:stCondLst>
                              <p:cond delay="1500"/>
                            </p:stCondLst>
                            <p:childTnLst>
                              <p:par>
                                <p:cTn id="134" presetID="9" presetClass="entr" presetSubtype="0" fill="hold" nodeType="afterEffect">
                                  <p:stCondLst>
                                    <p:cond delay="0"/>
                                  </p:stCondLst>
                                  <p:childTnLst>
                                    <p:set>
                                      <p:cBhvr>
                                        <p:cTn id="135" dur="1" fill="hold">
                                          <p:stCondLst>
                                            <p:cond delay="0"/>
                                          </p:stCondLst>
                                        </p:cTn>
                                        <p:tgtEl>
                                          <p:spTgt spid="87757"/>
                                        </p:tgtEl>
                                        <p:attrNameLst>
                                          <p:attrName>style.visibility</p:attrName>
                                        </p:attrNameLst>
                                      </p:cBhvr>
                                      <p:to>
                                        <p:strVal val="visible"/>
                                      </p:to>
                                    </p:set>
                                    <p:animEffect transition="in" filter="dissolve">
                                      <p:cBhvr>
                                        <p:cTn id="136" dur="500"/>
                                        <p:tgtEl>
                                          <p:spTgt spid="87757"/>
                                        </p:tgtEl>
                                      </p:cBhvr>
                                    </p:animEffect>
                                  </p:childTnLst>
                                </p:cTn>
                              </p:par>
                            </p:childTnLst>
                          </p:cTn>
                        </p:par>
                      </p:childTnLst>
                    </p:cTn>
                  </p:par>
                  <p:par>
                    <p:cTn id="137" fill="hold" nodeType="clickPar">
                      <p:stCondLst>
                        <p:cond delay="indefinite"/>
                      </p:stCondLst>
                      <p:childTnLst>
                        <p:par>
                          <p:cTn id="138" fill="hold" nodeType="withGroup">
                            <p:stCondLst>
                              <p:cond delay="0"/>
                            </p:stCondLst>
                            <p:childTnLst>
                              <p:par>
                                <p:cTn id="139" presetID="53" presetClass="entr" presetSubtype="0" fill="hold" grpId="0" nodeType="clickEffect">
                                  <p:stCondLst>
                                    <p:cond delay="0"/>
                                  </p:stCondLst>
                                  <p:childTnLst>
                                    <p:set>
                                      <p:cBhvr>
                                        <p:cTn id="140" dur="1" fill="hold">
                                          <p:stCondLst>
                                            <p:cond delay="0"/>
                                          </p:stCondLst>
                                        </p:cTn>
                                        <p:tgtEl>
                                          <p:spTgt spid="87749"/>
                                        </p:tgtEl>
                                        <p:attrNameLst>
                                          <p:attrName>style.visibility</p:attrName>
                                        </p:attrNameLst>
                                      </p:cBhvr>
                                      <p:to>
                                        <p:strVal val="visible"/>
                                      </p:to>
                                    </p:set>
                                    <p:anim calcmode="lin" valueType="num">
                                      <p:cBhvr>
                                        <p:cTn id="141" dur="500" fill="hold"/>
                                        <p:tgtEl>
                                          <p:spTgt spid="87749"/>
                                        </p:tgtEl>
                                        <p:attrNameLst>
                                          <p:attrName>ppt_w</p:attrName>
                                        </p:attrNameLst>
                                      </p:cBhvr>
                                      <p:tavLst>
                                        <p:tav tm="0">
                                          <p:val>
                                            <p:fltVal val="0"/>
                                          </p:val>
                                        </p:tav>
                                        <p:tav tm="100000">
                                          <p:val>
                                            <p:strVal val="#ppt_w"/>
                                          </p:val>
                                        </p:tav>
                                      </p:tavLst>
                                    </p:anim>
                                    <p:anim calcmode="lin" valueType="num">
                                      <p:cBhvr>
                                        <p:cTn id="142" dur="500" fill="hold"/>
                                        <p:tgtEl>
                                          <p:spTgt spid="87749"/>
                                        </p:tgtEl>
                                        <p:attrNameLst>
                                          <p:attrName>ppt_h</p:attrName>
                                        </p:attrNameLst>
                                      </p:cBhvr>
                                      <p:tavLst>
                                        <p:tav tm="0">
                                          <p:val>
                                            <p:fltVal val="0"/>
                                          </p:val>
                                        </p:tav>
                                        <p:tav tm="100000">
                                          <p:val>
                                            <p:strVal val="#ppt_h"/>
                                          </p:val>
                                        </p:tav>
                                      </p:tavLst>
                                    </p:anim>
                                    <p:animEffect transition="in" filter="fade">
                                      <p:cBhvr>
                                        <p:cTn id="143" dur="500"/>
                                        <p:tgtEl>
                                          <p:spTgt spid="87749"/>
                                        </p:tgtEl>
                                      </p:cBhvr>
                                    </p:animEffect>
                                  </p:childTnLst>
                                </p:cTn>
                              </p:par>
                            </p:childTnLst>
                          </p:cTn>
                        </p:par>
                        <p:par>
                          <p:cTn id="144" fill="hold" nodeType="afterGroup">
                            <p:stCondLst>
                              <p:cond delay="500"/>
                            </p:stCondLst>
                            <p:childTnLst>
                              <p:par>
                                <p:cTn id="145" presetID="9" presetClass="entr" presetSubtype="0" fill="hold" nodeType="afterEffect">
                                  <p:stCondLst>
                                    <p:cond delay="0"/>
                                  </p:stCondLst>
                                  <p:childTnLst>
                                    <p:set>
                                      <p:cBhvr>
                                        <p:cTn id="146" dur="1" fill="hold">
                                          <p:stCondLst>
                                            <p:cond delay="0"/>
                                          </p:stCondLst>
                                        </p:cTn>
                                        <p:tgtEl>
                                          <p:spTgt spid="87736"/>
                                        </p:tgtEl>
                                        <p:attrNameLst>
                                          <p:attrName>style.visibility</p:attrName>
                                        </p:attrNameLst>
                                      </p:cBhvr>
                                      <p:to>
                                        <p:strVal val="visible"/>
                                      </p:to>
                                    </p:set>
                                    <p:animEffect transition="in" filter="dissolve">
                                      <p:cBhvr>
                                        <p:cTn id="147" dur="500"/>
                                        <p:tgtEl>
                                          <p:spTgt spid="87736"/>
                                        </p:tgtEl>
                                      </p:cBhvr>
                                    </p:animEffect>
                                  </p:childTnLst>
                                </p:cTn>
                              </p:par>
                            </p:childTnLst>
                          </p:cTn>
                        </p:par>
                        <p:par>
                          <p:cTn id="148" fill="hold" nodeType="afterGroup">
                            <p:stCondLst>
                              <p:cond delay="1000"/>
                            </p:stCondLst>
                            <p:childTnLst>
                              <p:par>
                                <p:cTn id="149" presetID="22" presetClass="entr" presetSubtype="8" fill="hold" nodeType="afterEffect">
                                  <p:stCondLst>
                                    <p:cond delay="0"/>
                                  </p:stCondLst>
                                  <p:childTnLst>
                                    <p:set>
                                      <p:cBhvr>
                                        <p:cTn id="150" dur="1" fill="hold">
                                          <p:stCondLst>
                                            <p:cond delay="0"/>
                                          </p:stCondLst>
                                        </p:cTn>
                                        <p:tgtEl>
                                          <p:spTgt spid="87739"/>
                                        </p:tgtEl>
                                        <p:attrNameLst>
                                          <p:attrName>style.visibility</p:attrName>
                                        </p:attrNameLst>
                                      </p:cBhvr>
                                      <p:to>
                                        <p:strVal val="visible"/>
                                      </p:to>
                                    </p:set>
                                    <p:animEffect transition="in" filter="wipe(left)">
                                      <p:cBhvr>
                                        <p:cTn id="151" dur="500"/>
                                        <p:tgtEl>
                                          <p:spTgt spid="87739"/>
                                        </p:tgtEl>
                                      </p:cBhvr>
                                    </p:animEffect>
                                  </p:childTnLst>
                                </p:cTn>
                              </p:par>
                            </p:childTnLst>
                          </p:cTn>
                        </p:par>
                      </p:childTnLst>
                    </p:cTn>
                  </p:par>
                  <p:par>
                    <p:cTn id="152" fill="hold" nodeType="clickPar">
                      <p:stCondLst>
                        <p:cond delay="indefinite"/>
                      </p:stCondLst>
                      <p:childTnLst>
                        <p:par>
                          <p:cTn id="153" fill="hold" nodeType="withGroup">
                            <p:stCondLst>
                              <p:cond delay="0"/>
                            </p:stCondLst>
                            <p:childTnLst>
                              <p:par>
                                <p:cTn id="154" presetID="53" presetClass="entr" presetSubtype="0" fill="hold" nodeType="clickEffect">
                                  <p:stCondLst>
                                    <p:cond delay="0"/>
                                  </p:stCondLst>
                                  <p:childTnLst>
                                    <p:set>
                                      <p:cBhvr>
                                        <p:cTn id="155" dur="1" fill="hold">
                                          <p:stCondLst>
                                            <p:cond delay="0"/>
                                          </p:stCondLst>
                                        </p:cTn>
                                        <p:tgtEl>
                                          <p:spTgt spid="87771"/>
                                        </p:tgtEl>
                                        <p:attrNameLst>
                                          <p:attrName>style.visibility</p:attrName>
                                        </p:attrNameLst>
                                      </p:cBhvr>
                                      <p:to>
                                        <p:strVal val="visible"/>
                                      </p:to>
                                    </p:set>
                                    <p:anim calcmode="lin" valueType="num">
                                      <p:cBhvr>
                                        <p:cTn id="156" dur="500" fill="hold"/>
                                        <p:tgtEl>
                                          <p:spTgt spid="87771"/>
                                        </p:tgtEl>
                                        <p:attrNameLst>
                                          <p:attrName>ppt_w</p:attrName>
                                        </p:attrNameLst>
                                      </p:cBhvr>
                                      <p:tavLst>
                                        <p:tav tm="0">
                                          <p:val>
                                            <p:fltVal val="0"/>
                                          </p:val>
                                        </p:tav>
                                        <p:tav tm="100000">
                                          <p:val>
                                            <p:strVal val="#ppt_w"/>
                                          </p:val>
                                        </p:tav>
                                      </p:tavLst>
                                    </p:anim>
                                    <p:anim calcmode="lin" valueType="num">
                                      <p:cBhvr>
                                        <p:cTn id="157" dur="500" fill="hold"/>
                                        <p:tgtEl>
                                          <p:spTgt spid="87771"/>
                                        </p:tgtEl>
                                        <p:attrNameLst>
                                          <p:attrName>ppt_h</p:attrName>
                                        </p:attrNameLst>
                                      </p:cBhvr>
                                      <p:tavLst>
                                        <p:tav tm="0">
                                          <p:val>
                                            <p:fltVal val="0"/>
                                          </p:val>
                                        </p:tav>
                                        <p:tav tm="100000">
                                          <p:val>
                                            <p:strVal val="#ppt_h"/>
                                          </p:val>
                                        </p:tav>
                                      </p:tavLst>
                                    </p:anim>
                                    <p:animEffect transition="in" filter="fade">
                                      <p:cBhvr>
                                        <p:cTn id="158" dur="500"/>
                                        <p:tgtEl>
                                          <p:spTgt spid="87771"/>
                                        </p:tgtEl>
                                      </p:cBhvr>
                                    </p:animEffect>
                                  </p:childTnLst>
                                </p:cTn>
                              </p:par>
                            </p:childTnLst>
                          </p:cTn>
                        </p:par>
                      </p:childTnLst>
                    </p:cTn>
                  </p:par>
                  <p:par>
                    <p:cTn id="159" fill="hold" nodeType="clickPar">
                      <p:stCondLst>
                        <p:cond delay="indefinite"/>
                      </p:stCondLst>
                      <p:childTnLst>
                        <p:par>
                          <p:cTn id="160" fill="hold" nodeType="withGroup">
                            <p:stCondLst>
                              <p:cond delay="0"/>
                            </p:stCondLst>
                            <p:childTnLst>
                              <p:par>
                                <p:cTn id="161" presetID="22" presetClass="entr" presetSubtype="1" fill="hold" nodeType="clickEffect">
                                  <p:stCondLst>
                                    <p:cond delay="0"/>
                                  </p:stCondLst>
                                  <p:childTnLst>
                                    <p:set>
                                      <p:cBhvr>
                                        <p:cTn id="162" dur="1" fill="hold">
                                          <p:stCondLst>
                                            <p:cond delay="0"/>
                                          </p:stCondLst>
                                        </p:cTn>
                                        <p:tgtEl>
                                          <p:spTgt spid="87768"/>
                                        </p:tgtEl>
                                        <p:attrNameLst>
                                          <p:attrName>style.visibility</p:attrName>
                                        </p:attrNameLst>
                                      </p:cBhvr>
                                      <p:to>
                                        <p:strVal val="visible"/>
                                      </p:to>
                                    </p:set>
                                    <p:animEffect transition="in" filter="wipe(up)">
                                      <p:cBhvr>
                                        <p:cTn id="163" dur="500"/>
                                        <p:tgtEl>
                                          <p:spTgt spid="87768"/>
                                        </p:tgtEl>
                                      </p:cBhvr>
                                    </p:animEffect>
                                  </p:childTnLst>
                                </p:cTn>
                              </p:par>
                            </p:childTnLst>
                          </p:cTn>
                        </p:par>
                      </p:childTnLst>
                    </p:cTn>
                  </p:par>
                  <p:par>
                    <p:cTn id="164" fill="hold" nodeType="clickPar">
                      <p:stCondLst>
                        <p:cond delay="indefinite"/>
                      </p:stCondLst>
                      <p:childTnLst>
                        <p:par>
                          <p:cTn id="165" fill="hold" nodeType="withGroup">
                            <p:stCondLst>
                              <p:cond delay="0"/>
                            </p:stCondLst>
                            <p:childTnLst>
                              <p:par>
                                <p:cTn id="166" presetID="22" presetClass="entr" presetSubtype="1" fill="hold" nodeType="clickEffect">
                                  <p:stCondLst>
                                    <p:cond delay="0"/>
                                  </p:stCondLst>
                                  <p:childTnLst>
                                    <p:set>
                                      <p:cBhvr>
                                        <p:cTn id="167" dur="1" fill="hold">
                                          <p:stCondLst>
                                            <p:cond delay="0"/>
                                          </p:stCondLst>
                                        </p:cTn>
                                        <p:tgtEl>
                                          <p:spTgt spid="87769"/>
                                        </p:tgtEl>
                                        <p:attrNameLst>
                                          <p:attrName>style.visibility</p:attrName>
                                        </p:attrNameLst>
                                      </p:cBhvr>
                                      <p:to>
                                        <p:strVal val="visible"/>
                                      </p:to>
                                    </p:set>
                                    <p:animEffect transition="in" filter="wipe(up)">
                                      <p:cBhvr>
                                        <p:cTn id="168" dur="500"/>
                                        <p:tgtEl>
                                          <p:spTgt spid="87769"/>
                                        </p:tgtEl>
                                      </p:cBhvr>
                                    </p:animEffect>
                                  </p:childTnLst>
                                </p:cTn>
                              </p:par>
                            </p:childTnLst>
                          </p:cTn>
                        </p:par>
                      </p:childTnLst>
                    </p:cTn>
                  </p:par>
                  <p:par>
                    <p:cTn id="169" fill="hold" nodeType="clickPar">
                      <p:stCondLst>
                        <p:cond delay="indefinite"/>
                      </p:stCondLst>
                      <p:childTnLst>
                        <p:par>
                          <p:cTn id="170" fill="hold" nodeType="withGroup">
                            <p:stCondLst>
                              <p:cond delay="0"/>
                            </p:stCondLst>
                            <p:childTnLst>
                              <p:par>
                                <p:cTn id="171" presetID="22" presetClass="entr" presetSubtype="1" fill="hold" nodeType="clickEffect">
                                  <p:stCondLst>
                                    <p:cond delay="0"/>
                                  </p:stCondLst>
                                  <p:childTnLst>
                                    <p:set>
                                      <p:cBhvr>
                                        <p:cTn id="172" dur="1" fill="hold">
                                          <p:stCondLst>
                                            <p:cond delay="0"/>
                                          </p:stCondLst>
                                        </p:cTn>
                                        <p:tgtEl>
                                          <p:spTgt spid="87770"/>
                                        </p:tgtEl>
                                        <p:attrNameLst>
                                          <p:attrName>style.visibility</p:attrName>
                                        </p:attrNameLst>
                                      </p:cBhvr>
                                      <p:to>
                                        <p:strVal val="visible"/>
                                      </p:to>
                                    </p:set>
                                    <p:animEffect transition="in" filter="wipe(up)">
                                      <p:cBhvr>
                                        <p:cTn id="173" dur="500"/>
                                        <p:tgtEl>
                                          <p:spTgt spid="877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4" grpId="0"/>
      <p:bldP spid="87359" grpId="0"/>
      <p:bldP spid="87674" grpId="0"/>
      <p:bldP spid="87747" grpId="0"/>
      <p:bldP spid="87748" grpId="0"/>
      <p:bldP spid="87749" grpId="0"/>
      <p:bldP spid="8776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612" name="Rectangle 548">
            <a:extLst>
              <a:ext uri="{FF2B5EF4-FFF2-40B4-BE49-F238E27FC236}">
                <a16:creationId xmlns:a16="http://schemas.microsoft.com/office/drawing/2014/main" id="{6FEDF965-3E6D-4A0E-8A1D-69F6386DF95E}"/>
              </a:ext>
            </a:extLst>
          </p:cNvPr>
          <p:cNvSpPr>
            <a:spLocks noChangeArrowheads="1"/>
          </p:cNvSpPr>
          <p:nvPr/>
        </p:nvSpPr>
        <p:spPr bwMode="auto">
          <a:xfrm>
            <a:off x="0" y="90488"/>
            <a:ext cx="10604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solidFill>
                  <a:srgbClr val="FF6600"/>
                </a:solidFill>
              </a:rPr>
              <a:t> </a:t>
            </a:r>
            <a:r>
              <a:rPr lang="en-US" altLang="en-US" sz="1800" b="1">
                <a:solidFill>
                  <a:srgbClr val="FF6600"/>
                </a:solidFill>
              </a:rPr>
              <a:t>Case 2:</a:t>
            </a:r>
          </a:p>
        </p:txBody>
      </p:sp>
      <p:sp>
        <p:nvSpPr>
          <p:cNvPr id="88670" name="Line 606">
            <a:extLst>
              <a:ext uri="{FF2B5EF4-FFF2-40B4-BE49-F238E27FC236}">
                <a16:creationId xmlns:a16="http://schemas.microsoft.com/office/drawing/2014/main" id="{2CE6A8E4-54E7-45B0-B4D4-AA0459B9649C}"/>
              </a:ext>
            </a:extLst>
          </p:cNvPr>
          <p:cNvSpPr>
            <a:spLocks noChangeShapeType="1"/>
          </p:cNvSpPr>
          <p:nvPr/>
        </p:nvSpPr>
        <p:spPr bwMode="auto">
          <a:xfrm>
            <a:off x="2895600" y="3810000"/>
            <a:ext cx="1524000" cy="0"/>
          </a:xfrm>
          <a:prstGeom prst="line">
            <a:avLst/>
          </a:prstGeom>
          <a:noFill/>
          <a:ln w="38100">
            <a:solidFill>
              <a:srgbClr val="FFFF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8671" name="Line 607">
            <a:extLst>
              <a:ext uri="{FF2B5EF4-FFF2-40B4-BE49-F238E27FC236}">
                <a16:creationId xmlns:a16="http://schemas.microsoft.com/office/drawing/2014/main" id="{5BB97AE9-AB05-409C-A77F-E3DB387354BD}"/>
              </a:ext>
            </a:extLst>
          </p:cNvPr>
          <p:cNvSpPr>
            <a:spLocks noChangeShapeType="1"/>
          </p:cNvSpPr>
          <p:nvPr/>
        </p:nvSpPr>
        <p:spPr bwMode="auto">
          <a:xfrm flipH="1">
            <a:off x="6629400" y="3810000"/>
            <a:ext cx="838200" cy="0"/>
          </a:xfrm>
          <a:prstGeom prst="line">
            <a:avLst/>
          </a:prstGeom>
          <a:noFill/>
          <a:ln w="38100">
            <a:solidFill>
              <a:srgbClr val="FFFF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8672" name="Line 608">
            <a:extLst>
              <a:ext uri="{FF2B5EF4-FFF2-40B4-BE49-F238E27FC236}">
                <a16:creationId xmlns:a16="http://schemas.microsoft.com/office/drawing/2014/main" id="{239582E1-A855-4746-B824-2B28708DAAA8}"/>
              </a:ext>
            </a:extLst>
          </p:cNvPr>
          <p:cNvSpPr>
            <a:spLocks noChangeShapeType="1"/>
          </p:cNvSpPr>
          <p:nvPr/>
        </p:nvSpPr>
        <p:spPr bwMode="auto">
          <a:xfrm>
            <a:off x="6096000" y="1905000"/>
            <a:ext cx="1600200" cy="0"/>
          </a:xfrm>
          <a:prstGeom prst="line">
            <a:avLst/>
          </a:prstGeom>
          <a:noFill/>
          <a:ln w="38100">
            <a:solidFill>
              <a:srgbClr val="66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8673" name="Line 609">
            <a:extLst>
              <a:ext uri="{FF2B5EF4-FFF2-40B4-BE49-F238E27FC236}">
                <a16:creationId xmlns:a16="http://schemas.microsoft.com/office/drawing/2014/main" id="{4EC1FFB2-389A-40C1-9C6A-AA470BBEE296}"/>
              </a:ext>
            </a:extLst>
          </p:cNvPr>
          <p:cNvSpPr>
            <a:spLocks noChangeShapeType="1"/>
          </p:cNvSpPr>
          <p:nvPr/>
        </p:nvSpPr>
        <p:spPr bwMode="auto">
          <a:xfrm>
            <a:off x="2895600" y="1905000"/>
            <a:ext cx="1600200" cy="0"/>
          </a:xfrm>
          <a:prstGeom prst="line">
            <a:avLst/>
          </a:prstGeom>
          <a:noFill/>
          <a:ln w="38100">
            <a:solidFill>
              <a:srgbClr val="66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88674" name="Group 610">
            <a:extLst>
              <a:ext uri="{FF2B5EF4-FFF2-40B4-BE49-F238E27FC236}">
                <a16:creationId xmlns:a16="http://schemas.microsoft.com/office/drawing/2014/main" id="{CD5D06A8-6B9E-40BB-9BA4-F63B3F9546A5}"/>
              </a:ext>
            </a:extLst>
          </p:cNvPr>
          <p:cNvGrpSpPr>
            <a:grpSpLocks/>
          </p:cNvGrpSpPr>
          <p:nvPr/>
        </p:nvGrpSpPr>
        <p:grpSpPr bwMode="auto">
          <a:xfrm>
            <a:off x="2362200" y="533400"/>
            <a:ext cx="1143000" cy="4724400"/>
            <a:chOff x="2304" y="240"/>
            <a:chExt cx="720" cy="2976"/>
          </a:xfrm>
        </p:grpSpPr>
        <p:sp>
          <p:nvSpPr>
            <p:cNvPr id="52372" name="AutoShape 611">
              <a:extLst>
                <a:ext uri="{FF2B5EF4-FFF2-40B4-BE49-F238E27FC236}">
                  <a16:creationId xmlns:a16="http://schemas.microsoft.com/office/drawing/2014/main" id="{456317BA-4277-4B9C-993C-0A5697AA89B5}"/>
                </a:ext>
              </a:extLst>
            </p:cNvPr>
            <p:cNvSpPr>
              <a:spLocks noChangeArrowheads="1"/>
            </p:cNvSpPr>
            <p:nvPr/>
          </p:nvSpPr>
          <p:spPr bwMode="auto">
            <a:xfrm rot="-5400000">
              <a:off x="1176" y="1368"/>
              <a:ext cx="2976" cy="720"/>
            </a:xfrm>
            <a:prstGeom prst="parallelogram">
              <a:avLst>
                <a:gd name="adj" fmla="val 103333"/>
              </a:avLst>
            </a:prstGeom>
            <a:solidFill>
              <a:srgbClr val="0099FF"/>
            </a:solidFill>
            <a:ln w="19050">
              <a:solidFill>
                <a:srgbClr val="0000FF"/>
              </a:solidFill>
              <a:prstDash val="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nvGrpSpPr>
            <p:cNvPr id="52373" name="Group 612">
              <a:extLst>
                <a:ext uri="{FF2B5EF4-FFF2-40B4-BE49-F238E27FC236}">
                  <a16:creationId xmlns:a16="http://schemas.microsoft.com/office/drawing/2014/main" id="{024F7CC5-CCA4-4F99-8A05-6EFE90800121}"/>
                </a:ext>
              </a:extLst>
            </p:cNvPr>
            <p:cNvGrpSpPr>
              <a:grpSpLocks/>
            </p:cNvGrpSpPr>
            <p:nvPr/>
          </p:nvGrpSpPr>
          <p:grpSpPr bwMode="auto">
            <a:xfrm>
              <a:off x="2304" y="480"/>
              <a:ext cx="96" cy="96"/>
              <a:chOff x="672" y="1248"/>
              <a:chExt cx="96" cy="96"/>
            </a:xfrm>
          </p:grpSpPr>
          <p:sp>
            <p:nvSpPr>
              <p:cNvPr id="52683" name="Line 613">
                <a:extLst>
                  <a:ext uri="{FF2B5EF4-FFF2-40B4-BE49-F238E27FC236}">
                    <a16:creationId xmlns:a16="http://schemas.microsoft.com/office/drawing/2014/main" id="{7EADA8E7-3CC6-4108-B9D9-E1FCB0E0FBD6}"/>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684" name="Line 614">
                <a:extLst>
                  <a:ext uri="{FF2B5EF4-FFF2-40B4-BE49-F238E27FC236}">
                    <a16:creationId xmlns:a16="http://schemas.microsoft.com/office/drawing/2014/main" id="{F7D2AC54-7244-4D1A-9D53-DCF7D2CFC2E0}"/>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374" name="Group 615">
              <a:extLst>
                <a:ext uri="{FF2B5EF4-FFF2-40B4-BE49-F238E27FC236}">
                  <a16:creationId xmlns:a16="http://schemas.microsoft.com/office/drawing/2014/main" id="{89219952-5987-4F85-B079-FBB31143E4F1}"/>
                </a:ext>
              </a:extLst>
            </p:cNvPr>
            <p:cNvGrpSpPr>
              <a:grpSpLocks/>
            </p:cNvGrpSpPr>
            <p:nvPr/>
          </p:nvGrpSpPr>
          <p:grpSpPr bwMode="auto">
            <a:xfrm>
              <a:off x="2880" y="912"/>
              <a:ext cx="96" cy="96"/>
              <a:chOff x="672" y="1248"/>
              <a:chExt cx="96" cy="96"/>
            </a:xfrm>
          </p:grpSpPr>
          <p:sp>
            <p:nvSpPr>
              <p:cNvPr id="52681" name="Line 616">
                <a:extLst>
                  <a:ext uri="{FF2B5EF4-FFF2-40B4-BE49-F238E27FC236}">
                    <a16:creationId xmlns:a16="http://schemas.microsoft.com/office/drawing/2014/main" id="{4B62E460-30B6-4425-8BFD-6604312BF513}"/>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682" name="Line 617">
                <a:extLst>
                  <a:ext uri="{FF2B5EF4-FFF2-40B4-BE49-F238E27FC236}">
                    <a16:creationId xmlns:a16="http://schemas.microsoft.com/office/drawing/2014/main" id="{42414B21-23DB-40AF-8433-83619AD34993}"/>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375" name="Group 618">
              <a:extLst>
                <a:ext uri="{FF2B5EF4-FFF2-40B4-BE49-F238E27FC236}">
                  <a16:creationId xmlns:a16="http://schemas.microsoft.com/office/drawing/2014/main" id="{0BBF4E2D-A1FC-47AE-84F1-9FA7BC47622C}"/>
                </a:ext>
              </a:extLst>
            </p:cNvPr>
            <p:cNvGrpSpPr>
              <a:grpSpLocks/>
            </p:cNvGrpSpPr>
            <p:nvPr/>
          </p:nvGrpSpPr>
          <p:grpSpPr bwMode="auto">
            <a:xfrm>
              <a:off x="2352" y="576"/>
              <a:ext cx="96" cy="96"/>
              <a:chOff x="672" y="1248"/>
              <a:chExt cx="96" cy="96"/>
            </a:xfrm>
          </p:grpSpPr>
          <p:sp>
            <p:nvSpPr>
              <p:cNvPr id="52679" name="Line 619">
                <a:extLst>
                  <a:ext uri="{FF2B5EF4-FFF2-40B4-BE49-F238E27FC236}">
                    <a16:creationId xmlns:a16="http://schemas.microsoft.com/office/drawing/2014/main" id="{E2A5114A-4137-4B44-A188-A0C9FD66D3BD}"/>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680" name="Line 620">
                <a:extLst>
                  <a:ext uri="{FF2B5EF4-FFF2-40B4-BE49-F238E27FC236}">
                    <a16:creationId xmlns:a16="http://schemas.microsoft.com/office/drawing/2014/main" id="{A2494CA0-DE92-4C20-9BB0-6EA86B42B8E2}"/>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376" name="Group 621">
              <a:extLst>
                <a:ext uri="{FF2B5EF4-FFF2-40B4-BE49-F238E27FC236}">
                  <a16:creationId xmlns:a16="http://schemas.microsoft.com/office/drawing/2014/main" id="{EEFF5F2F-988B-4BC6-9D06-6218AF99A31F}"/>
                </a:ext>
              </a:extLst>
            </p:cNvPr>
            <p:cNvGrpSpPr>
              <a:grpSpLocks/>
            </p:cNvGrpSpPr>
            <p:nvPr/>
          </p:nvGrpSpPr>
          <p:grpSpPr bwMode="auto">
            <a:xfrm>
              <a:off x="2496" y="576"/>
              <a:ext cx="96" cy="96"/>
              <a:chOff x="672" y="1248"/>
              <a:chExt cx="96" cy="96"/>
            </a:xfrm>
          </p:grpSpPr>
          <p:sp>
            <p:nvSpPr>
              <p:cNvPr id="52677" name="Line 622">
                <a:extLst>
                  <a:ext uri="{FF2B5EF4-FFF2-40B4-BE49-F238E27FC236}">
                    <a16:creationId xmlns:a16="http://schemas.microsoft.com/office/drawing/2014/main" id="{15B1DDDB-CC6D-4388-A29E-7B836F74645B}"/>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678" name="Line 623">
                <a:extLst>
                  <a:ext uri="{FF2B5EF4-FFF2-40B4-BE49-F238E27FC236}">
                    <a16:creationId xmlns:a16="http://schemas.microsoft.com/office/drawing/2014/main" id="{AEA833F8-D124-4932-906B-16CB3E85F747}"/>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377" name="Group 624">
              <a:extLst>
                <a:ext uri="{FF2B5EF4-FFF2-40B4-BE49-F238E27FC236}">
                  <a16:creationId xmlns:a16="http://schemas.microsoft.com/office/drawing/2014/main" id="{CD07CFC1-DC15-4959-BBDF-B0496552299E}"/>
                </a:ext>
              </a:extLst>
            </p:cNvPr>
            <p:cNvGrpSpPr>
              <a:grpSpLocks/>
            </p:cNvGrpSpPr>
            <p:nvPr/>
          </p:nvGrpSpPr>
          <p:grpSpPr bwMode="auto">
            <a:xfrm>
              <a:off x="2592" y="624"/>
              <a:ext cx="96" cy="96"/>
              <a:chOff x="672" y="1248"/>
              <a:chExt cx="96" cy="96"/>
            </a:xfrm>
          </p:grpSpPr>
          <p:sp>
            <p:nvSpPr>
              <p:cNvPr id="52675" name="Line 625">
                <a:extLst>
                  <a:ext uri="{FF2B5EF4-FFF2-40B4-BE49-F238E27FC236}">
                    <a16:creationId xmlns:a16="http://schemas.microsoft.com/office/drawing/2014/main" id="{D2FEA7F5-CE47-4FF0-9628-C977EEE7C31B}"/>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676" name="Line 626">
                <a:extLst>
                  <a:ext uri="{FF2B5EF4-FFF2-40B4-BE49-F238E27FC236}">
                    <a16:creationId xmlns:a16="http://schemas.microsoft.com/office/drawing/2014/main" id="{812F4F0C-8B5C-47C8-812D-1EF73FF0020A}"/>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378" name="Group 627">
              <a:extLst>
                <a:ext uri="{FF2B5EF4-FFF2-40B4-BE49-F238E27FC236}">
                  <a16:creationId xmlns:a16="http://schemas.microsoft.com/office/drawing/2014/main" id="{252B0CAA-200E-43E7-9A6E-E87102EEAA94}"/>
                </a:ext>
              </a:extLst>
            </p:cNvPr>
            <p:cNvGrpSpPr>
              <a:grpSpLocks/>
            </p:cNvGrpSpPr>
            <p:nvPr/>
          </p:nvGrpSpPr>
          <p:grpSpPr bwMode="auto">
            <a:xfrm>
              <a:off x="2352" y="336"/>
              <a:ext cx="96" cy="96"/>
              <a:chOff x="672" y="1248"/>
              <a:chExt cx="96" cy="96"/>
            </a:xfrm>
          </p:grpSpPr>
          <p:sp>
            <p:nvSpPr>
              <p:cNvPr id="52673" name="Line 628">
                <a:extLst>
                  <a:ext uri="{FF2B5EF4-FFF2-40B4-BE49-F238E27FC236}">
                    <a16:creationId xmlns:a16="http://schemas.microsoft.com/office/drawing/2014/main" id="{B0B296C2-DEC2-4DFB-86BF-87F574C6C556}"/>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674" name="Line 629">
                <a:extLst>
                  <a:ext uri="{FF2B5EF4-FFF2-40B4-BE49-F238E27FC236}">
                    <a16:creationId xmlns:a16="http://schemas.microsoft.com/office/drawing/2014/main" id="{A74198A9-F1DB-411A-9173-FA782C060F2B}"/>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379" name="Group 630">
              <a:extLst>
                <a:ext uri="{FF2B5EF4-FFF2-40B4-BE49-F238E27FC236}">
                  <a16:creationId xmlns:a16="http://schemas.microsoft.com/office/drawing/2014/main" id="{2B04D54A-5255-40AD-982C-26DBA56F6F26}"/>
                </a:ext>
              </a:extLst>
            </p:cNvPr>
            <p:cNvGrpSpPr>
              <a:grpSpLocks/>
            </p:cNvGrpSpPr>
            <p:nvPr/>
          </p:nvGrpSpPr>
          <p:grpSpPr bwMode="auto">
            <a:xfrm>
              <a:off x="2448" y="480"/>
              <a:ext cx="96" cy="96"/>
              <a:chOff x="672" y="1248"/>
              <a:chExt cx="96" cy="96"/>
            </a:xfrm>
          </p:grpSpPr>
          <p:sp>
            <p:nvSpPr>
              <p:cNvPr id="52671" name="Line 631">
                <a:extLst>
                  <a:ext uri="{FF2B5EF4-FFF2-40B4-BE49-F238E27FC236}">
                    <a16:creationId xmlns:a16="http://schemas.microsoft.com/office/drawing/2014/main" id="{28CE59B1-57A8-434B-8AE6-04030E2CE0BF}"/>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672" name="Line 632">
                <a:extLst>
                  <a:ext uri="{FF2B5EF4-FFF2-40B4-BE49-F238E27FC236}">
                    <a16:creationId xmlns:a16="http://schemas.microsoft.com/office/drawing/2014/main" id="{E90163E6-AF8F-4BAF-94C5-183F35A1330D}"/>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380" name="Group 633">
              <a:extLst>
                <a:ext uri="{FF2B5EF4-FFF2-40B4-BE49-F238E27FC236}">
                  <a16:creationId xmlns:a16="http://schemas.microsoft.com/office/drawing/2014/main" id="{CF868EC4-990C-458C-90D2-DA36E59E1352}"/>
                </a:ext>
              </a:extLst>
            </p:cNvPr>
            <p:cNvGrpSpPr>
              <a:grpSpLocks/>
            </p:cNvGrpSpPr>
            <p:nvPr/>
          </p:nvGrpSpPr>
          <p:grpSpPr bwMode="auto">
            <a:xfrm>
              <a:off x="2880" y="1152"/>
              <a:ext cx="96" cy="96"/>
              <a:chOff x="672" y="1248"/>
              <a:chExt cx="96" cy="96"/>
            </a:xfrm>
          </p:grpSpPr>
          <p:sp>
            <p:nvSpPr>
              <p:cNvPr id="52669" name="Line 634">
                <a:extLst>
                  <a:ext uri="{FF2B5EF4-FFF2-40B4-BE49-F238E27FC236}">
                    <a16:creationId xmlns:a16="http://schemas.microsoft.com/office/drawing/2014/main" id="{A6223770-DAE7-48D9-A210-EBEF05642507}"/>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670" name="Line 635">
                <a:extLst>
                  <a:ext uri="{FF2B5EF4-FFF2-40B4-BE49-F238E27FC236}">
                    <a16:creationId xmlns:a16="http://schemas.microsoft.com/office/drawing/2014/main" id="{21A9BF21-2168-40D3-AFD7-8C32AC52FFA6}"/>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381" name="Group 636">
              <a:extLst>
                <a:ext uri="{FF2B5EF4-FFF2-40B4-BE49-F238E27FC236}">
                  <a16:creationId xmlns:a16="http://schemas.microsoft.com/office/drawing/2014/main" id="{9476AEDE-9487-40B1-A086-F9295C6947A6}"/>
                </a:ext>
              </a:extLst>
            </p:cNvPr>
            <p:cNvGrpSpPr>
              <a:grpSpLocks/>
            </p:cNvGrpSpPr>
            <p:nvPr/>
          </p:nvGrpSpPr>
          <p:grpSpPr bwMode="auto">
            <a:xfrm>
              <a:off x="2352" y="720"/>
              <a:ext cx="96" cy="96"/>
              <a:chOff x="672" y="1248"/>
              <a:chExt cx="96" cy="96"/>
            </a:xfrm>
          </p:grpSpPr>
          <p:sp>
            <p:nvSpPr>
              <p:cNvPr id="52667" name="Line 637">
                <a:extLst>
                  <a:ext uri="{FF2B5EF4-FFF2-40B4-BE49-F238E27FC236}">
                    <a16:creationId xmlns:a16="http://schemas.microsoft.com/office/drawing/2014/main" id="{7EEC1B2F-EAE2-483A-8C31-D330D3EF9AF5}"/>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668" name="Line 638">
                <a:extLst>
                  <a:ext uri="{FF2B5EF4-FFF2-40B4-BE49-F238E27FC236}">
                    <a16:creationId xmlns:a16="http://schemas.microsoft.com/office/drawing/2014/main" id="{BDC5BCB2-B776-4B15-90ED-0B3FE4D74A4C}"/>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382" name="Group 639">
              <a:extLst>
                <a:ext uri="{FF2B5EF4-FFF2-40B4-BE49-F238E27FC236}">
                  <a16:creationId xmlns:a16="http://schemas.microsoft.com/office/drawing/2014/main" id="{E62E52D9-57C1-4FD3-8694-EFA67225B5A7}"/>
                </a:ext>
              </a:extLst>
            </p:cNvPr>
            <p:cNvGrpSpPr>
              <a:grpSpLocks/>
            </p:cNvGrpSpPr>
            <p:nvPr/>
          </p:nvGrpSpPr>
          <p:grpSpPr bwMode="auto">
            <a:xfrm>
              <a:off x="2448" y="672"/>
              <a:ext cx="96" cy="96"/>
              <a:chOff x="672" y="1248"/>
              <a:chExt cx="96" cy="96"/>
            </a:xfrm>
          </p:grpSpPr>
          <p:sp>
            <p:nvSpPr>
              <p:cNvPr id="52665" name="Line 640">
                <a:extLst>
                  <a:ext uri="{FF2B5EF4-FFF2-40B4-BE49-F238E27FC236}">
                    <a16:creationId xmlns:a16="http://schemas.microsoft.com/office/drawing/2014/main" id="{92F68DFA-FE68-412A-B62B-D3AB2939ABEB}"/>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666" name="Line 641">
                <a:extLst>
                  <a:ext uri="{FF2B5EF4-FFF2-40B4-BE49-F238E27FC236}">
                    <a16:creationId xmlns:a16="http://schemas.microsoft.com/office/drawing/2014/main" id="{80B7EC88-67F7-4EAA-8D47-088406E0BF02}"/>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383" name="Group 642">
              <a:extLst>
                <a:ext uri="{FF2B5EF4-FFF2-40B4-BE49-F238E27FC236}">
                  <a16:creationId xmlns:a16="http://schemas.microsoft.com/office/drawing/2014/main" id="{E9197C4E-07E7-4A2A-8FAE-61D55DA63F35}"/>
                </a:ext>
              </a:extLst>
            </p:cNvPr>
            <p:cNvGrpSpPr>
              <a:grpSpLocks/>
            </p:cNvGrpSpPr>
            <p:nvPr/>
          </p:nvGrpSpPr>
          <p:grpSpPr bwMode="auto">
            <a:xfrm>
              <a:off x="2784" y="1200"/>
              <a:ext cx="96" cy="96"/>
              <a:chOff x="672" y="1248"/>
              <a:chExt cx="96" cy="96"/>
            </a:xfrm>
          </p:grpSpPr>
          <p:sp>
            <p:nvSpPr>
              <p:cNvPr id="52663" name="Line 643">
                <a:extLst>
                  <a:ext uri="{FF2B5EF4-FFF2-40B4-BE49-F238E27FC236}">
                    <a16:creationId xmlns:a16="http://schemas.microsoft.com/office/drawing/2014/main" id="{48B99161-70C9-4E59-80E7-B70C8C3A16AD}"/>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664" name="Line 644">
                <a:extLst>
                  <a:ext uri="{FF2B5EF4-FFF2-40B4-BE49-F238E27FC236}">
                    <a16:creationId xmlns:a16="http://schemas.microsoft.com/office/drawing/2014/main" id="{B7D8F464-FC50-492E-8B94-912B769FDB20}"/>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384" name="Group 645">
              <a:extLst>
                <a:ext uri="{FF2B5EF4-FFF2-40B4-BE49-F238E27FC236}">
                  <a16:creationId xmlns:a16="http://schemas.microsoft.com/office/drawing/2014/main" id="{DC2F33A8-F4E6-4591-8E7D-56E5A2477872}"/>
                </a:ext>
              </a:extLst>
            </p:cNvPr>
            <p:cNvGrpSpPr>
              <a:grpSpLocks/>
            </p:cNvGrpSpPr>
            <p:nvPr/>
          </p:nvGrpSpPr>
          <p:grpSpPr bwMode="auto">
            <a:xfrm>
              <a:off x="2736" y="1056"/>
              <a:ext cx="96" cy="96"/>
              <a:chOff x="672" y="1248"/>
              <a:chExt cx="96" cy="96"/>
            </a:xfrm>
          </p:grpSpPr>
          <p:sp>
            <p:nvSpPr>
              <p:cNvPr id="52661" name="Line 646">
                <a:extLst>
                  <a:ext uri="{FF2B5EF4-FFF2-40B4-BE49-F238E27FC236}">
                    <a16:creationId xmlns:a16="http://schemas.microsoft.com/office/drawing/2014/main" id="{EBF51C3F-B46E-4951-B44C-6447115E1CB9}"/>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662" name="Line 647">
                <a:extLst>
                  <a:ext uri="{FF2B5EF4-FFF2-40B4-BE49-F238E27FC236}">
                    <a16:creationId xmlns:a16="http://schemas.microsoft.com/office/drawing/2014/main" id="{73E337F2-23FF-4D4C-867D-26B75A363CD2}"/>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385" name="Group 648">
              <a:extLst>
                <a:ext uri="{FF2B5EF4-FFF2-40B4-BE49-F238E27FC236}">
                  <a16:creationId xmlns:a16="http://schemas.microsoft.com/office/drawing/2014/main" id="{1A57A02F-2DB0-47FF-A38A-5B4C3D83EFAD}"/>
                </a:ext>
              </a:extLst>
            </p:cNvPr>
            <p:cNvGrpSpPr>
              <a:grpSpLocks/>
            </p:cNvGrpSpPr>
            <p:nvPr/>
          </p:nvGrpSpPr>
          <p:grpSpPr bwMode="auto">
            <a:xfrm>
              <a:off x="2880" y="1440"/>
              <a:ext cx="96" cy="96"/>
              <a:chOff x="672" y="1248"/>
              <a:chExt cx="96" cy="96"/>
            </a:xfrm>
          </p:grpSpPr>
          <p:sp>
            <p:nvSpPr>
              <p:cNvPr id="52659" name="Line 649">
                <a:extLst>
                  <a:ext uri="{FF2B5EF4-FFF2-40B4-BE49-F238E27FC236}">
                    <a16:creationId xmlns:a16="http://schemas.microsoft.com/office/drawing/2014/main" id="{A0700CC5-F5FF-46AC-8526-20ADBC76F28D}"/>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660" name="Line 650">
                <a:extLst>
                  <a:ext uri="{FF2B5EF4-FFF2-40B4-BE49-F238E27FC236}">
                    <a16:creationId xmlns:a16="http://schemas.microsoft.com/office/drawing/2014/main" id="{D6104677-A1A3-4250-A6DE-1C9F3E87357D}"/>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386" name="Group 651">
              <a:extLst>
                <a:ext uri="{FF2B5EF4-FFF2-40B4-BE49-F238E27FC236}">
                  <a16:creationId xmlns:a16="http://schemas.microsoft.com/office/drawing/2014/main" id="{19DF420B-051C-4EF6-8458-318563E0889F}"/>
                </a:ext>
              </a:extLst>
            </p:cNvPr>
            <p:cNvGrpSpPr>
              <a:grpSpLocks/>
            </p:cNvGrpSpPr>
            <p:nvPr/>
          </p:nvGrpSpPr>
          <p:grpSpPr bwMode="auto">
            <a:xfrm>
              <a:off x="2592" y="1200"/>
              <a:ext cx="96" cy="96"/>
              <a:chOff x="672" y="1248"/>
              <a:chExt cx="96" cy="96"/>
            </a:xfrm>
          </p:grpSpPr>
          <p:sp>
            <p:nvSpPr>
              <p:cNvPr id="52657" name="Line 652">
                <a:extLst>
                  <a:ext uri="{FF2B5EF4-FFF2-40B4-BE49-F238E27FC236}">
                    <a16:creationId xmlns:a16="http://schemas.microsoft.com/office/drawing/2014/main" id="{B260611A-E2F5-4707-BEFE-637110F6ED8E}"/>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658" name="Line 653">
                <a:extLst>
                  <a:ext uri="{FF2B5EF4-FFF2-40B4-BE49-F238E27FC236}">
                    <a16:creationId xmlns:a16="http://schemas.microsoft.com/office/drawing/2014/main" id="{37FCD771-789B-489A-BF79-B1AA070A48B4}"/>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387" name="Group 654">
              <a:extLst>
                <a:ext uri="{FF2B5EF4-FFF2-40B4-BE49-F238E27FC236}">
                  <a16:creationId xmlns:a16="http://schemas.microsoft.com/office/drawing/2014/main" id="{6ED6825A-35CA-458D-BD48-EE0F86677285}"/>
                </a:ext>
              </a:extLst>
            </p:cNvPr>
            <p:cNvGrpSpPr>
              <a:grpSpLocks/>
            </p:cNvGrpSpPr>
            <p:nvPr/>
          </p:nvGrpSpPr>
          <p:grpSpPr bwMode="auto">
            <a:xfrm>
              <a:off x="2400" y="1344"/>
              <a:ext cx="96" cy="96"/>
              <a:chOff x="672" y="1248"/>
              <a:chExt cx="96" cy="96"/>
            </a:xfrm>
          </p:grpSpPr>
          <p:sp>
            <p:nvSpPr>
              <p:cNvPr id="52655" name="Line 655">
                <a:extLst>
                  <a:ext uri="{FF2B5EF4-FFF2-40B4-BE49-F238E27FC236}">
                    <a16:creationId xmlns:a16="http://schemas.microsoft.com/office/drawing/2014/main" id="{C5AD8B80-83A1-48A6-820C-58C1C182B3F3}"/>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656" name="Line 656">
                <a:extLst>
                  <a:ext uri="{FF2B5EF4-FFF2-40B4-BE49-F238E27FC236}">
                    <a16:creationId xmlns:a16="http://schemas.microsoft.com/office/drawing/2014/main" id="{125F510D-0425-4A9E-84F2-43BDA9CB9FB0}"/>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388" name="Group 657">
              <a:extLst>
                <a:ext uri="{FF2B5EF4-FFF2-40B4-BE49-F238E27FC236}">
                  <a16:creationId xmlns:a16="http://schemas.microsoft.com/office/drawing/2014/main" id="{32DDE42A-31E7-44BB-A165-AC9591120D75}"/>
                </a:ext>
              </a:extLst>
            </p:cNvPr>
            <p:cNvGrpSpPr>
              <a:grpSpLocks/>
            </p:cNvGrpSpPr>
            <p:nvPr/>
          </p:nvGrpSpPr>
          <p:grpSpPr bwMode="auto">
            <a:xfrm>
              <a:off x="2448" y="1008"/>
              <a:ext cx="96" cy="96"/>
              <a:chOff x="672" y="1248"/>
              <a:chExt cx="96" cy="96"/>
            </a:xfrm>
          </p:grpSpPr>
          <p:sp>
            <p:nvSpPr>
              <p:cNvPr id="52653" name="Line 658">
                <a:extLst>
                  <a:ext uri="{FF2B5EF4-FFF2-40B4-BE49-F238E27FC236}">
                    <a16:creationId xmlns:a16="http://schemas.microsoft.com/office/drawing/2014/main" id="{F9F3B696-2C37-4242-BF69-1A171A84312D}"/>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654" name="Line 659">
                <a:extLst>
                  <a:ext uri="{FF2B5EF4-FFF2-40B4-BE49-F238E27FC236}">
                    <a16:creationId xmlns:a16="http://schemas.microsoft.com/office/drawing/2014/main" id="{DED6D342-065D-4A92-B130-53A2EDB69A71}"/>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389" name="Group 660">
              <a:extLst>
                <a:ext uri="{FF2B5EF4-FFF2-40B4-BE49-F238E27FC236}">
                  <a16:creationId xmlns:a16="http://schemas.microsoft.com/office/drawing/2014/main" id="{E3781981-E18D-456E-8469-27E4156C0068}"/>
                </a:ext>
              </a:extLst>
            </p:cNvPr>
            <p:cNvGrpSpPr>
              <a:grpSpLocks/>
            </p:cNvGrpSpPr>
            <p:nvPr/>
          </p:nvGrpSpPr>
          <p:grpSpPr bwMode="auto">
            <a:xfrm>
              <a:off x="2544" y="1296"/>
              <a:ext cx="96" cy="96"/>
              <a:chOff x="672" y="1248"/>
              <a:chExt cx="96" cy="96"/>
            </a:xfrm>
          </p:grpSpPr>
          <p:sp>
            <p:nvSpPr>
              <p:cNvPr id="52651" name="Line 661">
                <a:extLst>
                  <a:ext uri="{FF2B5EF4-FFF2-40B4-BE49-F238E27FC236}">
                    <a16:creationId xmlns:a16="http://schemas.microsoft.com/office/drawing/2014/main" id="{F798F946-7879-49D9-87F9-5FF95A614BEB}"/>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652" name="Line 662">
                <a:extLst>
                  <a:ext uri="{FF2B5EF4-FFF2-40B4-BE49-F238E27FC236}">
                    <a16:creationId xmlns:a16="http://schemas.microsoft.com/office/drawing/2014/main" id="{532F4B74-8B2C-4A59-AA13-215D298B35A7}"/>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390" name="Group 663">
              <a:extLst>
                <a:ext uri="{FF2B5EF4-FFF2-40B4-BE49-F238E27FC236}">
                  <a16:creationId xmlns:a16="http://schemas.microsoft.com/office/drawing/2014/main" id="{F32EA9C2-3FB5-4A4D-B543-0242C1729C74}"/>
                </a:ext>
              </a:extLst>
            </p:cNvPr>
            <p:cNvGrpSpPr>
              <a:grpSpLocks/>
            </p:cNvGrpSpPr>
            <p:nvPr/>
          </p:nvGrpSpPr>
          <p:grpSpPr bwMode="auto">
            <a:xfrm>
              <a:off x="2400" y="1104"/>
              <a:ext cx="96" cy="96"/>
              <a:chOff x="672" y="1248"/>
              <a:chExt cx="96" cy="96"/>
            </a:xfrm>
          </p:grpSpPr>
          <p:sp>
            <p:nvSpPr>
              <p:cNvPr id="52649" name="Line 664">
                <a:extLst>
                  <a:ext uri="{FF2B5EF4-FFF2-40B4-BE49-F238E27FC236}">
                    <a16:creationId xmlns:a16="http://schemas.microsoft.com/office/drawing/2014/main" id="{45AB6FFD-FA37-4CCA-9173-512636C42267}"/>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650" name="Line 665">
                <a:extLst>
                  <a:ext uri="{FF2B5EF4-FFF2-40B4-BE49-F238E27FC236}">
                    <a16:creationId xmlns:a16="http://schemas.microsoft.com/office/drawing/2014/main" id="{07C35E06-3517-4CCD-B8B8-FC70F375E8FE}"/>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391" name="Group 666">
              <a:extLst>
                <a:ext uri="{FF2B5EF4-FFF2-40B4-BE49-F238E27FC236}">
                  <a16:creationId xmlns:a16="http://schemas.microsoft.com/office/drawing/2014/main" id="{C67DC9B4-ADD5-405D-A151-ADFFBD8EE843}"/>
                </a:ext>
              </a:extLst>
            </p:cNvPr>
            <p:cNvGrpSpPr>
              <a:grpSpLocks/>
            </p:cNvGrpSpPr>
            <p:nvPr/>
          </p:nvGrpSpPr>
          <p:grpSpPr bwMode="auto">
            <a:xfrm>
              <a:off x="2592" y="1392"/>
              <a:ext cx="96" cy="96"/>
              <a:chOff x="672" y="1248"/>
              <a:chExt cx="96" cy="96"/>
            </a:xfrm>
          </p:grpSpPr>
          <p:sp>
            <p:nvSpPr>
              <p:cNvPr id="52647" name="Line 667">
                <a:extLst>
                  <a:ext uri="{FF2B5EF4-FFF2-40B4-BE49-F238E27FC236}">
                    <a16:creationId xmlns:a16="http://schemas.microsoft.com/office/drawing/2014/main" id="{DD5A50E8-6240-4FC1-94C7-C5B4909555A4}"/>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648" name="Line 668">
                <a:extLst>
                  <a:ext uri="{FF2B5EF4-FFF2-40B4-BE49-F238E27FC236}">
                    <a16:creationId xmlns:a16="http://schemas.microsoft.com/office/drawing/2014/main" id="{4AB57C72-58BA-4E32-8544-730FD77C907F}"/>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392" name="Group 669">
              <a:extLst>
                <a:ext uri="{FF2B5EF4-FFF2-40B4-BE49-F238E27FC236}">
                  <a16:creationId xmlns:a16="http://schemas.microsoft.com/office/drawing/2014/main" id="{0092773E-4949-43BD-A984-EA9B5A65DA32}"/>
                </a:ext>
              </a:extLst>
            </p:cNvPr>
            <p:cNvGrpSpPr>
              <a:grpSpLocks/>
            </p:cNvGrpSpPr>
            <p:nvPr/>
          </p:nvGrpSpPr>
          <p:grpSpPr bwMode="auto">
            <a:xfrm>
              <a:off x="2832" y="1344"/>
              <a:ext cx="96" cy="96"/>
              <a:chOff x="672" y="1248"/>
              <a:chExt cx="96" cy="96"/>
            </a:xfrm>
          </p:grpSpPr>
          <p:sp>
            <p:nvSpPr>
              <p:cNvPr id="52645" name="Line 670">
                <a:extLst>
                  <a:ext uri="{FF2B5EF4-FFF2-40B4-BE49-F238E27FC236}">
                    <a16:creationId xmlns:a16="http://schemas.microsoft.com/office/drawing/2014/main" id="{D7D376F5-955C-481A-B7D8-AAB9C17079A7}"/>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646" name="Line 671">
                <a:extLst>
                  <a:ext uri="{FF2B5EF4-FFF2-40B4-BE49-F238E27FC236}">
                    <a16:creationId xmlns:a16="http://schemas.microsoft.com/office/drawing/2014/main" id="{C31F5CF0-0C30-43CC-A034-38AB1DB70D7C}"/>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393" name="Group 672">
              <a:extLst>
                <a:ext uri="{FF2B5EF4-FFF2-40B4-BE49-F238E27FC236}">
                  <a16:creationId xmlns:a16="http://schemas.microsoft.com/office/drawing/2014/main" id="{C35475AC-D0F0-4AC9-9DD9-E08910C5587E}"/>
                </a:ext>
              </a:extLst>
            </p:cNvPr>
            <p:cNvGrpSpPr>
              <a:grpSpLocks/>
            </p:cNvGrpSpPr>
            <p:nvPr/>
          </p:nvGrpSpPr>
          <p:grpSpPr bwMode="auto">
            <a:xfrm>
              <a:off x="2928" y="1248"/>
              <a:ext cx="96" cy="96"/>
              <a:chOff x="672" y="1248"/>
              <a:chExt cx="96" cy="96"/>
            </a:xfrm>
          </p:grpSpPr>
          <p:sp>
            <p:nvSpPr>
              <p:cNvPr id="52643" name="Line 673">
                <a:extLst>
                  <a:ext uri="{FF2B5EF4-FFF2-40B4-BE49-F238E27FC236}">
                    <a16:creationId xmlns:a16="http://schemas.microsoft.com/office/drawing/2014/main" id="{30410D6B-E030-4D9E-89AD-69516D2A446C}"/>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644" name="Line 674">
                <a:extLst>
                  <a:ext uri="{FF2B5EF4-FFF2-40B4-BE49-F238E27FC236}">
                    <a16:creationId xmlns:a16="http://schemas.microsoft.com/office/drawing/2014/main" id="{AE17258D-54D8-4BDA-AAF3-026D45DABE02}"/>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394" name="Group 675">
              <a:extLst>
                <a:ext uri="{FF2B5EF4-FFF2-40B4-BE49-F238E27FC236}">
                  <a16:creationId xmlns:a16="http://schemas.microsoft.com/office/drawing/2014/main" id="{89BAB2CD-D196-4756-B97C-DB9B3D162D09}"/>
                </a:ext>
              </a:extLst>
            </p:cNvPr>
            <p:cNvGrpSpPr>
              <a:grpSpLocks/>
            </p:cNvGrpSpPr>
            <p:nvPr/>
          </p:nvGrpSpPr>
          <p:grpSpPr bwMode="auto">
            <a:xfrm>
              <a:off x="2352" y="1200"/>
              <a:ext cx="96" cy="96"/>
              <a:chOff x="672" y="1248"/>
              <a:chExt cx="96" cy="96"/>
            </a:xfrm>
          </p:grpSpPr>
          <p:sp>
            <p:nvSpPr>
              <p:cNvPr id="52641" name="Line 676">
                <a:extLst>
                  <a:ext uri="{FF2B5EF4-FFF2-40B4-BE49-F238E27FC236}">
                    <a16:creationId xmlns:a16="http://schemas.microsoft.com/office/drawing/2014/main" id="{40B623A4-432B-49A6-B01D-F920C5356E34}"/>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642" name="Line 677">
                <a:extLst>
                  <a:ext uri="{FF2B5EF4-FFF2-40B4-BE49-F238E27FC236}">
                    <a16:creationId xmlns:a16="http://schemas.microsoft.com/office/drawing/2014/main" id="{2B9F1810-C64D-460B-971A-2C6E2B44AED2}"/>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395" name="Group 678">
              <a:extLst>
                <a:ext uri="{FF2B5EF4-FFF2-40B4-BE49-F238E27FC236}">
                  <a16:creationId xmlns:a16="http://schemas.microsoft.com/office/drawing/2014/main" id="{EFFFC7C4-403C-4229-9191-A0E4A24C7518}"/>
                </a:ext>
              </a:extLst>
            </p:cNvPr>
            <p:cNvGrpSpPr>
              <a:grpSpLocks/>
            </p:cNvGrpSpPr>
            <p:nvPr/>
          </p:nvGrpSpPr>
          <p:grpSpPr bwMode="auto">
            <a:xfrm>
              <a:off x="2448" y="1248"/>
              <a:ext cx="96" cy="96"/>
              <a:chOff x="672" y="1248"/>
              <a:chExt cx="96" cy="96"/>
            </a:xfrm>
          </p:grpSpPr>
          <p:sp>
            <p:nvSpPr>
              <p:cNvPr id="52639" name="Line 679">
                <a:extLst>
                  <a:ext uri="{FF2B5EF4-FFF2-40B4-BE49-F238E27FC236}">
                    <a16:creationId xmlns:a16="http://schemas.microsoft.com/office/drawing/2014/main" id="{98283E44-F867-4DB6-BD56-231511234A0F}"/>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640" name="Line 680">
                <a:extLst>
                  <a:ext uri="{FF2B5EF4-FFF2-40B4-BE49-F238E27FC236}">
                    <a16:creationId xmlns:a16="http://schemas.microsoft.com/office/drawing/2014/main" id="{E88E96AD-425E-468D-AE79-C56BE01B3514}"/>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396" name="Group 681">
              <a:extLst>
                <a:ext uri="{FF2B5EF4-FFF2-40B4-BE49-F238E27FC236}">
                  <a16:creationId xmlns:a16="http://schemas.microsoft.com/office/drawing/2014/main" id="{322D41EA-0D83-4A57-9951-BFE4FA558375}"/>
                </a:ext>
              </a:extLst>
            </p:cNvPr>
            <p:cNvGrpSpPr>
              <a:grpSpLocks/>
            </p:cNvGrpSpPr>
            <p:nvPr/>
          </p:nvGrpSpPr>
          <p:grpSpPr bwMode="auto">
            <a:xfrm>
              <a:off x="2544" y="768"/>
              <a:ext cx="96" cy="96"/>
              <a:chOff x="672" y="1248"/>
              <a:chExt cx="96" cy="96"/>
            </a:xfrm>
          </p:grpSpPr>
          <p:sp>
            <p:nvSpPr>
              <p:cNvPr id="52637" name="Line 682">
                <a:extLst>
                  <a:ext uri="{FF2B5EF4-FFF2-40B4-BE49-F238E27FC236}">
                    <a16:creationId xmlns:a16="http://schemas.microsoft.com/office/drawing/2014/main" id="{0FCBCEB6-4361-4729-AF65-45ECA526F156}"/>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638" name="Line 683">
                <a:extLst>
                  <a:ext uri="{FF2B5EF4-FFF2-40B4-BE49-F238E27FC236}">
                    <a16:creationId xmlns:a16="http://schemas.microsoft.com/office/drawing/2014/main" id="{B10579E4-238F-4338-8FE5-82589C9BFE26}"/>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397" name="Group 684">
              <a:extLst>
                <a:ext uri="{FF2B5EF4-FFF2-40B4-BE49-F238E27FC236}">
                  <a16:creationId xmlns:a16="http://schemas.microsoft.com/office/drawing/2014/main" id="{AA80BB33-AE16-4074-8C08-319C324A63B7}"/>
                </a:ext>
              </a:extLst>
            </p:cNvPr>
            <p:cNvGrpSpPr>
              <a:grpSpLocks/>
            </p:cNvGrpSpPr>
            <p:nvPr/>
          </p:nvGrpSpPr>
          <p:grpSpPr bwMode="auto">
            <a:xfrm>
              <a:off x="2736" y="768"/>
              <a:ext cx="96" cy="96"/>
              <a:chOff x="672" y="1248"/>
              <a:chExt cx="96" cy="96"/>
            </a:xfrm>
          </p:grpSpPr>
          <p:sp>
            <p:nvSpPr>
              <p:cNvPr id="52635" name="Line 685">
                <a:extLst>
                  <a:ext uri="{FF2B5EF4-FFF2-40B4-BE49-F238E27FC236}">
                    <a16:creationId xmlns:a16="http://schemas.microsoft.com/office/drawing/2014/main" id="{4AD56C48-75AE-4EE8-900D-75873C0BFE65}"/>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636" name="Line 686">
                <a:extLst>
                  <a:ext uri="{FF2B5EF4-FFF2-40B4-BE49-F238E27FC236}">
                    <a16:creationId xmlns:a16="http://schemas.microsoft.com/office/drawing/2014/main" id="{DD43F363-9A77-4CEE-8617-F3C8DEA6ECB5}"/>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398" name="Group 687">
              <a:extLst>
                <a:ext uri="{FF2B5EF4-FFF2-40B4-BE49-F238E27FC236}">
                  <a16:creationId xmlns:a16="http://schemas.microsoft.com/office/drawing/2014/main" id="{CAFC4805-E50F-480E-8397-607E5BD8C256}"/>
                </a:ext>
              </a:extLst>
            </p:cNvPr>
            <p:cNvGrpSpPr>
              <a:grpSpLocks/>
            </p:cNvGrpSpPr>
            <p:nvPr/>
          </p:nvGrpSpPr>
          <p:grpSpPr bwMode="auto">
            <a:xfrm>
              <a:off x="2544" y="912"/>
              <a:ext cx="96" cy="96"/>
              <a:chOff x="672" y="1248"/>
              <a:chExt cx="96" cy="96"/>
            </a:xfrm>
          </p:grpSpPr>
          <p:sp>
            <p:nvSpPr>
              <p:cNvPr id="52633" name="Line 688">
                <a:extLst>
                  <a:ext uri="{FF2B5EF4-FFF2-40B4-BE49-F238E27FC236}">
                    <a16:creationId xmlns:a16="http://schemas.microsoft.com/office/drawing/2014/main" id="{3F208FBF-4189-4C10-8586-B58D933574BE}"/>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634" name="Line 689">
                <a:extLst>
                  <a:ext uri="{FF2B5EF4-FFF2-40B4-BE49-F238E27FC236}">
                    <a16:creationId xmlns:a16="http://schemas.microsoft.com/office/drawing/2014/main" id="{720E85FC-EE03-4B7D-863F-A62D1375768E}"/>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399" name="Group 690">
              <a:extLst>
                <a:ext uri="{FF2B5EF4-FFF2-40B4-BE49-F238E27FC236}">
                  <a16:creationId xmlns:a16="http://schemas.microsoft.com/office/drawing/2014/main" id="{87FD0BD1-51F7-4C7B-B5CD-24E34597D035}"/>
                </a:ext>
              </a:extLst>
            </p:cNvPr>
            <p:cNvGrpSpPr>
              <a:grpSpLocks/>
            </p:cNvGrpSpPr>
            <p:nvPr/>
          </p:nvGrpSpPr>
          <p:grpSpPr bwMode="auto">
            <a:xfrm>
              <a:off x="2640" y="864"/>
              <a:ext cx="96" cy="96"/>
              <a:chOff x="672" y="1248"/>
              <a:chExt cx="96" cy="96"/>
            </a:xfrm>
          </p:grpSpPr>
          <p:sp>
            <p:nvSpPr>
              <p:cNvPr id="52631" name="Line 691">
                <a:extLst>
                  <a:ext uri="{FF2B5EF4-FFF2-40B4-BE49-F238E27FC236}">
                    <a16:creationId xmlns:a16="http://schemas.microsoft.com/office/drawing/2014/main" id="{BEA23847-0CE8-469F-8C6F-0F2E8811CC4C}"/>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632" name="Line 692">
                <a:extLst>
                  <a:ext uri="{FF2B5EF4-FFF2-40B4-BE49-F238E27FC236}">
                    <a16:creationId xmlns:a16="http://schemas.microsoft.com/office/drawing/2014/main" id="{ACE6952A-93A8-4888-B5F7-2C06291F9C64}"/>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00" name="Group 693">
              <a:extLst>
                <a:ext uri="{FF2B5EF4-FFF2-40B4-BE49-F238E27FC236}">
                  <a16:creationId xmlns:a16="http://schemas.microsoft.com/office/drawing/2014/main" id="{15CF4F05-AC56-4D27-95F3-C634BCF99ABB}"/>
                </a:ext>
              </a:extLst>
            </p:cNvPr>
            <p:cNvGrpSpPr>
              <a:grpSpLocks/>
            </p:cNvGrpSpPr>
            <p:nvPr/>
          </p:nvGrpSpPr>
          <p:grpSpPr bwMode="auto">
            <a:xfrm>
              <a:off x="2928" y="1008"/>
              <a:ext cx="96" cy="96"/>
              <a:chOff x="672" y="1248"/>
              <a:chExt cx="96" cy="96"/>
            </a:xfrm>
          </p:grpSpPr>
          <p:sp>
            <p:nvSpPr>
              <p:cNvPr id="52629" name="Line 694">
                <a:extLst>
                  <a:ext uri="{FF2B5EF4-FFF2-40B4-BE49-F238E27FC236}">
                    <a16:creationId xmlns:a16="http://schemas.microsoft.com/office/drawing/2014/main" id="{C02B28BF-DA06-4C05-ADF0-54213C3E32DA}"/>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630" name="Line 695">
                <a:extLst>
                  <a:ext uri="{FF2B5EF4-FFF2-40B4-BE49-F238E27FC236}">
                    <a16:creationId xmlns:a16="http://schemas.microsoft.com/office/drawing/2014/main" id="{1FB1A86A-4858-448A-BACC-52F71081191F}"/>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01" name="Group 696">
              <a:extLst>
                <a:ext uri="{FF2B5EF4-FFF2-40B4-BE49-F238E27FC236}">
                  <a16:creationId xmlns:a16="http://schemas.microsoft.com/office/drawing/2014/main" id="{9ED13C21-7900-488F-AF53-783DB69F02C3}"/>
                </a:ext>
              </a:extLst>
            </p:cNvPr>
            <p:cNvGrpSpPr>
              <a:grpSpLocks/>
            </p:cNvGrpSpPr>
            <p:nvPr/>
          </p:nvGrpSpPr>
          <p:grpSpPr bwMode="auto">
            <a:xfrm>
              <a:off x="2592" y="1008"/>
              <a:ext cx="96" cy="96"/>
              <a:chOff x="672" y="1248"/>
              <a:chExt cx="96" cy="96"/>
            </a:xfrm>
          </p:grpSpPr>
          <p:sp>
            <p:nvSpPr>
              <p:cNvPr id="52627" name="Line 697">
                <a:extLst>
                  <a:ext uri="{FF2B5EF4-FFF2-40B4-BE49-F238E27FC236}">
                    <a16:creationId xmlns:a16="http://schemas.microsoft.com/office/drawing/2014/main" id="{F9991509-A7CC-4A39-A7E0-481A5E5B937C}"/>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628" name="Line 698">
                <a:extLst>
                  <a:ext uri="{FF2B5EF4-FFF2-40B4-BE49-F238E27FC236}">
                    <a16:creationId xmlns:a16="http://schemas.microsoft.com/office/drawing/2014/main" id="{B91BABFE-9F03-4EEE-9AFE-7E1645FD5452}"/>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02" name="Group 699">
              <a:extLst>
                <a:ext uri="{FF2B5EF4-FFF2-40B4-BE49-F238E27FC236}">
                  <a16:creationId xmlns:a16="http://schemas.microsoft.com/office/drawing/2014/main" id="{083FD5FB-AFF4-4400-86F6-869737342AAD}"/>
                </a:ext>
              </a:extLst>
            </p:cNvPr>
            <p:cNvGrpSpPr>
              <a:grpSpLocks/>
            </p:cNvGrpSpPr>
            <p:nvPr/>
          </p:nvGrpSpPr>
          <p:grpSpPr bwMode="auto">
            <a:xfrm>
              <a:off x="2544" y="1104"/>
              <a:ext cx="96" cy="96"/>
              <a:chOff x="672" y="1248"/>
              <a:chExt cx="96" cy="96"/>
            </a:xfrm>
          </p:grpSpPr>
          <p:sp>
            <p:nvSpPr>
              <p:cNvPr id="52625" name="Line 700">
                <a:extLst>
                  <a:ext uri="{FF2B5EF4-FFF2-40B4-BE49-F238E27FC236}">
                    <a16:creationId xmlns:a16="http://schemas.microsoft.com/office/drawing/2014/main" id="{8BBBA41D-2575-4634-B421-A1AAC4CBE457}"/>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626" name="Line 701">
                <a:extLst>
                  <a:ext uri="{FF2B5EF4-FFF2-40B4-BE49-F238E27FC236}">
                    <a16:creationId xmlns:a16="http://schemas.microsoft.com/office/drawing/2014/main" id="{FA331D68-4CE0-4E3E-88E2-244A1C1DDC15}"/>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03" name="Group 702">
              <a:extLst>
                <a:ext uri="{FF2B5EF4-FFF2-40B4-BE49-F238E27FC236}">
                  <a16:creationId xmlns:a16="http://schemas.microsoft.com/office/drawing/2014/main" id="{8C268074-31E8-49AD-8E79-D62FFE623E1F}"/>
                </a:ext>
              </a:extLst>
            </p:cNvPr>
            <p:cNvGrpSpPr>
              <a:grpSpLocks/>
            </p:cNvGrpSpPr>
            <p:nvPr/>
          </p:nvGrpSpPr>
          <p:grpSpPr bwMode="auto">
            <a:xfrm>
              <a:off x="2784" y="864"/>
              <a:ext cx="96" cy="96"/>
              <a:chOff x="672" y="1248"/>
              <a:chExt cx="96" cy="96"/>
            </a:xfrm>
          </p:grpSpPr>
          <p:sp>
            <p:nvSpPr>
              <p:cNvPr id="52623" name="Line 703">
                <a:extLst>
                  <a:ext uri="{FF2B5EF4-FFF2-40B4-BE49-F238E27FC236}">
                    <a16:creationId xmlns:a16="http://schemas.microsoft.com/office/drawing/2014/main" id="{65298D2F-75E2-4F46-93B3-5ADA2743A958}"/>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624" name="Line 704">
                <a:extLst>
                  <a:ext uri="{FF2B5EF4-FFF2-40B4-BE49-F238E27FC236}">
                    <a16:creationId xmlns:a16="http://schemas.microsoft.com/office/drawing/2014/main" id="{E4D9EECB-060F-44C7-A70B-01FA9E3EE11D}"/>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04" name="Group 705">
              <a:extLst>
                <a:ext uri="{FF2B5EF4-FFF2-40B4-BE49-F238E27FC236}">
                  <a16:creationId xmlns:a16="http://schemas.microsoft.com/office/drawing/2014/main" id="{D9CCB882-10A4-4221-BD3F-84B0BB8811F2}"/>
                </a:ext>
              </a:extLst>
            </p:cNvPr>
            <p:cNvGrpSpPr>
              <a:grpSpLocks/>
            </p:cNvGrpSpPr>
            <p:nvPr/>
          </p:nvGrpSpPr>
          <p:grpSpPr bwMode="auto">
            <a:xfrm>
              <a:off x="2688" y="1152"/>
              <a:ext cx="96" cy="96"/>
              <a:chOff x="672" y="1248"/>
              <a:chExt cx="96" cy="96"/>
            </a:xfrm>
          </p:grpSpPr>
          <p:sp>
            <p:nvSpPr>
              <p:cNvPr id="52621" name="Line 706">
                <a:extLst>
                  <a:ext uri="{FF2B5EF4-FFF2-40B4-BE49-F238E27FC236}">
                    <a16:creationId xmlns:a16="http://schemas.microsoft.com/office/drawing/2014/main" id="{3E6E6276-35BC-4972-A49B-803B82B50ABC}"/>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622" name="Line 707">
                <a:extLst>
                  <a:ext uri="{FF2B5EF4-FFF2-40B4-BE49-F238E27FC236}">
                    <a16:creationId xmlns:a16="http://schemas.microsoft.com/office/drawing/2014/main" id="{F06294BA-9DE5-4407-A296-4DBBF30F37A9}"/>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05" name="Group 708">
              <a:extLst>
                <a:ext uri="{FF2B5EF4-FFF2-40B4-BE49-F238E27FC236}">
                  <a16:creationId xmlns:a16="http://schemas.microsoft.com/office/drawing/2014/main" id="{F8F4C158-87A5-40AA-BF90-1678FB19DEF3}"/>
                </a:ext>
              </a:extLst>
            </p:cNvPr>
            <p:cNvGrpSpPr>
              <a:grpSpLocks/>
            </p:cNvGrpSpPr>
            <p:nvPr/>
          </p:nvGrpSpPr>
          <p:grpSpPr bwMode="auto">
            <a:xfrm>
              <a:off x="2688" y="1296"/>
              <a:ext cx="96" cy="96"/>
              <a:chOff x="672" y="1248"/>
              <a:chExt cx="96" cy="96"/>
            </a:xfrm>
          </p:grpSpPr>
          <p:sp>
            <p:nvSpPr>
              <p:cNvPr id="52619" name="Line 709">
                <a:extLst>
                  <a:ext uri="{FF2B5EF4-FFF2-40B4-BE49-F238E27FC236}">
                    <a16:creationId xmlns:a16="http://schemas.microsoft.com/office/drawing/2014/main" id="{D87BDBCA-AD5B-4B6E-A7B2-8C41C1E08538}"/>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620" name="Line 710">
                <a:extLst>
                  <a:ext uri="{FF2B5EF4-FFF2-40B4-BE49-F238E27FC236}">
                    <a16:creationId xmlns:a16="http://schemas.microsoft.com/office/drawing/2014/main" id="{0325C618-DF81-4756-819E-6707F79C3627}"/>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06" name="Group 711">
              <a:extLst>
                <a:ext uri="{FF2B5EF4-FFF2-40B4-BE49-F238E27FC236}">
                  <a16:creationId xmlns:a16="http://schemas.microsoft.com/office/drawing/2014/main" id="{426A6CDC-1CC1-4F14-8874-4039AFF9C0BD}"/>
                </a:ext>
              </a:extLst>
            </p:cNvPr>
            <p:cNvGrpSpPr>
              <a:grpSpLocks/>
            </p:cNvGrpSpPr>
            <p:nvPr/>
          </p:nvGrpSpPr>
          <p:grpSpPr bwMode="auto">
            <a:xfrm>
              <a:off x="2304" y="1008"/>
              <a:ext cx="96" cy="96"/>
              <a:chOff x="672" y="1248"/>
              <a:chExt cx="96" cy="96"/>
            </a:xfrm>
          </p:grpSpPr>
          <p:sp>
            <p:nvSpPr>
              <p:cNvPr id="52617" name="Line 712">
                <a:extLst>
                  <a:ext uri="{FF2B5EF4-FFF2-40B4-BE49-F238E27FC236}">
                    <a16:creationId xmlns:a16="http://schemas.microsoft.com/office/drawing/2014/main" id="{2E88FCB8-0A53-4201-918F-05041E4D3CF1}"/>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618" name="Line 713">
                <a:extLst>
                  <a:ext uri="{FF2B5EF4-FFF2-40B4-BE49-F238E27FC236}">
                    <a16:creationId xmlns:a16="http://schemas.microsoft.com/office/drawing/2014/main" id="{3444D240-A06C-4734-A854-25DE6F928488}"/>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07" name="Group 714">
              <a:extLst>
                <a:ext uri="{FF2B5EF4-FFF2-40B4-BE49-F238E27FC236}">
                  <a16:creationId xmlns:a16="http://schemas.microsoft.com/office/drawing/2014/main" id="{C0C8C8DD-05E2-4436-A2CC-43D29FC9DD7B}"/>
                </a:ext>
              </a:extLst>
            </p:cNvPr>
            <p:cNvGrpSpPr>
              <a:grpSpLocks/>
            </p:cNvGrpSpPr>
            <p:nvPr/>
          </p:nvGrpSpPr>
          <p:grpSpPr bwMode="auto">
            <a:xfrm>
              <a:off x="2688" y="960"/>
              <a:ext cx="96" cy="96"/>
              <a:chOff x="672" y="1248"/>
              <a:chExt cx="96" cy="96"/>
            </a:xfrm>
          </p:grpSpPr>
          <p:sp>
            <p:nvSpPr>
              <p:cNvPr id="52615" name="Line 715">
                <a:extLst>
                  <a:ext uri="{FF2B5EF4-FFF2-40B4-BE49-F238E27FC236}">
                    <a16:creationId xmlns:a16="http://schemas.microsoft.com/office/drawing/2014/main" id="{F4959FBA-DA20-4EEF-9A71-4ADEE48D6F9B}"/>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616" name="Line 716">
                <a:extLst>
                  <a:ext uri="{FF2B5EF4-FFF2-40B4-BE49-F238E27FC236}">
                    <a16:creationId xmlns:a16="http://schemas.microsoft.com/office/drawing/2014/main" id="{E4228D52-A0BA-4975-82F1-40DB2566BF79}"/>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08" name="Group 717">
              <a:extLst>
                <a:ext uri="{FF2B5EF4-FFF2-40B4-BE49-F238E27FC236}">
                  <a16:creationId xmlns:a16="http://schemas.microsoft.com/office/drawing/2014/main" id="{ADAEB339-3313-4414-AA83-6176B7C61302}"/>
                </a:ext>
              </a:extLst>
            </p:cNvPr>
            <p:cNvGrpSpPr>
              <a:grpSpLocks/>
            </p:cNvGrpSpPr>
            <p:nvPr/>
          </p:nvGrpSpPr>
          <p:grpSpPr bwMode="auto">
            <a:xfrm>
              <a:off x="2304" y="864"/>
              <a:ext cx="96" cy="96"/>
              <a:chOff x="672" y="1248"/>
              <a:chExt cx="96" cy="96"/>
            </a:xfrm>
          </p:grpSpPr>
          <p:sp>
            <p:nvSpPr>
              <p:cNvPr id="52613" name="Line 718">
                <a:extLst>
                  <a:ext uri="{FF2B5EF4-FFF2-40B4-BE49-F238E27FC236}">
                    <a16:creationId xmlns:a16="http://schemas.microsoft.com/office/drawing/2014/main" id="{74B3C380-AEEF-457D-8B4D-8A65B36F92D5}"/>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614" name="Line 719">
                <a:extLst>
                  <a:ext uri="{FF2B5EF4-FFF2-40B4-BE49-F238E27FC236}">
                    <a16:creationId xmlns:a16="http://schemas.microsoft.com/office/drawing/2014/main" id="{E6C8DAEA-049D-41D3-B6D6-50103C3D27B9}"/>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09" name="Group 720">
              <a:extLst>
                <a:ext uri="{FF2B5EF4-FFF2-40B4-BE49-F238E27FC236}">
                  <a16:creationId xmlns:a16="http://schemas.microsoft.com/office/drawing/2014/main" id="{EB5F9BD2-2EDA-4520-8226-1A826AF375BA}"/>
                </a:ext>
              </a:extLst>
            </p:cNvPr>
            <p:cNvGrpSpPr>
              <a:grpSpLocks/>
            </p:cNvGrpSpPr>
            <p:nvPr/>
          </p:nvGrpSpPr>
          <p:grpSpPr bwMode="auto">
            <a:xfrm>
              <a:off x="2448" y="816"/>
              <a:ext cx="96" cy="96"/>
              <a:chOff x="672" y="1248"/>
              <a:chExt cx="96" cy="96"/>
            </a:xfrm>
          </p:grpSpPr>
          <p:sp>
            <p:nvSpPr>
              <p:cNvPr id="52611" name="Line 721">
                <a:extLst>
                  <a:ext uri="{FF2B5EF4-FFF2-40B4-BE49-F238E27FC236}">
                    <a16:creationId xmlns:a16="http://schemas.microsoft.com/office/drawing/2014/main" id="{9898D080-FC77-4C73-8390-16797E65EB2E}"/>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612" name="Line 722">
                <a:extLst>
                  <a:ext uri="{FF2B5EF4-FFF2-40B4-BE49-F238E27FC236}">
                    <a16:creationId xmlns:a16="http://schemas.microsoft.com/office/drawing/2014/main" id="{8AF11D45-F896-470E-ABB0-FDE56100638F}"/>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10" name="Group 723">
              <a:extLst>
                <a:ext uri="{FF2B5EF4-FFF2-40B4-BE49-F238E27FC236}">
                  <a16:creationId xmlns:a16="http://schemas.microsoft.com/office/drawing/2014/main" id="{B4A9B7BB-ED31-40F7-8C07-4343CBA6E295}"/>
                </a:ext>
              </a:extLst>
            </p:cNvPr>
            <p:cNvGrpSpPr>
              <a:grpSpLocks/>
            </p:cNvGrpSpPr>
            <p:nvPr/>
          </p:nvGrpSpPr>
          <p:grpSpPr bwMode="auto">
            <a:xfrm>
              <a:off x="2400" y="912"/>
              <a:ext cx="96" cy="96"/>
              <a:chOff x="672" y="1248"/>
              <a:chExt cx="96" cy="96"/>
            </a:xfrm>
          </p:grpSpPr>
          <p:sp>
            <p:nvSpPr>
              <p:cNvPr id="52609" name="Line 724">
                <a:extLst>
                  <a:ext uri="{FF2B5EF4-FFF2-40B4-BE49-F238E27FC236}">
                    <a16:creationId xmlns:a16="http://schemas.microsoft.com/office/drawing/2014/main" id="{7924059F-B0F3-4B8C-8453-294F87BD834D}"/>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610" name="Line 725">
                <a:extLst>
                  <a:ext uri="{FF2B5EF4-FFF2-40B4-BE49-F238E27FC236}">
                    <a16:creationId xmlns:a16="http://schemas.microsoft.com/office/drawing/2014/main" id="{59B79BD2-ED07-49C7-B05B-C40EE7256F92}"/>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11" name="Group 726">
              <a:extLst>
                <a:ext uri="{FF2B5EF4-FFF2-40B4-BE49-F238E27FC236}">
                  <a16:creationId xmlns:a16="http://schemas.microsoft.com/office/drawing/2014/main" id="{39A4824A-11F9-4DB7-A6EE-B8B0FF17BECB}"/>
                </a:ext>
              </a:extLst>
            </p:cNvPr>
            <p:cNvGrpSpPr>
              <a:grpSpLocks/>
            </p:cNvGrpSpPr>
            <p:nvPr/>
          </p:nvGrpSpPr>
          <p:grpSpPr bwMode="auto">
            <a:xfrm>
              <a:off x="2640" y="720"/>
              <a:ext cx="96" cy="96"/>
              <a:chOff x="672" y="1248"/>
              <a:chExt cx="96" cy="96"/>
            </a:xfrm>
          </p:grpSpPr>
          <p:sp>
            <p:nvSpPr>
              <p:cNvPr id="52607" name="Line 727">
                <a:extLst>
                  <a:ext uri="{FF2B5EF4-FFF2-40B4-BE49-F238E27FC236}">
                    <a16:creationId xmlns:a16="http://schemas.microsoft.com/office/drawing/2014/main" id="{17134152-EA1C-4FB8-AF19-812BA4A4C74B}"/>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608" name="Line 728">
                <a:extLst>
                  <a:ext uri="{FF2B5EF4-FFF2-40B4-BE49-F238E27FC236}">
                    <a16:creationId xmlns:a16="http://schemas.microsoft.com/office/drawing/2014/main" id="{E217C18A-AFA8-45B6-A732-AC371643DFDB}"/>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12" name="Group 729">
              <a:extLst>
                <a:ext uri="{FF2B5EF4-FFF2-40B4-BE49-F238E27FC236}">
                  <a16:creationId xmlns:a16="http://schemas.microsoft.com/office/drawing/2014/main" id="{7B818305-F538-4D2E-950A-AF81BD42A38C}"/>
                </a:ext>
              </a:extLst>
            </p:cNvPr>
            <p:cNvGrpSpPr>
              <a:grpSpLocks/>
            </p:cNvGrpSpPr>
            <p:nvPr/>
          </p:nvGrpSpPr>
          <p:grpSpPr bwMode="auto">
            <a:xfrm flipH="1" flipV="1">
              <a:off x="2928" y="2832"/>
              <a:ext cx="96" cy="96"/>
              <a:chOff x="672" y="1248"/>
              <a:chExt cx="96" cy="96"/>
            </a:xfrm>
          </p:grpSpPr>
          <p:sp>
            <p:nvSpPr>
              <p:cNvPr id="52605" name="Line 730">
                <a:extLst>
                  <a:ext uri="{FF2B5EF4-FFF2-40B4-BE49-F238E27FC236}">
                    <a16:creationId xmlns:a16="http://schemas.microsoft.com/office/drawing/2014/main" id="{863EA5EA-2214-43AB-A597-ACF775C9F5F9}"/>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606" name="Line 731">
                <a:extLst>
                  <a:ext uri="{FF2B5EF4-FFF2-40B4-BE49-F238E27FC236}">
                    <a16:creationId xmlns:a16="http://schemas.microsoft.com/office/drawing/2014/main" id="{467C616D-7433-4959-BF24-AE43B6BD42C9}"/>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13" name="Group 732">
              <a:extLst>
                <a:ext uri="{FF2B5EF4-FFF2-40B4-BE49-F238E27FC236}">
                  <a16:creationId xmlns:a16="http://schemas.microsoft.com/office/drawing/2014/main" id="{0CD24C81-4F6B-43AD-ABA0-25014C65EDB8}"/>
                </a:ext>
              </a:extLst>
            </p:cNvPr>
            <p:cNvGrpSpPr>
              <a:grpSpLocks/>
            </p:cNvGrpSpPr>
            <p:nvPr/>
          </p:nvGrpSpPr>
          <p:grpSpPr bwMode="auto">
            <a:xfrm flipH="1" flipV="1">
              <a:off x="2352" y="2400"/>
              <a:ext cx="96" cy="96"/>
              <a:chOff x="672" y="1248"/>
              <a:chExt cx="96" cy="96"/>
            </a:xfrm>
          </p:grpSpPr>
          <p:sp>
            <p:nvSpPr>
              <p:cNvPr id="52603" name="Line 733">
                <a:extLst>
                  <a:ext uri="{FF2B5EF4-FFF2-40B4-BE49-F238E27FC236}">
                    <a16:creationId xmlns:a16="http://schemas.microsoft.com/office/drawing/2014/main" id="{1BEB74F2-108A-4B29-A629-72F6CA644162}"/>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604" name="Line 734">
                <a:extLst>
                  <a:ext uri="{FF2B5EF4-FFF2-40B4-BE49-F238E27FC236}">
                    <a16:creationId xmlns:a16="http://schemas.microsoft.com/office/drawing/2014/main" id="{E9FF897F-80C3-40FC-A04A-D21C196A62CF}"/>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14" name="Group 735">
              <a:extLst>
                <a:ext uri="{FF2B5EF4-FFF2-40B4-BE49-F238E27FC236}">
                  <a16:creationId xmlns:a16="http://schemas.microsoft.com/office/drawing/2014/main" id="{4E97C021-AD4D-4146-9A17-483BB49405EC}"/>
                </a:ext>
              </a:extLst>
            </p:cNvPr>
            <p:cNvGrpSpPr>
              <a:grpSpLocks/>
            </p:cNvGrpSpPr>
            <p:nvPr/>
          </p:nvGrpSpPr>
          <p:grpSpPr bwMode="auto">
            <a:xfrm flipH="1" flipV="1">
              <a:off x="2880" y="2736"/>
              <a:ext cx="96" cy="96"/>
              <a:chOff x="672" y="1248"/>
              <a:chExt cx="96" cy="96"/>
            </a:xfrm>
          </p:grpSpPr>
          <p:sp>
            <p:nvSpPr>
              <p:cNvPr id="52601" name="Line 736">
                <a:extLst>
                  <a:ext uri="{FF2B5EF4-FFF2-40B4-BE49-F238E27FC236}">
                    <a16:creationId xmlns:a16="http://schemas.microsoft.com/office/drawing/2014/main" id="{5361071A-E69E-4101-AC47-74A732528C0F}"/>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602" name="Line 737">
                <a:extLst>
                  <a:ext uri="{FF2B5EF4-FFF2-40B4-BE49-F238E27FC236}">
                    <a16:creationId xmlns:a16="http://schemas.microsoft.com/office/drawing/2014/main" id="{173AC73A-1126-43AB-8353-8052A5ED1C11}"/>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15" name="Group 738">
              <a:extLst>
                <a:ext uri="{FF2B5EF4-FFF2-40B4-BE49-F238E27FC236}">
                  <a16:creationId xmlns:a16="http://schemas.microsoft.com/office/drawing/2014/main" id="{D484893C-7CB3-45A1-97D0-2F3DF4200DA6}"/>
                </a:ext>
              </a:extLst>
            </p:cNvPr>
            <p:cNvGrpSpPr>
              <a:grpSpLocks/>
            </p:cNvGrpSpPr>
            <p:nvPr/>
          </p:nvGrpSpPr>
          <p:grpSpPr bwMode="auto">
            <a:xfrm flipH="1" flipV="1">
              <a:off x="2736" y="2736"/>
              <a:ext cx="96" cy="96"/>
              <a:chOff x="672" y="1248"/>
              <a:chExt cx="96" cy="96"/>
            </a:xfrm>
          </p:grpSpPr>
          <p:sp>
            <p:nvSpPr>
              <p:cNvPr id="52599" name="Line 739">
                <a:extLst>
                  <a:ext uri="{FF2B5EF4-FFF2-40B4-BE49-F238E27FC236}">
                    <a16:creationId xmlns:a16="http://schemas.microsoft.com/office/drawing/2014/main" id="{825A31C7-C524-4F68-A13A-D7FF823255D8}"/>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600" name="Line 740">
                <a:extLst>
                  <a:ext uri="{FF2B5EF4-FFF2-40B4-BE49-F238E27FC236}">
                    <a16:creationId xmlns:a16="http://schemas.microsoft.com/office/drawing/2014/main" id="{4423F9FB-D568-4640-A86E-CFF60254D70B}"/>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16" name="Group 741">
              <a:extLst>
                <a:ext uri="{FF2B5EF4-FFF2-40B4-BE49-F238E27FC236}">
                  <a16:creationId xmlns:a16="http://schemas.microsoft.com/office/drawing/2014/main" id="{C75EC5AA-A464-413C-B0E5-A30D3B659983}"/>
                </a:ext>
              </a:extLst>
            </p:cNvPr>
            <p:cNvGrpSpPr>
              <a:grpSpLocks/>
            </p:cNvGrpSpPr>
            <p:nvPr/>
          </p:nvGrpSpPr>
          <p:grpSpPr bwMode="auto">
            <a:xfrm flipH="1" flipV="1">
              <a:off x="2640" y="2688"/>
              <a:ext cx="96" cy="96"/>
              <a:chOff x="672" y="1248"/>
              <a:chExt cx="96" cy="96"/>
            </a:xfrm>
          </p:grpSpPr>
          <p:sp>
            <p:nvSpPr>
              <p:cNvPr id="52597" name="Line 742">
                <a:extLst>
                  <a:ext uri="{FF2B5EF4-FFF2-40B4-BE49-F238E27FC236}">
                    <a16:creationId xmlns:a16="http://schemas.microsoft.com/office/drawing/2014/main" id="{8A3EE94E-56AC-460F-ACF6-1268CD00AD4D}"/>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98" name="Line 743">
                <a:extLst>
                  <a:ext uri="{FF2B5EF4-FFF2-40B4-BE49-F238E27FC236}">
                    <a16:creationId xmlns:a16="http://schemas.microsoft.com/office/drawing/2014/main" id="{1D72A879-8E3A-4339-8D6A-F45AC5EAAC3C}"/>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17" name="Group 744">
              <a:extLst>
                <a:ext uri="{FF2B5EF4-FFF2-40B4-BE49-F238E27FC236}">
                  <a16:creationId xmlns:a16="http://schemas.microsoft.com/office/drawing/2014/main" id="{053A8B75-C440-443C-A2FD-15E33101502E}"/>
                </a:ext>
              </a:extLst>
            </p:cNvPr>
            <p:cNvGrpSpPr>
              <a:grpSpLocks/>
            </p:cNvGrpSpPr>
            <p:nvPr/>
          </p:nvGrpSpPr>
          <p:grpSpPr bwMode="auto">
            <a:xfrm flipH="1" flipV="1">
              <a:off x="2880" y="2976"/>
              <a:ext cx="96" cy="96"/>
              <a:chOff x="672" y="1248"/>
              <a:chExt cx="96" cy="96"/>
            </a:xfrm>
          </p:grpSpPr>
          <p:sp>
            <p:nvSpPr>
              <p:cNvPr id="52595" name="Line 745">
                <a:extLst>
                  <a:ext uri="{FF2B5EF4-FFF2-40B4-BE49-F238E27FC236}">
                    <a16:creationId xmlns:a16="http://schemas.microsoft.com/office/drawing/2014/main" id="{D90CC6A8-5D99-4F4D-B69E-F9C66BF1698B}"/>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96" name="Line 746">
                <a:extLst>
                  <a:ext uri="{FF2B5EF4-FFF2-40B4-BE49-F238E27FC236}">
                    <a16:creationId xmlns:a16="http://schemas.microsoft.com/office/drawing/2014/main" id="{B4086E6E-B0FB-4D72-B019-ADD5AE15213A}"/>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18" name="Group 747">
              <a:extLst>
                <a:ext uri="{FF2B5EF4-FFF2-40B4-BE49-F238E27FC236}">
                  <a16:creationId xmlns:a16="http://schemas.microsoft.com/office/drawing/2014/main" id="{FEAC8DE5-ED3E-4F25-B24F-DB93F85554E2}"/>
                </a:ext>
              </a:extLst>
            </p:cNvPr>
            <p:cNvGrpSpPr>
              <a:grpSpLocks/>
            </p:cNvGrpSpPr>
            <p:nvPr/>
          </p:nvGrpSpPr>
          <p:grpSpPr bwMode="auto">
            <a:xfrm flipH="1" flipV="1">
              <a:off x="2784" y="2832"/>
              <a:ext cx="96" cy="96"/>
              <a:chOff x="672" y="1248"/>
              <a:chExt cx="96" cy="96"/>
            </a:xfrm>
          </p:grpSpPr>
          <p:sp>
            <p:nvSpPr>
              <p:cNvPr id="52593" name="Line 748">
                <a:extLst>
                  <a:ext uri="{FF2B5EF4-FFF2-40B4-BE49-F238E27FC236}">
                    <a16:creationId xmlns:a16="http://schemas.microsoft.com/office/drawing/2014/main" id="{690D80A1-342F-4D00-8235-60F59DB35CDF}"/>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94" name="Line 749">
                <a:extLst>
                  <a:ext uri="{FF2B5EF4-FFF2-40B4-BE49-F238E27FC236}">
                    <a16:creationId xmlns:a16="http://schemas.microsoft.com/office/drawing/2014/main" id="{4CCE8EA4-1C72-4EBA-8AAC-9745305EB9BB}"/>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19" name="Group 750">
              <a:extLst>
                <a:ext uri="{FF2B5EF4-FFF2-40B4-BE49-F238E27FC236}">
                  <a16:creationId xmlns:a16="http://schemas.microsoft.com/office/drawing/2014/main" id="{94C3EA2F-6380-4EB8-8B12-253B54CA6736}"/>
                </a:ext>
              </a:extLst>
            </p:cNvPr>
            <p:cNvGrpSpPr>
              <a:grpSpLocks/>
            </p:cNvGrpSpPr>
            <p:nvPr/>
          </p:nvGrpSpPr>
          <p:grpSpPr bwMode="auto">
            <a:xfrm flipH="1" flipV="1">
              <a:off x="2304" y="2256"/>
              <a:ext cx="96" cy="96"/>
              <a:chOff x="672" y="1248"/>
              <a:chExt cx="96" cy="96"/>
            </a:xfrm>
          </p:grpSpPr>
          <p:sp>
            <p:nvSpPr>
              <p:cNvPr id="52591" name="Line 751">
                <a:extLst>
                  <a:ext uri="{FF2B5EF4-FFF2-40B4-BE49-F238E27FC236}">
                    <a16:creationId xmlns:a16="http://schemas.microsoft.com/office/drawing/2014/main" id="{2C6CB25C-7CCD-4895-B0EC-C5339D0B195C}"/>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92" name="Line 752">
                <a:extLst>
                  <a:ext uri="{FF2B5EF4-FFF2-40B4-BE49-F238E27FC236}">
                    <a16:creationId xmlns:a16="http://schemas.microsoft.com/office/drawing/2014/main" id="{7C3D9C31-3FD9-459C-93C9-16BDBBFCE672}"/>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20" name="Group 753">
              <a:extLst>
                <a:ext uri="{FF2B5EF4-FFF2-40B4-BE49-F238E27FC236}">
                  <a16:creationId xmlns:a16="http://schemas.microsoft.com/office/drawing/2014/main" id="{A5B11C79-CD22-49AF-A4EC-1C1034FD35CE}"/>
                </a:ext>
              </a:extLst>
            </p:cNvPr>
            <p:cNvGrpSpPr>
              <a:grpSpLocks/>
            </p:cNvGrpSpPr>
            <p:nvPr/>
          </p:nvGrpSpPr>
          <p:grpSpPr bwMode="auto">
            <a:xfrm flipH="1" flipV="1">
              <a:off x="2928" y="2640"/>
              <a:ext cx="96" cy="96"/>
              <a:chOff x="672" y="1248"/>
              <a:chExt cx="96" cy="96"/>
            </a:xfrm>
          </p:grpSpPr>
          <p:sp>
            <p:nvSpPr>
              <p:cNvPr id="52589" name="Line 754">
                <a:extLst>
                  <a:ext uri="{FF2B5EF4-FFF2-40B4-BE49-F238E27FC236}">
                    <a16:creationId xmlns:a16="http://schemas.microsoft.com/office/drawing/2014/main" id="{5B060472-AD48-4837-B9CD-78890A13FB8B}"/>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90" name="Line 755">
                <a:extLst>
                  <a:ext uri="{FF2B5EF4-FFF2-40B4-BE49-F238E27FC236}">
                    <a16:creationId xmlns:a16="http://schemas.microsoft.com/office/drawing/2014/main" id="{417D51F3-F839-470F-8765-B69DD668F86D}"/>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21" name="Group 756">
              <a:extLst>
                <a:ext uri="{FF2B5EF4-FFF2-40B4-BE49-F238E27FC236}">
                  <a16:creationId xmlns:a16="http://schemas.microsoft.com/office/drawing/2014/main" id="{F6F04E6F-382C-497E-BEC7-21549A4E81E2}"/>
                </a:ext>
              </a:extLst>
            </p:cNvPr>
            <p:cNvGrpSpPr>
              <a:grpSpLocks/>
            </p:cNvGrpSpPr>
            <p:nvPr/>
          </p:nvGrpSpPr>
          <p:grpSpPr bwMode="auto">
            <a:xfrm flipH="1" flipV="1">
              <a:off x="2736" y="2592"/>
              <a:ext cx="96" cy="96"/>
              <a:chOff x="672" y="1248"/>
              <a:chExt cx="96" cy="96"/>
            </a:xfrm>
          </p:grpSpPr>
          <p:sp>
            <p:nvSpPr>
              <p:cNvPr id="52587" name="Line 757">
                <a:extLst>
                  <a:ext uri="{FF2B5EF4-FFF2-40B4-BE49-F238E27FC236}">
                    <a16:creationId xmlns:a16="http://schemas.microsoft.com/office/drawing/2014/main" id="{F9DC4E16-6667-4A6E-96CD-A7A225CE2179}"/>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88" name="Line 758">
                <a:extLst>
                  <a:ext uri="{FF2B5EF4-FFF2-40B4-BE49-F238E27FC236}">
                    <a16:creationId xmlns:a16="http://schemas.microsoft.com/office/drawing/2014/main" id="{15A39337-AEFB-4F9D-8B7D-19EB0656C4C7}"/>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22" name="Group 759">
              <a:extLst>
                <a:ext uri="{FF2B5EF4-FFF2-40B4-BE49-F238E27FC236}">
                  <a16:creationId xmlns:a16="http://schemas.microsoft.com/office/drawing/2014/main" id="{027F062D-ACBE-4520-9168-B6968386D58D}"/>
                </a:ext>
              </a:extLst>
            </p:cNvPr>
            <p:cNvGrpSpPr>
              <a:grpSpLocks/>
            </p:cNvGrpSpPr>
            <p:nvPr/>
          </p:nvGrpSpPr>
          <p:grpSpPr bwMode="auto">
            <a:xfrm flipH="1" flipV="1">
              <a:off x="2352" y="2160"/>
              <a:ext cx="96" cy="96"/>
              <a:chOff x="672" y="1248"/>
              <a:chExt cx="96" cy="96"/>
            </a:xfrm>
          </p:grpSpPr>
          <p:sp>
            <p:nvSpPr>
              <p:cNvPr id="52585" name="Line 760">
                <a:extLst>
                  <a:ext uri="{FF2B5EF4-FFF2-40B4-BE49-F238E27FC236}">
                    <a16:creationId xmlns:a16="http://schemas.microsoft.com/office/drawing/2014/main" id="{9046E1F6-9AB1-48CC-8AA3-B145C70EEBC3}"/>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86" name="Line 761">
                <a:extLst>
                  <a:ext uri="{FF2B5EF4-FFF2-40B4-BE49-F238E27FC236}">
                    <a16:creationId xmlns:a16="http://schemas.microsoft.com/office/drawing/2014/main" id="{9993A98F-0319-418C-A999-679934582198}"/>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23" name="Group 762">
              <a:extLst>
                <a:ext uri="{FF2B5EF4-FFF2-40B4-BE49-F238E27FC236}">
                  <a16:creationId xmlns:a16="http://schemas.microsoft.com/office/drawing/2014/main" id="{F8A6AB01-62A5-491C-9DBF-C1E987F5FE17}"/>
                </a:ext>
              </a:extLst>
            </p:cNvPr>
            <p:cNvGrpSpPr>
              <a:grpSpLocks/>
            </p:cNvGrpSpPr>
            <p:nvPr/>
          </p:nvGrpSpPr>
          <p:grpSpPr bwMode="auto">
            <a:xfrm flipH="1" flipV="1">
              <a:off x="2496" y="2256"/>
              <a:ext cx="96" cy="96"/>
              <a:chOff x="672" y="1248"/>
              <a:chExt cx="96" cy="96"/>
            </a:xfrm>
          </p:grpSpPr>
          <p:sp>
            <p:nvSpPr>
              <p:cNvPr id="52583" name="Line 763">
                <a:extLst>
                  <a:ext uri="{FF2B5EF4-FFF2-40B4-BE49-F238E27FC236}">
                    <a16:creationId xmlns:a16="http://schemas.microsoft.com/office/drawing/2014/main" id="{580BAF43-39B4-4FB3-B155-D5BA53F38834}"/>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84" name="Line 764">
                <a:extLst>
                  <a:ext uri="{FF2B5EF4-FFF2-40B4-BE49-F238E27FC236}">
                    <a16:creationId xmlns:a16="http://schemas.microsoft.com/office/drawing/2014/main" id="{E72E9F5E-B154-45A2-AEED-E8CB6197FEA4}"/>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24" name="Group 765">
              <a:extLst>
                <a:ext uri="{FF2B5EF4-FFF2-40B4-BE49-F238E27FC236}">
                  <a16:creationId xmlns:a16="http://schemas.microsoft.com/office/drawing/2014/main" id="{39882A3B-C3F2-449A-A3F8-9686B63C7F9A}"/>
                </a:ext>
              </a:extLst>
            </p:cNvPr>
            <p:cNvGrpSpPr>
              <a:grpSpLocks/>
            </p:cNvGrpSpPr>
            <p:nvPr/>
          </p:nvGrpSpPr>
          <p:grpSpPr bwMode="auto">
            <a:xfrm flipH="1" flipV="1">
              <a:off x="2784" y="2256"/>
              <a:ext cx="96" cy="96"/>
              <a:chOff x="672" y="1248"/>
              <a:chExt cx="96" cy="96"/>
            </a:xfrm>
          </p:grpSpPr>
          <p:sp>
            <p:nvSpPr>
              <p:cNvPr id="52581" name="Line 766">
                <a:extLst>
                  <a:ext uri="{FF2B5EF4-FFF2-40B4-BE49-F238E27FC236}">
                    <a16:creationId xmlns:a16="http://schemas.microsoft.com/office/drawing/2014/main" id="{15C23488-8897-4163-9F36-CFA2C2A4BFC7}"/>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82" name="Line 767">
                <a:extLst>
                  <a:ext uri="{FF2B5EF4-FFF2-40B4-BE49-F238E27FC236}">
                    <a16:creationId xmlns:a16="http://schemas.microsoft.com/office/drawing/2014/main" id="{A84E77F8-133D-49FE-8B23-C8278E629405}"/>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25" name="Group 768">
              <a:extLst>
                <a:ext uri="{FF2B5EF4-FFF2-40B4-BE49-F238E27FC236}">
                  <a16:creationId xmlns:a16="http://schemas.microsoft.com/office/drawing/2014/main" id="{40BDD183-409A-4379-9369-543E6CF6027B}"/>
                </a:ext>
              </a:extLst>
            </p:cNvPr>
            <p:cNvGrpSpPr>
              <a:grpSpLocks/>
            </p:cNvGrpSpPr>
            <p:nvPr/>
          </p:nvGrpSpPr>
          <p:grpSpPr bwMode="auto">
            <a:xfrm flipH="1" flipV="1">
              <a:off x="2832" y="2160"/>
              <a:ext cx="96" cy="96"/>
              <a:chOff x="672" y="1248"/>
              <a:chExt cx="96" cy="96"/>
            </a:xfrm>
          </p:grpSpPr>
          <p:sp>
            <p:nvSpPr>
              <p:cNvPr id="52579" name="Line 769">
                <a:extLst>
                  <a:ext uri="{FF2B5EF4-FFF2-40B4-BE49-F238E27FC236}">
                    <a16:creationId xmlns:a16="http://schemas.microsoft.com/office/drawing/2014/main" id="{6F5A7841-4A87-4CF6-A109-DF4E0EB0CFB1}"/>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80" name="Line 770">
                <a:extLst>
                  <a:ext uri="{FF2B5EF4-FFF2-40B4-BE49-F238E27FC236}">
                    <a16:creationId xmlns:a16="http://schemas.microsoft.com/office/drawing/2014/main" id="{B1E58B51-7616-4DB0-8F4F-9DD085DB4C61}"/>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26" name="Group 771">
              <a:extLst>
                <a:ext uri="{FF2B5EF4-FFF2-40B4-BE49-F238E27FC236}">
                  <a16:creationId xmlns:a16="http://schemas.microsoft.com/office/drawing/2014/main" id="{6592D82C-081B-4DDB-B6AB-A439CC122F90}"/>
                </a:ext>
              </a:extLst>
            </p:cNvPr>
            <p:cNvGrpSpPr>
              <a:grpSpLocks/>
            </p:cNvGrpSpPr>
            <p:nvPr/>
          </p:nvGrpSpPr>
          <p:grpSpPr bwMode="auto">
            <a:xfrm flipH="1" flipV="1">
              <a:off x="2688" y="2496"/>
              <a:ext cx="96" cy="96"/>
              <a:chOff x="672" y="1248"/>
              <a:chExt cx="96" cy="96"/>
            </a:xfrm>
          </p:grpSpPr>
          <p:sp>
            <p:nvSpPr>
              <p:cNvPr id="52577" name="Line 772">
                <a:extLst>
                  <a:ext uri="{FF2B5EF4-FFF2-40B4-BE49-F238E27FC236}">
                    <a16:creationId xmlns:a16="http://schemas.microsoft.com/office/drawing/2014/main" id="{4BCB0120-C081-4C7D-A568-3B21402C4874}"/>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78" name="Line 773">
                <a:extLst>
                  <a:ext uri="{FF2B5EF4-FFF2-40B4-BE49-F238E27FC236}">
                    <a16:creationId xmlns:a16="http://schemas.microsoft.com/office/drawing/2014/main" id="{D5DFC7F7-28DE-4001-B4F4-391AC5D1F9DA}"/>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27" name="Group 774">
              <a:extLst>
                <a:ext uri="{FF2B5EF4-FFF2-40B4-BE49-F238E27FC236}">
                  <a16:creationId xmlns:a16="http://schemas.microsoft.com/office/drawing/2014/main" id="{739D9EC5-F6A0-41E9-9B6B-749552DD32FB}"/>
                </a:ext>
              </a:extLst>
            </p:cNvPr>
            <p:cNvGrpSpPr>
              <a:grpSpLocks/>
            </p:cNvGrpSpPr>
            <p:nvPr/>
          </p:nvGrpSpPr>
          <p:grpSpPr bwMode="auto">
            <a:xfrm flipH="1" flipV="1">
              <a:off x="2496" y="2544"/>
              <a:ext cx="96" cy="96"/>
              <a:chOff x="672" y="1248"/>
              <a:chExt cx="96" cy="96"/>
            </a:xfrm>
          </p:grpSpPr>
          <p:sp>
            <p:nvSpPr>
              <p:cNvPr id="52575" name="Line 775">
                <a:extLst>
                  <a:ext uri="{FF2B5EF4-FFF2-40B4-BE49-F238E27FC236}">
                    <a16:creationId xmlns:a16="http://schemas.microsoft.com/office/drawing/2014/main" id="{AA486E7A-8FEE-43F1-9F36-B6BAD175217D}"/>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76" name="Line 776">
                <a:extLst>
                  <a:ext uri="{FF2B5EF4-FFF2-40B4-BE49-F238E27FC236}">
                    <a16:creationId xmlns:a16="http://schemas.microsoft.com/office/drawing/2014/main" id="{96446F75-A7D7-415E-81FF-B68EC50D2EF8}"/>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28" name="Group 777">
              <a:extLst>
                <a:ext uri="{FF2B5EF4-FFF2-40B4-BE49-F238E27FC236}">
                  <a16:creationId xmlns:a16="http://schemas.microsoft.com/office/drawing/2014/main" id="{711E73A6-9A09-47E0-A4A8-13B919C74234}"/>
                </a:ext>
              </a:extLst>
            </p:cNvPr>
            <p:cNvGrpSpPr>
              <a:grpSpLocks/>
            </p:cNvGrpSpPr>
            <p:nvPr/>
          </p:nvGrpSpPr>
          <p:grpSpPr bwMode="auto">
            <a:xfrm flipH="1" flipV="1">
              <a:off x="2688" y="2352"/>
              <a:ext cx="96" cy="96"/>
              <a:chOff x="672" y="1248"/>
              <a:chExt cx="96" cy="96"/>
            </a:xfrm>
          </p:grpSpPr>
          <p:sp>
            <p:nvSpPr>
              <p:cNvPr id="52573" name="Line 778">
                <a:extLst>
                  <a:ext uri="{FF2B5EF4-FFF2-40B4-BE49-F238E27FC236}">
                    <a16:creationId xmlns:a16="http://schemas.microsoft.com/office/drawing/2014/main" id="{2F976713-6615-49C0-A76D-9EC3DF743D6A}"/>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74" name="Line 779">
                <a:extLst>
                  <a:ext uri="{FF2B5EF4-FFF2-40B4-BE49-F238E27FC236}">
                    <a16:creationId xmlns:a16="http://schemas.microsoft.com/office/drawing/2014/main" id="{F2884CF0-4FF9-4B5F-A29B-A5E74C644EA1}"/>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29" name="Group 780">
              <a:extLst>
                <a:ext uri="{FF2B5EF4-FFF2-40B4-BE49-F238E27FC236}">
                  <a16:creationId xmlns:a16="http://schemas.microsoft.com/office/drawing/2014/main" id="{7179BA00-CE02-4B64-BF0D-EE29DE05A701}"/>
                </a:ext>
              </a:extLst>
            </p:cNvPr>
            <p:cNvGrpSpPr>
              <a:grpSpLocks/>
            </p:cNvGrpSpPr>
            <p:nvPr/>
          </p:nvGrpSpPr>
          <p:grpSpPr bwMode="auto">
            <a:xfrm flipH="1" flipV="1">
              <a:off x="2592" y="2448"/>
              <a:ext cx="96" cy="96"/>
              <a:chOff x="672" y="1248"/>
              <a:chExt cx="96" cy="96"/>
            </a:xfrm>
          </p:grpSpPr>
          <p:sp>
            <p:nvSpPr>
              <p:cNvPr id="52571" name="Line 781">
                <a:extLst>
                  <a:ext uri="{FF2B5EF4-FFF2-40B4-BE49-F238E27FC236}">
                    <a16:creationId xmlns:a16="http://schemas.microsoft.com/office/drawing/2014/main" id="{DFD01746-243C-4A37-A66B-5F5B12FAF735}"/>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72" name="Line 782">
                <a:extLst>
                  <a:ext uri="{FF2B5EF4-FFF2-40B4-BE49-F238E27FC236}">
                    <a16:creationId xmlns:a16="http://schemas.microsoft.com/office/drawing/2014/main" id="{8F8334CA-E1C5-48C9-B425-6D09017D8A49}"/>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30" name="Group 783">
              <a:extLst>
                <a:ext uri="{FF2B5EF4-FFF2-40B4-BE49-F238E27FC236}">
                  <a16:creationId xmlns:a16="http://schemas.microsoft.com/office/drawing/2014/main" id="{0B69DD4B-4F62-466B-8545-1D50530A7CA3}"/>
                </a:ext>
              </a:extLst>
            </p:cNvPr>
            <p:cNvGrpSpPr>
              <a:grpSpLocks/>
            </p:cNvGrpSpPr>
            <p:nvPr/>
          </p:nvGrpSpPr>
          <p:grpSpPr bwMode="auto">
            <a:xfrm flipH="1" flipV="1">
              <a:off x="2400" y="2304"/>
              <a:ext cx="96" cy="96"/>
              <a:chOff x="672" y="1248"/>
              <a:chExt cx="96" cy="96"/>
            </a:xfrm>
          </p:grpSpPr>
          <p:sp>
            <p:nvSpPr>
              <p:cNvPr id="52569" name="Line 784">
                <a:extLst>
                  <a:ext uri="{FF2B5EF4-FFF2-40B4-BE49-F238E27FC236}">
                    <a16:creationId xmlns:a16="http://schemas.microsoft.com/office/drawing/2014/main" id="{C56398F4-789F-4771-B057-407242BF96A9}"/>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70" name="Line 785">
                <a:extLst>
                  <a:ext uri="{FF2B5EF4-FFF2-40B4-BE49-F238E27FC236}">
                    <a16:creationId xmlns:a16="http://schemas.microsoft.com/office/drawing/2014/main" id="{69E89F31-2C9C-41D3-A731-3A3E13908B97}"/>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31" name="Group 786">
              <a:extLst>
                <a:ext uri="{FF2B5EF4-FFF2-40B4-BE49-F238E27FC236}">
                  <a16:creationId xmlns:a16="http://schemas.microsoft.com/office/drawing/2014/main" id="{3C978B9E-20DE-4543-B98D-4DF7FA527E05}"/>
                </a:ext>
              </a:extLst>
            </p:cNvPr>
            <p:cNvGrpSpPr>
              <a:grpSpLocks/>
            </p:cNvGrpSpPr>
            <p:nvPr/>
          </p:nvGrpSpPr>
          <p:grpSpPr bwMode="auto">
            <a:xfrm flipH="1" flipV="1">
              <a:off x="2640" y="2256"/>
              <a:ext cx="96" cy="96"/>
              <a:chOff x="672" y="1248"/>
              <a:chExt cx="96" cy="96"/>
            </a:xfrm>
          </p:grpSpPr>
          <p:sp>
            <p:nvSpPr>
              <p:cNvPr id="52567" name="Line 787">
                <a:extLst>
                  <a:ext uri="{FF2B5EF4-FFF2-40B4-BE49-F238E27FC236}">
                    <a16:creationId xmlns:a16="http://schemas.microsoft.com/office/drawing/2014/main" id="{B20BA133-94AA-4C52-9ADA-839606636396}"/>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68" name="Line 788">
                <a:extLst>
                  <a:ext uri="{FF2B5EF4-FFF2-40B4-BE49-F238E27FC236}">
                    <a16:creationId xmlns:a16="http://schemas.microsoft.com/office/drawing/2014/main" id="{ABF879D3-6CAD-473D-ADCA-ED82B6006010}"/>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32" name="Group 789">
              <a:extLst>
                <a:ext uri="{FF2B5EF4-FFF2-40B4-BE49-F238E27FC236}">
                  <a16:creationId xmlns:a16="http://schemas.microsoft.com/office/drawing/2014/main" id="{C1C18563-743B-4D90-9CAB-90633F8FDE77}"/>
                </a:ext>
              </a:extLst>
            </p:cNvPr>
            <p:cNvGrpSpPr>
              <a:grpSpLocks/>
            </p:cNvGrpSpPr>
            <p:nvPr/>
          </p:nvGrpSpPr>
          <p:grpSpPr bwMode="auto">
            <a:xfrm flipH="1" flipV="1">
              <a:off x="2688" y="2160"/>
              <a:ext cx="96" cy="96"/>
              <a:chOff x="672" y="1248"/>
              <a:chExt cx="96" cy="96"/>
            </a:xfrm>
          </p:grpSpPr>
          <p:sp>
            <p:nvSpPr>
              <p:cNvPr id="52565" name="Line 790">
                <a:extLst>
                  <a:ext uri="{FF2B5EF4-FFF2-40B4-BE49-F238E27FC236}">
                    <a16:creationId xmlns:a16="http://schemas.microsoft.com/office/drawing/2014/main" id="{FDDF77B9-CD97-4BD2-9CF4-F4B61736EFCE}"/>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66" name="Line 791">
                <a:extLst>
                  <a:ext uri="{FF2B5EF4-FFF2-40B4-BE49-F238E27FC236}">
                    <a16:creationId xmlns:a16="http://schemas.microsoft.com/office/drawing/2014/main" id="{6EF800F5-515D-45C1-9247-E35EF729262F}"/>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33" name="Group 792">
              <a:extLst>
                <a:ext uri="{FF2B5EF4-FFF2-40B4-BE49-F238E27FC236}">
                  <a16:creationId xmlns:a16="http://schemas.microsoft.com/office/drawing/2014/main" id="{494352EC-E56E-447C-8E51-EBFA3A067BE7}"/>
                </a:ext>
              </a:extLst>
            </p:cNvPr>
            <p:cNvGrpSpPr>
              <a:grpSpLocks/>
            </p:cNvGrpSpPr>
            <p:nvPr/>
          </p:nvGrpSpPr>
          <p:grpSpPr bwMode="auto">
            <a:xfrm flipH="1" flipV="1">
              <a:off x="2448" y="2448"/>
              <a:ext cx="96" cy="96"/>
              <a:chOff x="672" y="1248"/>
              <a:chExt cx="96" cy="96"/>
            </a:xfrm>
          </p:grpSpPr>
          <p:sp>
            <p:nvSpPr>
              <p:cNvPr id="52563" name="Line 793">
                <a:extLst>
                  <a:ext uri="{FF2B5EF4-FFF2-40B4-BE49-F238E27FC236}">
                    <a16:creationId xmlns:a16="http://schemas.microsoft.com/office/drawing/2014/main" id="{614CDB9E-9C6B-451F-9FEC-E8DDFA94BE55}"/>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64" name="Line 794">
                <a:extLst>
                  <a:ext uri="{FF2B5EF4-FFF2-40B4-BE49-F238E27FC236}">
                    <a16:creationId xmlns:a16="http://schemas.microsoft.com/office/drawing/2014/main" id="{6BE26327-EDE4-4233-9A52-F8089B5DA3DA}"/>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34" name="Group 795">
              <a:extLst>
                <a:ext uri="{FF2B5EF4-FFF2-40B4-BE49-F238E27FC236}">
                  <a16:creationId xmlns:a16="http://schemas.microsoft.com/office/drawing/2014/main" id="{2DAB8090-1BC5-4A15-99E5-7C7F7B195691}"/>
                </a:ext>
              </a:extLst>
            </p:cNvPr>
            <p:cNvGrpSpPr>
              <a:grpSpLocks/>
            </p:cNvGrpSpPr>
            <p:nvPr/>
          </p:nvGrpSpPr>
          <p:grpSpPr bwMode="auto">
            <a:xfrm flipH="1" flipV="1">
              <a:off x="2544" y="2160"/>
              <a:ext cx="96" cy="96"/>
              <a:chOff x="672" y="1248"/>
              <a:chExt cx="96" cy="96"/>
            </a:xfrm>
          </p:grpSpPr>
          <p:sp>
            <p:nvSpPr>
              <p:cNvPr id="52561" name="Line 796">
                <a:extLst>
                  <a:ext uri="{FF2B5EF4-FFF2-40B4-BE49-F238E27FC236}">
                    <a16:creationId xmlns:a16="http://schemas.microsoft.com/office/drawing/2014/main" id="{1B4F34C0-E13F-496E-BA67-8E781D5E1B42}"/>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62" name="Line 797">
                <a:extLst>
                  <a:ext uri="{FF2B5EF4-FFF2-40B4-BE49-F238E27FC236}">
                    <a16:creationId xmlns:a16="http://schemas.microsoft.com/office/drawing/2014/main" id="{DF0FED8B-397F-4CF4-BBD1-D48AB13D044C}"/>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35" name="Group 798">
              <a:extLst>
                <a:ext uri="{FF2B5EF4-FFF2-40B4-BE49-F238E27FC236}">
                  <a16:creationId xmlns:a16="http://schemas.microsoft.com/office/drawing/2014/main" id="{2A058095-4817-4B3E-84A6-ECB442B4882F}"/>
                </a:ext>
              </a:extLst>
            </p:cNvPr>
            <p:cNvGrpSpPr>
              <a:grpSpLocks/>
            </p:cNvGrpSpPr>
            <p:nvPr/>
          </p:nvGrpSpPr>
          <p:grpSpPr bwMode="auto">
            <a:xfrm flipH="1" flipV="1">
              <a:off x="2928" y="2304"/>
              <a:ext cx="96" cy="96"/>
              <a:chOff x="672" y="1248"/>
              <a:chExt cx="96" cy="96"/>
            </a:xfrm>
          </p:grpSpPr>
          <p:sp>
            <p:nvSpPr>
              <p:cNvPr id="52559" name="Line 799">
                <a:extLst>
                  <a:ext uri="{FF2B5EF4-FFF2-40B4-BE49-F238E27FC236}">
                    <a16:creationId xmlns:a16="http://schemas.microsoft.com/office/drawing/2014/main" id="{B84DC211-8081-46EA-BADD-1F64BB9740D2}"/>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60" name="Line 800">
                <a:extLst>
                  <a:ext uri="{FF2B5EF4-FFF2-40B4-BE49-F238E27FC236}">
                    <a16:creationId xmlns:a16="http://schemas.microsoft.com/office/drawing/2014/main" id="{D94D39CD-F6F9-4C8A-B09D-E1754A73E0FD}"/>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36" name="Group 801">
              <a:extLst>
                <a:ext uri="{FF2B5EF4-FFF2-40B4-BE49-F238E27FC236}">
                  <a16:creationId xmlns:a16="http://schemas.microsoft.com/office/drawing/2014/main" id="{268C090A-8FDD-47B4-9A9A-53AF60B20B19}"/>
                </a:ext>
              </a:extLst>
            </p:cNvPr>
            <p:cNvGrpSpPr>
              <a:grpSpLocks/>
            </p:cNvGrpSpPr>
            <p:nvPr/>
          </p:nvGrpSpPr>
          <p:grpSpPr bwMode="auto">
            <a:xfrm flipH="1" flipV="1">
              <a:off x="2544" y="2352"/>
              <a:ext cx="96" cy="96"/>
              <a:chOff x="672" y="1248"/>
              <a:chExt cx="96" cy="96"/>
            </a:xfrm>
          </p:grpSpPr>
          <p:sp>
            <p:nvSpPr>
              <p:cNvPr id="52557" name="Line 802">
                <a:extLst>
                  <a:ext uri="{FF2B5EF4-FFF2-40B4-BE49-F238E27FC236}">
                    <a16:creationId xmlns:a16="http://schemas.microsoft.com/office/drawing/2014/main" id="{C5B6EFD3-681C-4713-9890-54A619CA816A}"/>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58" name="Line 803">
                <a:extLst>
                  <a:ext uri="{FF2B5EF4-FFF2-40B4-BE49-F238E27FC236}">
                    <a16:creationId xmlns:a16="http://schemas.microsoft.com/office/drawing/2014/main" id="{406A907A-BC0A-4F3A-B130-E732C208E0A8}"/>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37" name="Group 804">
              <a:extLst>
                <a:ext uri="{FF2B5EF4-FFF2-40B4-BE49-F238E27FC236}">
                  <a16:creationId xmlns:a16="http://schemas.microsoft.com/office/drawing/2014/main" id="{9A74D32B-9C0B-402F-8108-E482CF22EEDD}"/>
                </a:ext>
              </a:extLst>
            </p:cNvPr>
            <p:cNvGrpSpPr>
              <a:grpSpLocks/>
            </p:cNvGrpSpPr>
            <p:nvPr/>
          </p:nvGrpSpPr>
          <p:grpSpPr bwMode="auto">
            <a:xfrm flipH="1" flipV="1">
              <a:off x="2928" y="2448"/>
              <a:ext cx="96" cy="96"/>
              <a:chOff x="672" y="1248"/>
              <a:chExt cx="96" cy="96"/>
            </a:xfrm>
          </p:grpSpPr>
          <p:sp>
            <p:nvSpPr>
              <p:cNvPr id="52555" name="Line 805">
                <a:extLst>
                  <a:ext uri="{FF2B5EF4-FFF2-40B4-BE49-F238E27FC236}">
                    <a16:creationId xmlns:a16="http://schemas.microsoft.com/office/drawing/2014/main" id="{1A510C3F-F3E9-48A6-A660-5A45B6A1786C}"/>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56" name="Line 806">
                <a:extLst>
                  <a:ext uri="{FF2B5EF4-FFF2-40B4-BE49-F238E27FC236}">
                    <a16:creationId xmlns:a16="http://schemas.microsoft.com/office/drawing/2014/main" id="{AD9B922C-B83A-4A39-A36F-9981D04CB827}"/>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38" name="Group 807">
              <a:extLst>
                <a:ext uri="{FF2B5EF4-FFF2-40B4-BE49-F238E27FC236}">
                  <a16:creationId xmlns:a16="http://schemas.microsoft.com/office/drawing/2014/main" id="{7CF708DA-C682-4A31-9A2D-34B880F46E4A}"/>
                </a:ext>
              </a:extLst>
            </p:cNvPr>
            <p:cNvGrpSpPr>
              <a:grpSpLocks/>
            </p:cNvGrpSpPr>
            <p:nvPr/>
          </p:nvGrpSpPr>
          <p:grpSpPr bwMode="auto">
            <a:xfrm flipH="1" flipV="1">
              <a:off x="2784" y="2448"/>
              <a:ext cx="96" cy="96"/>
              <a:chOff x="672" y="1248"/>
              <a:chExt cx="96" cy="96"/>
            </a:xfrm>
          </p:grpSpPr>
          <p:sp>
            <p:nvSpPr>
              <p:cNvPr id="52553" name="Line 808">
                <a:extLst>
                  <a:ext uri="{FF2B5EF4-FFF2-40B4-BE49-F238E27FC236}">
                    <a16:creationId xmlns:a16="http://schemas.microsoft.com/office/drawing/2014/main" id="{B4D3C046-92F3-4BD9-92F0-3F51F21FEE26}"/>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54" name="Line 809">
                <a:extLst>
                  <a:ext uri="{FF2B5EF4-FFF2-40B4-BE49-F238E27FC236}">
                    <a16:creationId xmlns:a16="http://schemas.microsoft.com/office/drawing/2014/main" id="{F5E39E55-BFAD-458D-BEE8-B5EEDDEBCC39}"/>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39" name="Group 810">
              <a:extLst>
                <a:ext uri="{FF2B5EF4-FFF2-40B4-BE49-F238E27FC236}">
                  <a16:creationId xmlns:a16="http://schemas.microsoft.com/office/drawing/2014/main" id="{1CC11E7E-7639-406D-BD11-E070081B4D80}"/>
                </a:ext>
              </a:extLst>
            </p:cNvPr>
            <p:cNvGrpSpPr>
              <a:grpSpLocks/>
            </p:cNvGrpSpPr>
            <p:nvPr/>
          </p:nvGrpSpPr>
          <p:grpSpPr bwMode="auto">
            <a:xfrm flipH="1" flipV="1">
              <a:off x="2832" y="2352"/>
              <a:ext cx="96" cy="96"/>
              <a:chOff x="672" y="1248"/>
              <a:chExt cx="96" cy="96"/>
            </a:xfrm>
          </p:grpSpPr>
          <p:sp>
            <p:nvSpPr>
              <p:cNvPr id="52551" name="Line 811">
                <a:extLst>
                  <a:ext uri="{FF2B5EF4-FFF2-40B4-BE49-F238E27FC236}">
                    <a16:creationId xmlns:a16="http://schemas.microsoft.com/office/drawing/2014/main" id="{A6EB33D4-8561-4197-AC53-A5B247492F16}"/>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52" name="Line 812">
                <a:extLst>
                  <a:ext uri="{FF2B5EF4-FFF2-40B4-BE49-F238E27FC236}">
                    <a16:creationId xmlns:a16="http://schemas.microsoft.com/office/drawing/2014/main" id="{57000990-AEA6-4C82-9F14-91FA8A87C907}"/>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40" name="Group 813">
              <a:extLst>
                <a:ext uri="{FF2B5EF4-FFF2-40B4-BE49-F238E27FC236}">
                  <a16:creationId xmlns:a16="http://schemas.microsoft.com/office/drawing/2014/main" id="{FF75556E-1B53-4CCB-85B8-3F29AAD773E1}"/>
                </a:ext>
              </a:extLst>
            </p:cNvPr>
            <p:cNvGrpSpPr>
              <a:grpSpLocks/>
            </p:cNvGrpSpPr>
            <p:nvPr/>
          </p:nvGrpSpPr>
          <p:grpSpPr bwMode="auto">
            <a:xfrm flipH="1" flipV="1">
              <a:off x="2592" y="2592"/>
              <a:ext cx="96" cy="96"/>
              <a:chOff x="672" y="1248"/>
              <a:chExt cx="96" cy="96"/>
            </a:xfrm>
          </p:grpSpPr>
          <p:sp>
            <p:nvSpPr>
              <p:cNvPr id="52549" name="Line 814">
                <a:extLst>
                  <a:ext uri="{FF2B5EF4-FFF2-40B4-BE49-F238E27FC236}">
                    <a16:creationId xmlns:a16="http://schemas.microsoft.com/office/drawing/2014/main" id="{4661B6F4-2E65-4B46-8596-A96AF1298218}"/>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50" name="Line 815">
                <a:extLst>
                  <a:ext uri="{FF2B5EF4-FFF2-40B4-BE49-F238E27FC236}">
                    <a16:creationId xmlns:a16="http://schemas.microsoft.com/office/drawing/2014/main" id="{A2720ED7-6D44-4D32-AF9F-6F21527AFE4D}"/>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41" name="Group 816">
              <a:extLst>
                <a:ext uri="{FF2B5EF4-FFF2-40B4-BE49-F238E27FC236}">
                  <a16:creationId xmlns:a16="http://schemas.microsoft.com/office/drawing/2014/main" id="{A592C3EA-02F9-4353-B339-071E260A2E34}"/>
                </a:ext>
              </a:extLst>
            </p:cNvPr>
            <p:cNvGrpSpPr>
              <a:grpSpLocks/>
            </p:cNvGrpSpPr>
            <p:nvPr/>
          </p:nvGrpSpPr>
          <p:grpSpPr bwMode="auto">
            <a:xfrm>
              <a:off x="2304" y="1296"/>
              <a:ext cx="96" cy="96"/>
              <a:chOff x="672" y="1248"/>
              <a:chExt cx="96" cy="96"/>
            </a:xfrm>
          </p:grpSpPr>
          <p:sp>
            <p:nvSpPr>
              <p:cNvPr id="52547" name="Line 817">
                <a:extLst>
                  <a:ext uri="{FF2B5EF4-FFF2-40B4-BE49-F238E27FC236}">
                    <a16:creationId xmlns:a16="http://schemas.microsoft.com/office/drawing/2014/main" id="{C4BC6521-9D89-41FC-9442-B0C783257338}"/>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48" name="Line 818">
                <a:extLst>
                  <a:ext uri="{FF2B5EF4-FFF2-40B4-BE49-F238E27FC236}">
                    <a16:creationId xmlns:a16="http://schemas.microsoft.com/office/drawing/2014/main" id="{F6094A08-8DAD-4840-9FBD-1CF8E4113A3F}"/>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42" name="Group 819">
              <a:extLst>
                <a:ext uri="{FF2B5EF4-FFF2-40B4-BE49-F238E27FC236}">
                  <a16:creationId xmlns:a16="http://schemas.microsoft.com/office/drawing/2014/main" id="{15633631-2ED2-42D2-8268-1E8D0856085C}"/>
                </a:ext>
              </a:extLst>
            </p:cNvPr>
            <p:cNvGrpSpPr>
              <a:grpSpLocks/>
            </p:cNvGrpSpPr>
            <p:nvPr/>
          </p:nvGrpSpPr>
          <p:grpSpPr bwMode="auto">
            <a:xfrm>
              <a:off x="2832" y="1008"/>
              <a:ext cx="96" cy="96"/>
              <a:chOff x="672" y="1248"/>
              <a:chExt cx="96" cy="96"/>
            </a:xfrm>
          </p:grpSpPr>
          <p:sp>
            <p:nvSpPr>
              <p:cNvPr id="52545" name="Line 820">
                <a:extLst>
                  <a:ext uri="{FF2B5EF4-FFF2-40B4-BE49-F238E27FC236}">
                    <a16:creationId xmlns:a16="http://schemas.microsoft.com/office/drawing/2014/main" id="{7221ECBA-C008-4DAB-8ADD-9B65F28BDEA0}"/>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46" name="Line 821">
                <a:extLst>
                  <a:ext uri="{FF2B5EF4-FFF2-40B4-BE49-F238E27FC236}">
                    <a16:creationId xmlns:a16="http://schemas.microsoft.com/office/drawing/2014/main" id="{D9213BFB-DF77-4AEE-9E2D-241A906DCF5F}"/>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43" name="Group 822">
              <a:extLst>
                <a:ext uri="{FF2B5EF4-FFF2-40B4-BE49-F238E27FC236}">
                  <a16:creationId xmlns:a16="http://schemas.microsoft.com/office/drawing/2014/main" id="{5610A17C-8665-4D6A-BC91-D5F995706F0A}"/>
                </a:ext>
              </a:extLst>
            </p:cNvPr>
            <p:cNvGrpSpPr>
              <a:grpSpLocks/>
            </p:cNvGrpSpPr>
            <p:nvPr/>
          </p:nvGrpSpPr>
          <p:grpSpPr bwMode="auto">
            <a:xfrm flipH="1" flipV="1">
              <a:off x="2304" y="1728"/>
              <a:ext cx="96" cy="96"/>
              <a:chOff x="672" y="1248"/>
              <a:chExt cx="96" cy="96"/>
            </a:xfrm>
          </p:grpSpPr>
          <p:sp>
            <p:nvSpPr>
              <p:cNvPr id="52543" name="Line 823">
                <a:extLst>
                  <a:ext uri="{FF2B5EF4-FFF2-40B4-BE49-F238E27FC236}">
                    <a16:creationId xmlns:a16="http://schemas.microsoft.com/office/drawing/2014/main" id="{3514C036-7C6A-4E77-BBFF-5F61C48676B9}"/>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44" name="Line 824">
                <a:extLst>
                  <a:ext uri="{FF2B5EF4-FFF2-40B4-BE49-F238E27FC236}">
                    <a16:creationId xmlns:a16="http://schemas.microsoft.com/office/drawing/2014/main" id="{224CD574-0266-440D-B2DC-DF8816302DC2}"/>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44" name="Group 825">
              <a:extLst>
                <a:ext uri="{FF2B5EF4-FFF2-40B4-BE49-F238E27FC236}">
                  <a16:creationId xmlns:a16="http://schemas.microsoft.com/office/drawing/2014/main" id="{E47A3867-15FD-41B2-8852-9667392AFB72}"/>
                </a:ext>
              </a:extLst>
            </p:cNvPr>
            <p:cNvGrpSpPr>
              <a:grpSpLocks/>
            </p:cNvGrpSpPr>
            <p:nvPr/>
          </p:nvGrpSpPr>
          <p:grpSpPr bwMode="auto">
            <a:xfrm flipH="1" flipV="1">
              <a:off x="2304" y="1584"/>
              <a:ext cx="96" cy="96"/>
              <a:chOff x="672" y="1248"/>
              <a:chExt cx="96" cy="96"/>
            </a:xfrm>
          </p:grpSpPr>
          <p:sp>
            <p:nvSpPr>
              <p:cNvPr id="52541" name="Line 826">
                <a:extLst>
                  <a:ext uri="{FF2B5EF4-FFF2-40B4-BE49-F238E27FC236}">
                    <a16:creationId xmlns:a16="http://schemas.microsoft.com/office/drawing/2014/main" id="{664B13F1-3C0B-416B-BEEB-FCEDD954F3CE}"/>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42" name="Line 827">
                <a:extLst>
                  <a:ext uri="{FF2B5EF4-FFF2-40B4-BE49-F238E27FC236}">
                    <a16:creationId xmlns:a16="http://schemas.microsoft.com/office/drawing/2014/main" id="{72427F5A-FB4C-4FCB-8A3A-94E7019FA7CA}"/>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45" name="Group 828">
              <a:extLst>
                <a:ext uri="{FF2B5EF4-FFF2-40B4-BE49-F238E27FC236}">
                  <a16:creationId xmlns:a16="http://schemas.microsoft.com/office/drawing/2014/main" id="{22D39378-4E81-4815-8ADD-55227C004AC7}"/>
                </a:ext>
              </a:extLst>
            </p:cNvPr>
            <p:cNvGrpSpPr>
              <a:grpSpLocks/>
            </p:cNvGrpSpPr>
            <p:nvPr/>
          </p:nvGrpSpPr>
          <p:grpSpPr bwMode="auto">
            <a:xfrm flipH="1" flipV="1">
              <a:off x="2304" y="1440"/>
              <a:ext cx="96" cy="96"/>
              <a:chOff x="672" y="1248"/>
              <a:chExt cx="96" cy="96"/>
            </a:xfrm>
          </p:grpSpPr>
          <p:sp>
            <p:nvSpPr>
              <p:cNvPr id="52539" name="Line 829">
                <a:extLst>
                  <a:ext uri="{FF2B5EF4-FFF2-40B4-BE49-F238E27FC236}">
                    <a16:creationId xmlns:a16="http://schemas.microsoft.com/office/drawing/2014/main" id="{BBDC0BA9-B8D0-4B0B-9608-16A1527BDB81}"/>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40" name="Line 830">
                <a:extLst>
                  <a:ext uri="{FF2B5EF4-FFF2-40B4-BE49-F238E27FC236}">
                    <a16:creationId xmlns:a16="http://schemas.microsoft.com/office/drawing/2014/main" id="{331E107F-296F-4F46-9C06-35483E37F727}"/>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46" name="Group 831">
              <a:extLst>
                <a:ext uri="{FF2B5EF4-FFF2-40B4-BE49-F238E27FC236}">
                  <a16:creationId xmlns:a16="http://schemas.microsoft.com/office/drawing/2014/main" id="{2826A51B-5496-4B81-A65B-A70CEEC87CB8}"/>
                </a:ext>
              </a:extLst>
            </p:cNvPr>
            <p:cNvGrpSpPr>
              <a:grpSpLocks/>
            </p:cNvGrpSpPr>
            <p:nvPr/>
          </p:nvGrpSpPr>
          <p:grpSpPr bwMode="auto">
            <a:xfrm flipH="1" flipV="1">
              <a:off x="2400" y="1488"/>
              <a:ext cx="96" cy="96"/>
              <a:chOff x="672" y="1248"/>
              <a:chExt cx="96" cy="96"/>
            </a:xfrm>
          </p:grpSpPr>
          <p:sp>
            <p:nvSpPr>
              <p:cNvPr id="52537" name="Line 832">
                <a:extLst>
                  <a:ext uri="{FF2B5EF4-FFF2-40B4-BE49-F238E27FC236}">
                    <a16:creationId xmlns:a16="http://schemas.microsoft.com/office/drawing/2014/main" id="{EDBF988F-6A00-44C9-9132-5AD97CA99ABE}"/>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38" name="Line 833">
                <a:extLst>
                  <a:ext uri="{FF2B5EF4-FFF2-40B4-BE49-F238E27FC236}">
                    <a16:creationId xmlns:a16="http://schemas.microsoft.com/office/drawing/2014/main" id="{6DCBF218-C22F-48B2-8F91-2B8CECD3003D}"/>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47" name="Group 834">
              <a:extLst>
                <a:ext uri="{FF2B5EF4-FFF2-40B4-BE49-F238E27FC236}">
                  <a16:creationId xmlns:a16="http://schemas.microsoft.com/office/drawing/2014/main" id="{EBC4C2A6-3436-444B-BE3F-5B8AF4DDFBA7}"/>
                </a:ext>
              </a:extLst>
            </p:cNvPr>
            <p:cNvGrpSpPr>
              <a:grpSpLocks/>
            </p:cNvGrpSpPr>
            <p:nvPr/>
          </p:nvGrpSpPr>
          <p:grpSpPr bwMode="auto">
            <a:xfrm flipH="1" flipV="1">
              <a:off x="2832" y="1632"/>
              <a:ext cx="96" cy="96"/>
              <a:chOff x="672" y="1248"/>
              <a:chExt cx="96" cy="96"/>
            </a:xfrm>
          </p:grpSpPr>
          <p:sp>
            <p:nvSpPr>
              <p:cNvPr id="52535" name="Line 835">
                <a:extLst>
                  <a:ext uri="{FF2B5EF4-FFF2-40B4-BE49-F238E27FC236}">
                    <a16:creationId xmlns:a16="http://schemas.microsoft.com/office/drawing/2014/main" id="{945605E7-C004-4CEE-91FF-F15BB92345BC}"/>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36" name="Line 836">
                <a:extLst>
                  <a:ext uri="{FF2B5EF4-FFF2-40B4-BE49-F238E27FC236}">
                    <a16:creationId xmlns:a16="http://schemas.microsoft.com/office/drawing/2014/main" id="{F7FB6756-BC31-40A4-BAE3-19C358E83BDD}"/>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48" name="Group 837">
              <a:extLst>
                <a:ext uri="{FF2B5EF4-FFF2-40B4-BE49-F238E27FC236}">
                  <a16:creationId xmlns:a16="http://schemas.microsoft.com/office/drawing/2014/main" id="{8771F04B-61B5-48DA-A933-EA086EBA75E1}"/>
                </a:ext>
              </a:extLst>
            </p:cNvPr>
            <p:cNvGrpSpPr>
              <a:grpSpLocks/>
            </p:cNvGrpSpPr>
            <p:nvPr/>
          </p:nvGrpSpPr>
          <p:grpSpPr bwMode="auto">
            <a:xfrm flipH="1" flipV="1">
              <a:off x="2784" y="1488"/>
              <a:ext cx="96" cy="96"/>
              <a:chOff x="672" y="1248"/>
              <a:chExt cx="96" cy="96"/>
            </a:xfrm>
          </p:grpSpPr>
          <p:sp>
            <p:nvSpPr>
              <p:cNvPr id="52533" name="Line 838">
                <a:extLst>
                  <a:ext uri="{FF2B5EF4-FFF2-40B4-BE49-F238E27FC236}">
                    <a16:creationId xmlns:a16="http://schemas.microsoft.com/office/drawing/2014/main" id="{97071F41-F6AE-4895-BB56-22D258C6ACE6}"/>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34" name="Line 839">
                <a:extLst>
                  <a:ext uri="{FF2B5EF4-FFF2-40B4-BE49-F238E27FC236}">
                    <a16:creationId xmlns:a16="http://schemas.microsoft.com/office/drawing/2014/main" id="{BC9AD8CA-0F5D-4841-8191-22C12CC438AB}"/>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49" name="Group 840">
              <a:extLst>
                <a:ext uri="{FF2B5EF4-FFF2-40B4-BE49-F238E27FC236}">
                  <a16:creationId xmlns:a16="http://schemas.microsoft.com/office/drawing/2014/main" id="{BBE3F71C-248D-42BD-BBC1-C3F555AD7ED5}"/>
                </a:ext>
              </a:extLst>
            </p:cNvPr>
            <p:cNvGrpSpPr>
              <a:grpSpLocks/>
            </p:cNvGrpSpPr>
            <p:nvPr/>
          </p:nvGrpSpPr>
          <p:grpSpPr bwMode="auto">
            <a:xfrm flipH="1" flipV="1">
              <a:off x="2688" y="1632"/>
              <a:ext cx="96" cy="96"/>
              <a:chOff x="672" y="1248"/>
              <a:chExt cx="96" cy="96"/>
            </a:xfrm>
          </p:grpSpPr>
          <p:sp>
            <p:nvSpPr>
              <p:cNvPr id="52531" name="Line 841">
                <a:extLst>
                  <a:ext uri="{FF2B5EF4-FFF2-40B4-BE49-F238E27FC236}">
                    <a16:creationId xmlns:a16="http://schemas.microsoft.com/office/drawing/2014/main" id="{1DA19F18-1A97-4D2A-B430-83B13DD0FA74}"/>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32" name="Line 842">
                <a:extLst>
                  <a:ext uri="{FF2B5EF4-FFF2-40B4-BE49-F238E27FC236}">
                    <a16:creationId xmlns:a16="http://schemas.microsoft.com/office/drawing/2014/main" id="{CAA8A6CD-3A34-4AD7-8AAF-8ECA171E406C}"/>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50" name="Group 843">
              <a:extLst>
                <a:ext uri="{FF2B5EF4-FFF2-40B4-BE49-F238E27FC236}">
                  <a16:creationId xmlns:a16="http://schemas.microsoft.com/office/drawing/2014/main" id="{C775CE37-EED8-451C-8D44-CEB61D654A68}"/>
                </a:ext>
              </a:extLst>
            </p:cNvPr>
            <p:cNvGrpSpPr>
              <a:grpSpLocks/>
            </p:cNvGrpSpPr>
            <p:nvPr/>
          </p:nvGrpSpPr>
          <p:grpSpPr bwMode="auto">
            <a:xfrm flipH="1" flipV="1">
              <a:off x="2400" y="1632"/>
              <a:ext cx="96" cy="96"/>
              <a:chOff x="672" y="1248"/>
              <a:chExt cx="96" cy="96"/>
            </a:xfrm>
          </p:grpSpPr>
          <p:sp>
            <p:nvSpPr>
              <p:cNvPr id="52529" name="Line 844">
                <a:extLst>
                  <a:ext uri="{FF2B5EF4-FFF2-40B4-BE49-F238E27FC236}">
                    <a16:creationId xmlns:a16="http://schemas.microsoft.com/office/drawing/2014/main" id="{E91BC1A4-9756-4F5C-820E-2990B5C88798}"/>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30" name="Line 845">
                <a:extLst>
                  <a:ext uri="{FF2B5EF4-FFF2-40B4-BE49-F238E27FC236}">
                    <a16:creationId xmlns:a16="http://schemas.microsoft.com/office/drawing/2014/main" id="{87F62098-33C4-4423-942F-C0A7D272F27A}"/>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51" name="Group 846">
              <a:extLst>
                <a:ext uri="{FF2B5EF4-FFF2-40B4-BE49-F238E27FC236}">
                  <a16:creationId xmlns:a16="http://schemas.microsoft.com/office/drawing/2014/main" id="{4E24326C-FC06-4FBA-B08A-20CC657B0F37}"/>
                </a:ext>
              </a:extLst>
            </p:cNvPr>
            <p:cNvGrpSpPr>
              <a:grpSpLocks/>
            </p:cNvGrpSpPr>
            <p:nvPr/>
          </p:nvGrpSpPr>
          <p:grpSpPr bwMode="auto">
            <a:xfrm flipH="1" flipV="1">
              <a:off x="2640" y="1536"/>
              <a:ext cx="96" cy="96"/>
              <a:chOff x="672" y="1248"/>
              <a:chExt cx="96" cy="96"/>
            </a:xfrm>
          </p:grpSpPr>
          <p:sp>
            <p:nvSpPr>
              <p:cNvPr id="52527" name="Line 847">
                <a:extLst>
                  <a:ext uri="{FF2B5EF4-FFF2-40B4-BE49-F238E27FC236}">
                    <a16:creationId xmlns:a16="http://schemas.microsoft.com/office/drawing/2014/main" id="{67348EEC-0CBD-4BFE-AF44-33510ADC34DF}"/>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28" name="Line 848">
                <a:extLst>
                  <a:ext uri="{FF2B5EF4-FFF2-40B4-BE49-F238E27FC236}">
                    <a16:creationId xmlns:a16="http://schemas.microsoft.com/office/drawing/2014/main" id="{CDB67A6F-ACF7-4AE9-9605-B77D15C687BF}"/>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52" name="Group 849">
              <a:extLst>
                <a:ext uri="{FF2B5EF4-FFF2-40B4-BE49-F238E27FC236}">
                  <a16:creationId xmlns:a16="http://schemas.microsoft.com/office/drawing/2014/main" id="{7E03B1AE-07C1-4260-B72F-BA6332CD507D}"/>
                </a:ext>
              </a:extLst>
            </p:cNvPr>
            <p:cNvGrpSpPr>
              <a:grpSpLocks/>
            </p:cNvGrpSpPr>
            <p:nvPr/>
          </p:nvGrpSpPr>
          <p:grpSpPr bwMode="auto">
            <a:xfrm flipH="1" flipV="1">
              <a:off x="2688" y="1440"/>
              <a:ext cx="96" cy="96"/>
              <a:chOff x="672" y="1248"/>
              <a:chExt cx="96" cy="96"/>
            </a:xfrm>
          </p:grpSpPr>
          <p:sp>
            <p:nvSpPr>
              <p:cNvPr id="52525" name="Line 850">
                <a:extLst>
                  <a:ext uri="{FF2B5EF4-FFF2-40B4-BE49-F238E27FC236}">
                    <a16:creationId xmlns:a16="http://schemas.microsoft.com/office/drawing/2014/main" id="{46DE4A92-2092-4B3E-958A-8BAF0B6B9815}"/>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26" name="Line 851">
                <a:extLst>
                  <a:ext uri="{FF2B5EF4-FFF2-40B4-BE49-F238E27FC236}">
                    <a16:creationId xmlns:a16="http://schemas.microsoft.com/office/drawing/2014/main" id="{ED587D57-ADED-41FB-A74B-2A00D577F21F}"/>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53" name="Group 852">
              <a:extLst>
                <a:ext uri="{FF2B5EF4-FFF2-40B4-BE49-F238E27FC236}">
                  <a16:creationId xmlns:a16="http://schemas.microsoft.com/office/drawing/2014/main" id="{F513D117-BB1C-4053-A1D2-795FC461F627}"/>
                </a:ext>
              </a:extLst>
            </p:cNvPr>
            <p:cNvGrpSpPr>
              <a:grpSpLocks/>
            </p:cNvGrpSpPr>
            <p:nvPr/>
          </p:nvGrpSpPr>
          <p:grpSpPr bwMode="auto">
            <a:xfrm flipH="1" flipV="1">
              <a:off x="2496" y="1440"/>
              <a:ext cx="96" cy="96"/>
              <a:chOff x="672" y="1248"/>
              <a:chExt cx="96" cy="96"/>
            </a:xfrm>
          </p:grpSpPr>
          <p:sp>
            <p:nvSpPr>
              <p:cNvPr id="52523" name="Line 853">
                <a:extLst>
                  <a:ext uri="{FF2B5EF4-FFF2-40B4-BE49-F238E27FC236}">
                    <a16:creationId xmlns:a16="http://schemas.microsoft.com/office/drawing/2014/main" id="{8FCCE17F-FA66-4FA7-8564-758644222FE1}"/>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24" name="Line 854">
                <a:extLst>
                  <a:ext uri="{FF2B5EF4-FFF2-40B4-BE49-F238E27FC236}">
                    <a16:creationId xmlns:a16="http://schemas.microsoft.com/office/drawing/2014/main" id="{55C27852-1C78-4C5A-BE40-AC21EA32697C}"/>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54" name="Group 855">
              <a:extLst>
                <a:ext uri="{FF2B5EF4-FFF2-40B4-BE49-F238E27FC236}">
                  <a16:creationId xmlns:a16="http://schemas.microsoft.com/office/drawing/2014/main" id="{37F06496-0E31-4373-A8A1-B8BD5DF8BEF4}"/>
                </a:ext>
              </a:extLst>
            </p:cNvPr>
            <p:cNvGrpSpPr>
              <a:grpSpLocks/>
            </p:cNvGrpSpPr>
            <p:nvPr/>
          </p:nvGrpSpPr>
          <p:grpSpPr bwMode="auto">
            <a:xfrm flipH="1" flipV="1">
              <a:off x="2928" y="1584"/>
              <a:ext cx="96" cy="96"/>
              <a:chOff x="672" y="1248"/>
              <a:chExt cx="96" cy="96"/>
            </a:xfrm>
          </p:grpSpPr>
          <p:sp>
            <p:nvSpPr>
              <p:cNvPr id="52521" name="Line 856">
                <a:extLst>
                  <a:ext uri="{FF2B5EF4-FFF2-40B4-BE49-F238E27FC236}">
                    <a16:creationId xmlns:a16="http://schemas.microsoft.com/office/drawing/2014/main" id="{8CBD9DD0-DC72-4B8B-AE1B-8B334390FF9D}"/>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22" name="Line 857">
                <a:extLst>
                  <a:ext uri="{FF2B5EF4-FFF2-40B4-BE49-F238E27FC236}">
                    <a16:creationId xmlns:a16="http://schemas.microsoft.com/office/drawing/2014/main" id="{BA91DEE1-C552-40D0-8583-50E252A99064}"/>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55" name="Group 858">
              <a:extLst>
                <a:ext uri="{FF2B5EF4-FFF2-40B4-BE49-F238E27FC236}">
                  <a16:creationId xmlns:a16="http://schemas.microsoft.com/office/drawing/2014/main" id="{5850E8A8-3007-47E2-9FED-BF82D02FF93B}"/>
                </a:ext>
              </a:extLst>
            </p:cNvPr>
            <p:cNvGrpSpPr>
              <a:grpSpLocks/>
            </p:cNvGrpSpPr>
            <p:nvPr/>
          </p:nvGrpSpPr>
          <p:grpSpPr bwMode="auto">
            <a:xfrm flipH="1" flipV="1">
              <a:off x="2544" y="1584"/>
              <a:ext cx="96" cy="96"/>
              <a:chOff x="672" y="1248"/>
              <a:chExt cx="96" cy="96"/>
            </a:xfrm>
          </p:grpSpPr>
          <p:sp>
            <p:nvSpPr>
              <p:cNvPr id="52519" name="Line 859">
                <a:extLst>
                  <a:ext uri="{FF2B5EF4-FFF2-40B4-BE49-F238E27FC236}">
                    <a16:creationId xmlns:a16="http://schemas.microsoft.com/office/drawing/2014/main" id="{7886345C-EE42-4B1E-9EC9-123DD9DE9D3B}"/>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20" name="Line 860">
                <a:extLst>
                  <a:ext uri="{FF2B5EF4-FFF2-40B4-BE49-F238E27FC236}">
                    <a16:creationId xmlns:a16="http://schemas.microsoft.com/office/drawing/2014/main" id="{B9F33FD9-0A0D-41A6-8555-376B6D33C715}"/>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56" name="Group 861">
              <a:extLst>
                <a:ext uri="{FF2B5EF4-FFF2-40B4-BE49-F238E27FC236}">
                  <a16:creationId xmlns:a16="http://schemas.microsoft.com/office/drawing/2014/main" id="{056FC528-C02D-4DA7-86BE-FD8C5BBDEA40}"/>
                </a:ext>
              </a:extLst>
            </p:cNvPr>
            <p:cNvGrpSpPr>
              <a:grpSpLocks/>
            </p:cNvGrpSpPr>
            <p:nvPr/>
          </p:nvGrpSpPr>
          <p:grpSpPr bwMode="auto">
            <a:xfrm flipH="1" flipV="1">
              <a:off x="2880" y="1728"/>
              <a:ext cx="96" cy="96"/>
              <a:chOff x="672" y="1248"/>
              <a:chExt cx="96" cy="96"/>
            </a:xfrm>
          </p:grpSpPr>
          <p:sp>
            <p:nvSpPr>
              <p:cNvPr id="52517" name="Line 862">
                <a:extLst>
                  <a:ext uri="{FF2B5EF4-FFF2-40B4-BE49-F238E27FC236}">
                    <a16:creationId xmlns:a16="http://schemas.microsoft.com/office/drawing/2014/main" id="{C50BEBAC-E7A8-4A5D-A019-58B970760775}"/>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18" name="Line 863">
                <a:extLst>
                  <a:ext uri="{FF2B5EF4-FFF2-40B4-BE49-F238E27FC236}">
                    <a16:creationId xmlns:a16="http://schemas.microsoft.com/office/drawing/2014/main" id="{C36600F0-1F94-46BC-A464-32C44B02C628}"/>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57" name="Group 864">
              <a:extLst>
                <a:ext uri="{FF2B5EF4-FFF2-40B4-BE49-F238E27FC236}">
                  <a16:creationId xmlns:a16="http://schemas.microsoft.com/office/drawing/2014/main" id="{8FC32047-241F-4BCB-ADBF-F203624E29F9}"/>
                </a:ext>
              </a:extLst>
            </p:cNvPr>
            <p:cNvGrpSpPr>
              <a:grpSpLocks/>
            </p:cNvGrpSpPr>
            <p:nvPr/>
          </p:nvGrpSpPr>
          <p:grpSpPr bwMode="auto">
            <a:xfrm flipH="1" flipV="1">
              <a:off x="2304" y="2064"/>
              <a:ext cx="96" cy="96"/>
              <a:chOff x="672" y="1248"/>
              <a:chExt cx="96" cy="96"/>
            </a:xfrm>
          </p:grpSpPr>
          <p:sp>
            <p:nvSpPr>
              <p:cNvPr id="52515" name="Line 865">
                <a:extLst>
                  <a:ext uri="{FF2B5EF4-FFF2-40B4-BE49-F238E27FC236}">
                    <a16:creationId xmlns:a16="http://schemas.microsoft.com/office/drawing/2014/main" id="{41438BBB-D4AA-4882-B743-50D96EAEB76E}"/>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16" name="Line 866">
                <a:extLst>
                  <a:ext uri="{FF2B5EF4-FFF2-40B4-BE49-F238E27FC236}">
                    <a16:creationId xmlns:a16="http://schemas.microsoft.com/office/drawing/2014/main" id="{2EDEFE53-A45E-4C6C-A1F3-F00CC7318771}"/>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58" name="Group 867">
              <a:extLst>
                <a:ext uri="{FF2B5EF4-FFF2-40B4-BE49-F238E27FC236}">
                  <a16:creationId xmlns:a16="http://schemas.microsoft.com/office/drawing/2014/main" id="{C8C57210-A4FC-45C4-8B84-3605E11B111E}"/>
                </a:ext>
              </a:extLst>
            </p:cNvPr>
            <p:cNvGrpSpPr>
              <a:grpSpLocks/>
            </p:cNvGrpSpPr>
            <p:nvPr/>
          </p:nvGrpSpPr>
          <p:grpSpPr bwMode="auto">
            <a:xfrm flipH="1" flipV="1">
              <a:off x="2304" y="1920"/>
              <a:ext cx="96" cy="96"/>
              <a:chOff x="672" y="1248"/>
              <a:chExt cx="96" cy="96"/>
            </a:xfrm>
          </p:grpSpPr>
          <p:sp>
            <p:nvSpPr>
              <p:cNvPr id="52513" name="Line 868">
                <a:extLst>
                  <a:ext uri="{FF2B5EF4-FFF2-40B4-BE49-F238E27FC236}">
                    <a16:creationId xmlns:a16="http://schemas.microsoft.com/office/drawing/2014/main" id="{D088CA6B-9CB7-4205-A162-D6AE25800421}"/>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14" name="Line 869">
                <a:extLst>
                  <a:ext uri="{FF2B5EF4-FFF2-40B4-BE49-F238E27FC236}">
                    <a16:creationId xmlns:a16="http://schemas.microsoft.com/office/drawing/2014/main" id="{4A80E23B-D11D-4277-A0FF-1675DF684BCB}"/>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59" name="Group 870">
              <a:extLst>
                <a:ext uri="{FF2B5EF4-FFF2-40B4-BE49-F238E27FC236}">
                  <a16:creationId xmlns:a16="http://schemas.microsoft.com/office/drawing/2014/main" id="{EA006A5D-9500-4F97-A34E-3CD0D68955D6}"/>
                </a:ext>
              </a:extLst>
            </p:cNvPr>
            <p:cNvGrpSpPr>
              <a:grpSpLocks/>
            </p:cNvGrpSpPr>
            <p:nvPr/>
          </p:nvGrpSpPr>
          <p:grpSpPr bwMode="auto">
            <a:xfrm flipH="1" flipV="1">
              <a:off x="2496" y="1680"/>
              <a:ext cx="96" cy="96"/>
              <a:chOff x="672" y="1248"/>
              <a:chExt cx="96" cy="96"/>
            </a:xfrm>
          </p:grpSpPr>
          <p:sp>
            <p:nvSpPr>
              <p:cNvPr id="52511" name="Line 871">
                <a:extLst>
                  <a:ext uri="{FF2B5EF4-FFF2-40B4-BE49-F238E27FC236}">
                    <a16:creationId xmlns:a16="http://schemas.microsoft.com/office/drawing/2014/main" id="{9747F99C-2CD0-4C33-9C5C-7498B6E4F13D}"/>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12" name="Line 872">
                <a:extLst>
                  <a:ext uri="{FF2B5EF4-FFF2-40B4-BE49-F238E27FC236}">
                    <a16:creationId xmlns:a16="http://schemas.microsoft.com/office/drawing/2014/main" id="{82173EC4-6E86-4FA9-B96D-68C1CF562DAC}"/>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60" name="Group 873">
              <a:extLst>
                <a:ext uri="{FF2B5EF4-FFF2-40B4-BE49-F238E27FC236}">
                  <a16:creationId xmlns:a16="http://schemas.microsoft.com/office/drawing/2014/main" id="{DCE5A60D-184D-46C3-94B6-AC03DD5991E3}"/>
                </a:ext>
              </a:extLst>
            </p:cNvPr>
            <p:cNvGrpSpPr>
              <a:grpSpLocks/>
            </p:cNvGrpSpPr>
            <p:nvPr/>
          </p:nvGrpSpPr>
          <p:grpSpPr bwMode="auto">
            <a:xfrm flipH="1" flipV="1">
              <a:off x="2496" y="1920"/>
              <a:ext cx="96" cy="96"/>
              <a:chOff x="672" y="1248"/>
              <a:chExt cx="96" cy="96"/>
            </a:xfrm>
          </p:grpSpPr>
          <p:sp>
            <p:nvSpPr>
              <p:cNvPr id="52509" name="Line 874">
                <a:extLst>
                  <a:ext uri="{FF2B5EF4-FFF2-40B4-BE49-F238E27FC236}">
                    <a16:creationId xmlns:a16="http://schemas.microsoft.com/office/drawing/2014/main" id="{6768C1CB-F40F-408F-A04C-5DCD732874BB}"/>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10" name="Line 875">
                <a:extLst>
                  <a:ext uri="{FF2B5EF4-FFF2-40B4-BE49-F238E27FC236}">
                    <a16:creationId xmlns:a16="http://schemas.microsoft.com/office/drawing/2014/main" id="{6A0FFF4E-026E-4926-9B5E-9357EA2C38BF}"/>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61" name="Group 876">
              <a:extLst>
                <a:ext uri="{FF2B5EF4-FFF2-40B4-BE49-F238E27FC236}">
                  <a16:creationId xmlns:a16="http://schemas.microsoft.com/office/drawing/2014/main" id="{A440ADE6-48C5-4696-BA74-C6FE0872A82C}"/>
                </a:ext>
              </a:extLst>
            </p:cNvPr>
            <p:cNvGrpSpPr>
              <a:grpSpLocks/>
            </p:cNvGrpSpPr>
            <p:nvPr/>
          </p:nvGrpSpPr>
          <p:grpSpPr bwMode="auto">
            <a:xfrm flipH="1" flipV="1">
              <a:off x="2784" y="1920"/>
              <a:ext cx="96" cy="96"/>
              <a:chOff x="672" y="1248"/>
              <a:chExt cx="96" cy="96"/>
            </a:xfrm>
          </p:grpSpPr>
          <p:sp>
            <p:nvSpPr>
              <p:cNvPr id="52507" name="Line 877">
                <a:extLst>
                  <a:ext uri="{FF2B5EF4-FFF2-40B4-BE49-F238E27FC236}">
                    <a16:creationId xmlns:a16="http://schemas.microsoft.com/office/drawing/2014/main" id="{937E2C6D-62E5-479E-8272-63AF365E9634}"/>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08" name="Line 878">
                <a:extLst>
                  <a:ext uri="{FF2B5EF4-FFF2-40B4-BE49-F238E27FC236}">
                    <a16:creationId xmlns:a16="http://schemas.microsoft.com/office/drawing/2014/main" id="{5E81E745-A4A2-4254-BAF5-EDBA4FF6AEC4}"/>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62" name="Group 879">
              <a:extLst>
                <a:ext uri="{FF2B5EF4-FFF2-40B4-BE49-F238E27FC236}">
                  <a16:creationId xmlns:a16="http://schemas.microsoft.com/office/drawing/2014/main" id="{B8737876-F986-4FEA-8B30-70DB76C7DD9D}"/>
                </a:ext>
              </a:extLst>
            </p:cNvPr>
            <p:cNvGrpSpPr>
              <a:grpSpLocks/>
            </p:cNvGrpSpPr>
            <p:nvPr/>
          </p:nvGrpSpPr>
          <p:grpSpPr bwMode="auto">
            <a:xfrm flipH="1" flipV="1">
              <a:off x="2832" y="1824"/>
              <a:ext cx="96" cy="96"/>
              <a:chOff x="672" y="1248"/>
              <a:chExt cx="96" cy="96"/>
            </a:xfrm>
          </p:grpSpPr>
          <p:sp>
            <p:nvSpPr>
              <p:cNvPr id="52505" name="Line 880">
                <a:extLst>
                  <a:ext uri="{FF2B5EF4-FFF2-40B4-BE49-F238E27FC236}">
                    <a16:creationId xmlns:a16="http://schemas.microsoft.com/office/drawing/2014/main" id="{567E5C0B-D735-4189-A406-E2E7A839CC64}"/>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06" name="Line 881">
                <a:extLst>
                  <a:ext uri="{FF2B5EF4-FFF2-40B4-BE49-F238E27FC236}">
                    <a16:creationId xmlns:a16="http://schemas.microsoft.com/office/drawing/2014/main" id="{C8217B2F-EB22-4B44-B0FE-EC742FC70798}"/>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63" name="Group 882">
              <a:extLst>
                <a:ext uri="{FF2B5EF4-FFF2-40B4-BE49-F238E27FC236}">
                  <a16:creationId xmlns:a16="http://schemas.microsoft.com/office/drawing/2014/main" id="{47D63048-CC1C-465F-AF9A-4F4DE76013E5}"/>
                </a:ext>
              </a:extLst>
            </p:cNvPr>
            <p:cNvGrpSpPr>
              <a:grpSpLocks/>
            </p:cNvGrpSpPr>
            <p:nvPr/>
          </p:nvGrpSpPr>
          <p:grpSpPr bwMode="auto">
            <a:xfrm flipH="1" flipV="1">
              <a:off x="2688" y="2016"/>
              <a:ext cx="96" cy="96"/>
              <a:chOff x="672" y="1248"/>
              <a:chExt cx="96" cy="96"/>
            </a:xfrm>
          </p:grpSpPr>
          <p:sp>
            <p:nvSpPr>
              <p:cNvPr id="52503" name="Line 883">
                <a:extLst>
                  <a:ext uri="{FF2B5EF4-FFF2-40B4-BE49-F238E27FC236}">
                    <a16:creationId xmlns:a16="http://schemas.microsoft.com/office/drawing/2014/main" id="{23DBFBE9-E295-49CF-A9B3-C6EB05BB38B8}"/>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04" name="Line 884">
                <a:extLst>
                  <a:ext uri="{FF2B5EF4-FFF2-40B4-BE49-F238E27FC236}">
                    <a16:creationId xmlns:a16="http://schemas.microsoft.com/office/drawing/2014/main" id="{174ED22B-243D-4D48-B917-C6CF5259D80C}"/>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64" name="Group 885">
              <a:extLst>
                <a:ext uri="{FF2B5EF4-FFF2-40B4-BE49-F238E27FC236}">
                  <a16:creationId xmlns:a16="http://schemas.microsoft.com/office/drawing/2014/main" id="{23D4E719-138E-4FAA-83F9-E29AC595BCC1}"/>
                </a:ext>
              </a:extLst>
            </p:cNvPr>
            <p:cNvGrpSpPr>
              <a:grpSpLocks/>
            </p:cNvGrpSpPr>
            <p:nvPr/>
          </p:nvGrpSpPr>
          <p:grpSpPr bwMode="auto">
            <a:xfrm flipH="1" flipV="1">
              <a:off x="2400" y="1968"/>
              <a:ext cx="96" cy="96"/>
              <a:chOff x="672" y="1248"/>
              <a:chExt cx="96" cy="96"/>
            </a:xfrm>
          </p:grpSpPr>
          <p:sp>
            <p:nvSpPr>
              <p:cNvPr id="52501" name="Line 886">
                <a:extLst>
                  <a:ext uri="{FF2B5EF4-FFF2-40B4-BE49-F238E27FC236}">
                    <a16:creationId xmlns:a16="http://schemas.microsoft.com/office/drawing/2014/main" id="{AB3BBCEC-C019-487D-84D0-FFAB46CE0C62}"/>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02" name="Line 887">
                <a:extLst>
                  <a:ext uri="{FF2B5EF4-FFF2-40B4-BE49-F238E27FC236}">
                    <a16:creationId xmlns:a16="http://schemas.microsoft.com/office/drawing/2014/main" id="{D6AB4D78-218D-4850-9369-6A9CC864A80D}"/>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65" name="Group 888">
              <a:extLst>
                <a:ext uri="{FF2B5EF4-FFF2-40B4-BE49-F238E27FC236}">
                  <a16:creationId xmlns:a16="http://schemas.microsoft.com/office/drawing/2014/main" id="{A8B8E298-CEFF-4A15-8076-36FF32AA6304}"/>
                </a:ext>
              </a:extLst>
            </p:cNvPr>
            <p:cNvGrpSpPr>
              <a:grpSpLocks/>
            </p:cNvGrpSpPr>
            <p:nvPr/>
          </p:nvGrpSpPr>
          <p:grpSpPr bwMode="auto">
            <a:xfrm flipH="1" flipV="1">
              <a:off x="2640" y="1920"/>
              <a:ext cx="96" cy="96"/>
              <a:chOff x="672" y="1248"/>
              <a:chExt cx="96" cy="96"/>
            </a:xfrm>
          </p:grpSpPr>
          <p:sp>
            <p:nvSpPr>
              <p:cNvPr id="52499" name="Line 889">
                <a:extLst>
                  <a:ext uri="{FF2B5EF4-FFF2-40B4-BE49-F238E27FC236}">
                    <a16:creationId xmlns:a16="http://schemas.microsoft.com/office/drawing/2014/main" id="{284F9451-BCC2-44F1-8825-A8C6AAB89379}"/>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500" name="Line 890">
                <a:extLst>
                  <a:ext uri="{FF2B5EF4-FFF2-40B4-BE49-F238E27FC236}">
                    <a16:creationId xmlns:a16="http://schemas.microsoft.com/office/drawing/2014/main" id="{307A8462-89DF-4B57-929F-B3E75C4C0BD9}"/>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66" name="Group 891">
              <a:extLst>
                <a:ext uri="{FF2B5EF4-FFF2-40B4-BE49-F238E27FC236}">
                  <a16:creationId xmlns:a16="http://schemas.microsoft.com/office/drawing/2014/main" id="{3A8D6D46-752C-4DD1-8F02-FA9140C92DEC}"/>
                </a:ext>
              </a:extLst>
            </p:cNvPr>
            <p:cNvGrpSpPr>
              <a:grpSpLocks/>
            </p:cNvGrpSpPr>
            <p:nvPr/>
          </p:nvGrpSpPr>
          <p:grpSpPr bwMode="auto">
            <a:xfrm flipH="1" flipV="1">
              <a:off x="2688" y="1824"/>
              <a:ext cx="96" cy="96"/>
              <a:chOff x="672" y="1248"/>
              <a:chExt cx="96" cy="96"/>
            </a:xfrm>
          </p:grpSpPr>
          <p:sp>
            <p:nvSpPr>
              <p:cNvPr id="52497" name="Line 892">
                <a:extLst>
                  <a:ext uri="{FF2B5EF4-FFF2-40B4-BE49-F238E27FC236}">
                    <a16:creationId xmlns:a16="http://schemas.microsoft.com/office/drawing/2014/main" id="{A6C962BF-BE6F-463A-B8F3-4638FF2442B6}"/>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498" name="Line 893">
                <a:extLst>
                  <a:ext uri="{FF2B5EF4-FFF2-40B4-BE49-F238E27FC236}">
                    <a16:creationId xmlns:a16="http://schemas.microsoft.com/office/drawing/2014/main" id="{77CFD74D-31DF-4960-BF83-1728A079C4B6}"/>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67" name="Group 894">
              <a:extLst>
                <a:ext uri="{FF2B5EF4-FFF2-40B4-BE49-F238E27FC236}">
                  <a16:creationId xmlns:a16="http://schemas.microsoft.com/office/drawing/2014/main" id="{2BF7436F-A8B1-4539-B505-72F79FD71181}"/>
                </a:ext>
              </a:extLst>
            </p:cNvPr>
            <p:cNvGrpSpPr>
              <a:grpSpLocks/>
            </p:cNvGrpSpPr>
            <p:nvPr/>
          </p:nvGrpSpPr>
          <p:grpSpPr bwMode="auto">
            <a:xfrm flipH="1" flipV="1">
              <a:off x="2400" y="1824"/>
              <a:ext cx="96" cy="96"/>
              <a:chOff x="672" y="1248"/>
              <a:chExt cx="96" cy="96"/>
            </a:xfrm>
          </p:grpSpPr>
          <p:sp>
            <p:nvSpPr>
              <p:cNvPr id="52495" name="Line 895">
                <a:extLst>
                  <a:ext uri="{FF2B5EF4-FFF2-40B4-BE49-F238E27FC236}">
                    <a16:creationId xmlns:a16="http://schemas.microsoft.com/office/drawing/2014/main" id="{191BB46F-7D61-44B7-AA90-00C52AA7431B}"/>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496" name="Line 896">
                <a:extLst>
                  <a:ext uri="{FF2B5EF4-FFF2-40B4-BE49-F238E27FC236}">
                    <a16:creationId xmlns:a16="http://schemas.microsoft.com/office/drawing/2014/main" id="{58DB1DBF-8668-4CA3-AF0C-82F1996AB5D2}"/>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68" name="Group 897">
              <a:extLst>
                <a:ext uri="{FF2B5EF4-FFF2-40B4-BE49-F238E27FC236}">
                  <a16:creationId xmlns:a16="http://schemas.microsoft.com/office/drawing/2014/main" id="{2BA69915-AAE6-4A2A-AB86-3D4B5EC438FF}"/>
                </a:ext>
              </a:extLst>
            </p:cNvPr>
            <p:cNvGrpSpPr>
              <a:grpSpLocks/>
            </p:cNvGrpSpPr>
            <p:nvPr/>
          </p:nvGrpSpPr>
          <p:grpSpPr bwMode="auto">
            <a:xfrm flipH="1" flipV="1">
              <a:off x="2928" y="1920"/>
              <a:ext cx="96" cy="96"/>
              <a:chOff x="672" y="1248"/>
              <a:chExt cx="96" cy="96"/>
            </a:xfrm>
          </p:grpSpPr>
          <p:sp>
            <p:nvSpPr>
              <p:cNvPr id="52493" name="Line 898">
                <a:extLst>
                  <a:ext uri="{FF2B5EF4-FFF2-40B4-BE49-F238E27FC236}">
                    <a16:creationId xmlns:a16="http://schemas.microsoft.com/office/drawing/2014/main" id="{33426392-109D-4B46-8413-AAF67F9FD9C0}"/>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494" name="Line 899">
                <a:extLst>
                  <a:ext uri="{FF2B5EF4-FFF2-40B4-BE49-F238E27FC236}">
                    <a16:creationId xmlns:a16="http://schemas.microsoft.com/office/drawing/2014/main" id="{93E95906-75CA-49A9-B0C7-E853DA45236C}"/>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69" name="Group 900">
              <a:extLst>
                <a:ext uri="{FF2B5EF4-FFF2-40B4-BE49-F238E27FC236}">
                  <a16:creationId xmlns:a16="http://schemas.microsoft.com/office/drawing/2014/main" id="{6671C2A1-178F-4509-9864-A03D790666C8}"/>
                </a:ext>
              </a:extLst>
            </p:cNvPr>
            <p:cNvGrpSpPr>
              <a:grpSpLocks/>
            </p:cNvGrpSpPr>
            <p:nvPr/>
          </p:nvGrpSpPr>
          <p:grpSpPr bwMode="auto">
            <a:xfrm flipH="1" flipV="1">
              <a:off x="2544" y="2016"/>
              <a:ext cx="96" cy="96"/>
              <a:chOff x="672" y="1248"/>
              <a:chExt cx="96" cy="96"/>
            </a:xfrm>
          </p:grpSpPr>
          <p:sp>
            <p:nvSpPr>
              <p:cNvPr id="52491" name="Line 901">
                <a:extLst>
                  <a:ext uri="{FF2B5EF4-FFF2-40B4-BE49-F238E27FC236}">
                    <a16:creationId xmlns:a16="http://schemas.microsoft.com/office/drawing/2014/main" id="{26393A95-601E-4A68-A7AF-2B8B25A2BDCC}"/>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492" name="Line 902">
                <a:extLst>
                  <a:ext uri="{FF2B5EF4-FFF2-40B4-BE49-F238E27FC236}">
                    <a16:creationId xmlns:a16="http://schemas.microsoft.com/office/drawing/2014/main" id="{8CAAFE82-4DC4-40EF-8690-1A053CF63756}"/>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70" name="Group 903">
              <a:extLst>
                <a:ext uri="{FF2B5EF4-FFF2-40B4-BE49-F238E27FC236}">
                  <a16:creationId xmlns:a16="http://schemas.microsoft.com/office/drawing/2014/main" id="{E45B800E-E8F1-44ED-A297-C54F7830006C}"/>
                </a:ext>
              </a:extLst>
            </p:cNvPr>
            <p:cNvGrpSpPr>
              <a:grpSpLocks/>
            </p:cNvGrpSpPr>
            <p:nvPr/>
          </p:nvGrpSpPr>
          <p:grpSpPr bwMode="auto">
            <a:xfrm flipH="1" flipV="1">
              <a:off x="2832" y="2016"/>
              <a:ext cx="96" cy="96"/>
              <a:chOff x="672" y="1248"/>
              <a:chExt cx="96" cy="96"/>
            </a:xfrm>
          </p:grpSpPr>
          <p:sp>
            <p:nvSpPr>
              <p:cNvPr id="52489" name="Line 904">
                <a:extLst>
                  <a:ext uri="{FF2B5EF4-FFF2-40B4-BE49-F238E27FC236}">
                    <a16:creationId xmlns:a16="http://schemas.microsoft.com/office/drawing/2014/main" id="{E87BD795-0881-41E0-BE7A-736D43B980E9}"/>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490" name="Line 905">
                <a:extLst>
                  <a:ext uri="{FF2B5EF4-FFF2-40B4-BE49-F238E27FC236}">
                    <a16:creationId xmlns:a16="http://schemas.microsoft.com/office/drawing/2014/main" id="{6A76FF46-32E9-4BC2-8DF5-27E47BA6CD8C}"/>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71" name="Group 906">
              <a:extLst>
                <a:ext uri="{FF2B5EF4-FFF2-40B4-BE49-F238E27FC236}">
                  <a16:creationId xmlns:a16="http://schemas.microsoft.com/office/drawing/2014/main" id="{864D9EB2-0A2E-461B-B915-305036B56112}"/>
                </a:ext>
              </a:extLst>
            </p:cNvPr>
            <p:cNvGrpSpPr>
              <a:grpSpLocks/>
            </p:cNvGrpSpPr>
            <p:nvPr/>
          </p:nvGrpSpPr>
          <p:grpSpPr bwMode="auto">
            <a:xfrm flipH="1" flipV="1">
              <a:off x="2928" y="2112"/>
              <a:ext cx="96" cy="96"/>
              <a:chOff x="672" y="1248"/>
              <a:chExt cx="96" cy="96"/>
            </a:xfrm>
          </p:grpSpPr>
          <p:sp>
            <p:nvSpPr>
              <p:cNvPr id="52487" name="Line 907">
                <a:extLst>
                  <a:ext uri="{FF2B5EF4-FFF2-40B4-BE49-F238E27FC236}">
                    <a16:creationId xmlns:a16="http://schemas.microsoft.com/office/drawing/2014/main" id="{CF69F763-3083-4BD9-828D-14270EEF2CCE}"/>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488" name="Line 908">
                <a:extLst>
                  <a:ext uri="{FF2B5EF4-FFF2-40B4-BE49-F238E27FC236}">
                    <a16:creationId xmlns:a16="http://schemas.microsoft.com/office/drawing/2014/main" id="{EBC1A602-DD3A-4A48-9E32-9BFFF74348FA}"/>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72" name="Group 909">
              <a:extLst>
                <a:ext uri="{FF2B5EF4-FFF2-40B4-BE49-F238E27FC236}">
                  <a16:creationId xmlns:a16="http://schemas.microsoft.com/office/drawing/2014/main" id="{EE91ACBC-BA1B-424D-BB43-75045997F487}"/>
                </a:ext>
              </a:extLst>
            </p:cNvPr>
            <p:cNvGrpSpPr>
              <a:grpSpLocks/>
            </p:cNvGrpSpPr>
            <p:nvPr/>
          </p:nvGrpSpPr>
          <p:grpSpPr bwMode="auto">
            <a:xfrm flipH="1" flipV="1">
              <a:off x="2448" y="2112"/>
              <a:ext cx="96" cy="96"/>
              <a:chOff x="672" y="1248"/>
              <a:chExt cx="96" cy="96"/>
            </a:xfrm>
          </p:grpSpPr>
          <p:sp>
            <p:nvSpPr>
              <p:cNvPr id="52485" name="Line 910">
                <a:extLst>
                  <a:ext uri="{FF2B5EF4-FFF2-40B4-BE49-F238E27FC236}">
                    <a16:creationId xmlns:a16="http://schemas.microsoft.com/office/drawing/2014/main" id="{19D27F72-484B-45CA-A76B-01458D52140B}"/>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486" name="Line 911">
                <a:extLst>
                  <a:ext uri="{FF2B5EF4-FFF2-40B4-BE49-F238E27FC236}">
                    <a16:creationId xmlns:a16="http://schemas.microsoft.com/office/drawing/2014/main" id="{52261460-B965-4FD5-80EE-55DA0CEFEA1B}"/>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73" name="Group 912">
              <a:extLst>
                <a:ext uri="{FF2B5EF4-FFF2-40B4-BE49-F238E27FC236}">
                  <a16:creationId xmlns:a16="http://schemas.microsoft.com/office/drawing/2014/main" id="{281C7158-41C9-4098-A229-757081ACEC7E}"/>
                </a:ext>
              </a:extLst>
            </p:cNvPr>
            <p:cNvGrpSpPr>
              <a:grpSpLocks/>
            </p:cNvGrpSpPr>
            <p:nvPr/>
          </p:nvGrpSpPr>
          <p:grpSpPr bwMode="auto">
            <a:xfrm flipH="1" flipV="1">
              <a:off x="2736" y="1728"/>
              <a:ext cx="96" cy="96"/>
              <a:chOff x="672" y="1248"/>
              <a:chExt cx="96" cy="96"/>
            </a:xfrm>
          </p:grpSpPr>
          <p:sp>
            <p:nvSpPr>
              <p:cNvPr id="52483" name="Line 913">
                <a:extLst>
                  <a:ext uri="{FF2B5EF4-FFF2-40B4-BE49-F238E27FC236}">
                    <a16:creationId xmlns:a16="http://schemas.microsoft.com/office/drawing/2014/main" id="{D54AF1C8-226F-4B16-882E-47A2E23BBF4E}"/>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484" name="Line 914">
                <a:extLst>
                  <a:ext uri="{FF2B5EF4-FFF2-40B4-BE49-F238E27FC236}">
                    <a16:creationId xmlns:a16="http://schemas.microsoft.com/office/drawing/2014/main" id="{445FFBD8-0B53-45B5-AB9D-3DC7B45C0577}"/>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74" name="Group 915">
              <a:extLst>
                <a:ext uri="{FF2B5EF4-FFF2-40B4-BE49-F238E27FC236}">
                  <a16:creationId xmlns:a16="http://schemas.microsoft.com/office/drawing/2014/main" id="{36AA16DC-1BDA-4A22-9BCA-81370602A790}"/>
                </a:ext>
              </a:extLst>
            </p:cNvPr>
            <p:cNvGrpSpPr>
              <a:grpSpLocks/>
            </p:cNvGrpSpPr>
            <p:nvPr/>
          </p:nvGrpSpPr>
          <p:grpSpPr bwMode="auto">
            <a:xfrm flipH="1" flipV="1">
              <a:off x="2592" y="1728"/>
              <a:ext cx="96" cy="96"/>
              <a:chOff x="672" y="1248"/>
              <a:chExt cx="96" cy="96"/>
            </a:xfrm>
          </p:grpSpPr>
          <p:sp>
            <p:nvSpPr>
              <p:cNvPr id="52481" name="Line 916">
                <a:extLst>
                  <a:ext uri="{FF2B5EF4-FFF2-40B4-BE49-F238E27FC236}">
                    <a16:creationId xmlns:a16="http://schemas.microsoft.com/office/drawing/2014/main" id="{98809748-E717-4EAA-9773-D4E38C8E9CEF}"/>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482" name="Line 917">
                <a:extLst>
                  <a:ext uri="{FF2B5EF4-FFF2-40B4-BE49-F238E27FC236}">
                    <a16:creationId xmlns:a16="http://schemas.microsoft.com/office/drawing/2014/main" id="{E851984D-02F1-44F8-88FC-AC8BCC5755BF}"/>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75" name="Group 918">
              <a:extLst>
                <a:ext uri="{FF2B5EF4-FFF2-40B4-BE49-F238E27FC236}">
                  <a16:creationId xmlns:a16="http://schemas.microsoft.com/office/drawing/2014/main" id="{EFFC1B4F-9177-4BBC-9A6D-466CB8019594}"/>
                </a:ext>
              </a:extLst>
            </p:cNvPr>
            <p:cNvGrpSpPr>
              <a:grpSpLocks/>
            </p:cNvGrpSpPr>
            <p:nvPr/>
          </p:nvGrpSpPr>
          <p:grpSpPr bwMode="auto">
            <a:xfrm flipH="1" flipV="1">
              <a:off x="2880" y="2544"/>
              <a:ext cx="96" cy="96"/>
              <a:chOff x="672" y="1248"/>
              <a:chExt cx="96" cy="96"/>
            </a:xfrm>
          </p:grpSpPr>
          <p:sp>
            <p:nvSpPr>
              <p:cNvPr id="52479" name="Line 919">
                <a:extLst>
                  <a:ext uri="{FF2B5EF4-FFF2-40B4-BE49-F238E27FC236}">
                    <a16:creationId xmlns:a16="http://schemas.microsoft.com/office/drawing/2014/main" id="{F22509E5-52B4-44E6-A6FE-E5E9FF37BCE1}"/>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480" name="Line 920">
                <a:extLst>
                  <a:ext uri="{FF2B5EF4-FFF2-40B4-BE49-F238E27FC236}">
                    <a16:creationId xmlns:a16="http://schemas.microsoft.com/office/drawing/2014/main" id="{149DCABC-AAAA-4AA4-9D64-428BC06A89BE}"/>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2476" name="Group 921">
              <a:extLst>
                <a:ext uri="{FF2B5EF4-FFF2-40B4-BE49-F238E27FC236}">
                  <a16:creationId xmlns:a16="http://schemas.microsoft.com/office/drawing/2014/main" id="{93591EC5-1F09-4E4E-98A9-5E05D47C6D5B}"/>
                </a:ext>
              </a:extLst>
            </p:cNvPr>
            <p:cNvGrpSpPr>
              <a:grpSpLocks/>
            </p:cNvGrpSpPr>
            <p:nvPr/>
          </p:nvGrpSpPr>
          <p:grpSpPr bwMode="auto">
            <a:xfrm flipH="1" flipV="1">
              <a:off x="2544" y="1824"/>
              <a:ext cx="96" cy="96"/>
              <a:chOff x="672" y="1248"/>
              <a:chExt cx="96" cy="96"/>
            </a:xfrm>
          </p:grpSpPr>
          <p:sp>
            <p:nvSpPr>
              <p:cNvPr id="52477" name="Line 922">
                <a:extLst>
                  <a:ext uri="{FF2B5EF4-FFF2-40B4-BE49-F238E27FC236}">
                    <a16:creationId xmlns:a16="http://schemas.microsoft.com/office/drawing/2014/main" id="{8A714835-F3A9-45EF-A95E-78E6D4D2D367}"/>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478" name="Line 923">
                <a:extLst>
                  <a:ext uri="{FF2B5EF4-FFF2-40B4-BE49-F238E27FC236}">
                    <a16:creationId xmlns:a16="http://schemas.microsoft.com/office/drawing/2014/main" id="{4975926B-E297-413C-B6DB-D7A61FABE4F3}"/>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sp>
        <p:nvSpPr>
          <p:cNvPr id="88988" name="Text Box 924">
            <a:extLst>
              <a:ext uri="{FF2B5EF4-FFF2-40B4-BE49-F238E27FC236}">
                <a16:creationId xmlns:a16="http://schemas.microsoft.com/office/drawing/2014/main" id="{EFCBDC3B-19EF-4440-81DC-5617877FDE4F}"/>
              </a:ext>
            </a:extLst>
          </p:cNvPr>
          <p:cNvSpPr txBox="1">
            <a:spLocks noChangeArrowheads="1"/>
          </p:cNvSpPr>
          <p:nvPr/>
        </p:nvSpPr>
        <p:spPr bwMode="auto">
          <a:xfrm>
            <a:off x="2971800" y="838200"/>
            <a:ext cx="457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00FFFF"/>
                </a:solidFill>
                <a:cs typeface="Arial" panose="020B0604020202020204" pitchFamily="34" charset="0"/>
              </a:rPr>
              <a:t>σ</a:t>
            </a:r>
            <a:r>
              <a:rPr lang="en-US" altLang="en-US" sz="1800" b="1" baseline="-25000">
                <a:solidFill>
                  <a:srgbClr val="00FFFF"/>
                </a:solidFill>
                <a:cs typeface="Arial" panose="020B0604020202020204" pitchFamily="34" charset="0"/>
              </a:rPr>
              <a:t>1</a:t>
            </a:r>
            <a:endParaRPr lang="el-GR" altLang="en-US" sz="1800" b="1" baseline="-25000">
              <a:solidFill>
                <a:srgbClr val="00FFFF"/>
              </a:solidFill>
              <a:cs typeface="Arial" panose="020B0604020202020204" pitchFamily="34" charset="0"/>
            </a:endParaRPr>
          </a:p>
        </p:txBody>
      </p:sp>
      <p:sp>
        <p:nvSpPr>
          <p:cNvPr id="93250" name="Text Box 1090">
            <a:extLst>
              <a:ext uri="{FF2B5EF4-FFF2-40B4-BE49-F238E27FC236}">
                <a16:creationId xmlns:a16="http://schemas.microsoft.com/office/drawing/2014/main" id="{FC52F904-747F-45F7-9AD8-E0B042ECF0B7}"/>
              </a:ext>
            </a:extLst>
          </p:cNvPr>
          <p:cNvSpPr txBox="1">
            <a:spLocks noChangeArrowheads="1"/>
          </p:cNvSpPr>
          <p:nvPr/>
        </p:nvSpPr>
        <p:spPr bwMode="auto">
          <a:xfrm>
            <a:off x="6019800" y="762000"/>
            <a:ext cx="457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FF9900"/>
                </a:solidFill>
                <a:cs typeface="Arial" panose="020B0604020202020204" pitchFamily="34" charset="0"/>
              </a:rPr>
              <a:t>σ</a:t>
            </a:r>
            <a:r>
              <a:rPr lang="en-US" altLang="en-US" sz="1800" b="1" baseline="-25000">
                <a:solidFill>
                  <a:srgbClr val="FF9900"/>
                </a:solidFill>
                <a:cs typeface="Arial" panose="020B0604020202020204" pitchFamily="34" charset="0"/>
              </a:rPr>
              <a:t>2</a:t>
            </a:r>
            <a:endParaRPr lang="el-GR" altLang="en-US" sz="1800" b="1" baseline="-25000">
              <a:solidFill>
                <a:srgbClr val="FF9900"/>
              </a:solidFill>
              <a:cs typeface="Arial" panose="020B0604020202020204" pitchFamily="34" charset="0"/>
            </a:endParaRPr>
          </a:p>
        </p:txBody>
      </p:sp>
      <p:sp>
        <p:nvSpPr>
          <p:cNvPr id="93251" name="Line 1091">
            <a:extLst>
              <a:ext uri="{FF2B5EF4-FFF2-40B4-BE49-F238E27FC236}">
                <a16:creationId xmlns:a16="http://schemas.microsoft.com/office/drawing/2014/main" id="{5BCD496A-285D-4F38-BE0C-F14DDAE1B3D6}"/>
              </a:ext>
            </a:extLst>
          </p:cNvPr>
          <p:cNvSpPr>
            <a:spLocks noChangeShapeType="1"/>
          </p:cNvSpPr>
          <p:nvPr/>
        </p:nvSpPr>
        <p:spPr bwMode="auto">
          <a:xfrm flipH="1">
            <a:off x="1295400" y="1905000"/>
            <a:ext cx="1600200" cy="0"/>
          </a:xfrm>
          <a:prstGeom prst="line">
            <a:avLst/>
          </a:prstGeom>
          <a:noFill/>
          <a:ln w="38100">
            <a:solidFill>
              <a:srgbClr val="66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3252" name="Line 1092">
            <a:extLst>
              <a:ext uri="{FF2B5EF4-FFF2-40B4-BE49-F238E27FC236}">
                <a16:creationId xmlns:a16="http://schemas.microsoft.com/office/drawing/2014/main" id="{78E89476-163C-4A7C-8156-A944F9765901}"/>
              </a:ext>
            </a:extLst>
          </p:cNvPr>
          <p:cNvSpPr>
            <a:spLocks noChangeShapeType="1"/>
          </p:cNvSpPr>
          <p:nvPr/>
        </p:nvSpPr>
        <p:spPr bwMode="auto">
          <a:xfrm>
            <a:off x="1828800" y="3810000"/>
            <a:ext cx="1066800" cy="0"/>
          </a:xfrm>
          <a:prstGeom prst="line">
            <a:avLst/>
          </a:prstGeom>
          <a:noFill/>
          <a:ln w="38100">
            <a:solidFill>
              <a:srgbClr val="FFFF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93255" name="Group 1095">
            <a:extLst>
              <a:ext uri="{FF2B5EF4-FFF2-40B4-BE49-F238E27FC236}">
                <a16:creationId xmlns:a16="http://schemas.microsoft.com/office/drawing/2014/main" id="{3F2CB689-E52E-4BE6-9BE2-D04F392DD3CF}"/>
              </a:ext>
            </a:extLst>
          </p:cNvPr>
          <p:cNvGrpSpPr>
            <a:grpSpLocks/>
          </p:cNvGrpSpPr>
          <p:nvPr/>
        </p:nvGrpSpPr>
        <p:grpSpPr bwMode="auto">
          <a:xfrm>
            <a:off x="7391400" y="1462088"/>
            <a:ext cx="457200" cy="366712"/>
            <a:chOff x="5136" y="1545"/>
            <a:chExt cx="288" cy="231"/>
          </a:xfrm>
        </p:grpSpPr>
        <p:sp>
          <p:nvSpPr>
            <p:cNvPr id="52370" name="Rectangle 1096">
              <a:extLst>
                <a:ext uri="{FF2B5EF4-FFF2-40B4-BE49-F238E27FC236}">
                  <a16:creationId xmlns:a16="http://schemas.microsoft.com/office/drawing/2014/main" id="{3B74224B-EFFA-4AC9-89C3-1A0432A0A6F7}"/>
                </a:ext>
              </a:extLst>
            </p:cNvPr>
            <p:cNvSpPr>
              <a:spLocks noChangeArrowheads="1"/>
            </p:cNvSpPr>
            <p:nvPr/>
          </p:nvSpPr>
          <p:spPr bwMode="auto">
            <a:xfrm>
              <a:off x="5136" y="1545"/>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FFFF"/>
                  </a:solidFill>
                </a:rPr>
                <a:t>E</a:t>
              </a:r>
              <a:r>
                <a:rPr lang="en-US" altLang="en-US" sz="1800" b="1" baseline="-25000">
                  <a:solidFill>
                    <a:srgbClr val="00FFFF"/>
                  </a:solidFill>
                </a:rPr>
                <a:t>1</a:t>
              </a:r>
            </a:p>
          </p:txBody>
        </p:sp>
        <p:sp>
          <p:nvSpPr>
            <p:cNvPr id="52371" name="Line 1097">
              <a:extLst>
                <a:ext uri="{FF2B5EF4-FFF2-40B4-BE49-F238E27FC236}">
                  <a16:creationId xmlns:a16="http://schemas.microsoft.com/office/drawing/2014/main" id="{5F75DE6E-B822-4277-8993-3F52DEBAB2C5}"/>
                </a:ext>
              </a:extLst>
            </p:cNvPr>
            <p:cNvSpPr>
              <a:spLocks noChangeShapeType="1"/>
            </p:cNvSpPr>
            <p:nvPr/>
          </p:nvSpPr>
          <p:spPr bwMode="auto">
            <a:xfrm>
              <a:off x="5184" y="1560"/>
              <a:ext cx="144" cy="0"/>
            </a:xfrm>
            <a:prstGeom prst="line">
              <a:avLst/>
            </a:prstGeom>
            <a:noFill/>
            <a:ln w="19050">
              <a:solidFill>
                <a:srgbClr val="00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93258" name="Group 1098">
            <a:extLst>
              <a:ext uri="{FF2B5EF4-FFF2-40B4-BE49-F238E27FC236}">
                <a16:creationId xmlns:a16="http://schemas.microsoft.com/office/drawing/2014/main" id="{5AA97CC4-8EE5-4C0F-9DA2-20100D8682DD}"/>
              </a:ext>
            </a:extLst>
          </p:cNvPr>
          <p:cNvGrpSpPr>
            <a:grpSpLocks/>
          </p:cNvGrpSpPr>
          <p:nvPr/>
        </p:nvGrpSpPr>
        <p:grpSpPr bwMode="auto">
          <a:xfrm>
            <a:off x="4267200" y="1447800"/>
            <a:ext cx="457200" cy="366713"/>
            <a:chOff x="5136" y="1545"/>
            <a:chExt cx="288" cy="231"/>
          </a:xfrm>
        </p:grpSpPr>
        <p:sp>
          <p:nvSpPr>
            <p:cNvPr id="52368" name="Rectangle 1099">
              <a:extLst>
                <a:ext uri="{FF2B5EF4-FFF2-40B4-BE49-F238E27FC236}">
                  <a16:creationId xmlns:a16="http://schemas.microsoft.com/office/drawing/2014/main" id="{BDC5E81C-717B-4D6C-A3A4-B6835AC65D24}"/>
                </a:ext>
              </a:extLst>
            </p:cNvPr>
            <p:cNvSpPr>
              <a:spLocks noChangeArrowheads="1"/>
            </p:cNvSpPr>
            <p:nvPr/>
          </p:nvSpPr>
          <p:spPr bwMode="auto">
            <a:xfrm>
              <a:off x="5136" y="1545"/>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FFFF"/>
                  </a:solidFill>
                </a:rPr>
                <a:t>E</a:t>
              </a:r>
              <a:r>
                <a:rPr lang="en-US" altLang="en-US" sz="1800" b="1" baseline="-25000">
                  <a:solidFill>
                    <a:srgbClr val="00FFFF"/>
                  </a:solidFill>
                </a:rPr>
                <a:t>1</a:t>
              </a:r>
            </a:p>
          </p:txBody>
        </p:sp>
        <p:sp>
          <p:nvSpPr>
            <p:cNvPr id="52369" name="Line 1100">
              <a:extLst>
                <a:ext uri="{FF2B5EF4-FFF2-40B4-BE49-F238E27FC236}">
                  <a16:creationId xmlns:a16="http://schemas.microsoft.com/office/drawing/2014/main" id="{ABFF4D1D-EB7A-428F-A43F-E59D780936BB}"/>
                </a:ext>
              </a:extLst>
            </p:cNvPr>
            <p:cNvSpPr>
              <a:spLocks noChangeShapeType="1"/>
            </p:cNvSpPr>
            <p:nvPr/>
          </p:nvSpPr>
          <p:spPr bwMode="auto">
            <a:xfrm>
              <a:off x="5184" y="1560"/>
              <a:ext cx="144" cy="0"/>
            </a:xfrm>
            <a:prstGeom prst="line">
              <a:avLst/>
            </a:prstGeom>
            <a:noFill/>
            <a:ln w="19050">
              <a:solidFill>
                <a:srgbClr val="00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93261" name="Group 1101">
            <a:extLst>
              <a:ext uri="{FF2B5EF4-FFF2-40B4-BE49-F238E27FC236}">
                <a16:creationId xmlns:a16="http://schemas.microsoft.com/office/drawing/2014/main" id="{845FB65C-C8BC-40BF-B16D-BA1F3492E80C}"/>
              </a:ext>
            </a:extLst>
          </p:cNvPr>
          <p:cNvGrpSpPr>
            <a:grpSpLocks/>
          </p:cNvGrpSpPr>
          <p:nvPr/>
        </p:nvGrpSpPr>
        <p:grpSpPr bwMode="auto">
          <a:xfrm>
            <a:off x="1219200" y="1447800"/>
            <a:ext cx="457200" cy="366713"/>
            <a:chOff x="5136" y="1545"/>
            <a:chExt cx="288" cy="231"/>
          </a:xfrm>
        </p:grpSpPr>
        <p:sp>
          <p:nvSpPr>
            <p:cNvPr id="52366" name="Rectangle 1102">
              <a:extLst>
                <a:ext uri="{FF2B5EF4-FFF2-40B4-BE49-F238E27FC236}">
                  <a16:creationId xmlns:a16="http://schemas.microsoft.com/office/drawing/2014/main" id="{DC33254C-2EEA-43FD-BB31-BBAE618C5355}"/>
                </a:ext>
              </a:extLst>
            </p:cNvPr>
            <p:cNvSpPr>
              <a:spLocks noChangeArrowheads="1"/>
            </p:cNvSpPr>
            <p:nvPr/>
          </p:nvSpPr>
          <p:spPr bwMode="auto">
            <a:xfrm>
              <a:off x="5136" y="1545"/>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FFFF"/>
                  </a:solidFill>
                </a:rPr>
                <a:t>E</a:t>
              </a:r>
              <a:r>
                <a:rPr lang="en-US" altLang="en-US" sz="1800" b="1" baseline="-25000">
                  <a:solidFill>
                    <a:srgbClr val="00FFFF"/>
                  </a:solidFill>
                </a:rPr>
                <a:t>1</a:t>
              </a:r>
            </a:p>
          </p:txBody>
        </p:sp>
        <p:sp>
          <p:nvSpPr>
            <p:cNvPr id="52367" name="Line 1103">
              <a:extLst>
                <a:ext uri="{FF2B5EF4-FFF2-40B4-BE49-F238E27FC236}">
                  <a16:creationId xmlns:a16="http://schemas.microsoft.com/office/drawing/2014/main" id="{6BA83BB7-4E7E-4410-99C1-64DE7E5FFD0B}"/>
                </a:ext>
              </a:extLst>
            </p:cNvPr>
            <p:cNvSpPr>
              <a:spLocks noChangeShapeType="1"/>
            </p:cNvSpPr>
            <p:nvPr/>
          </p:nvSpPr>
          <p:spPr bwMode="auto">
            <a:xfrm>
              <a:off x="5184" y="1560"/>
              <a:ext cx="144" cy="0"/>
            </a:xfrm>
            <a:prstGeom prst="line">
              <a:avLst/>
            </a:prstGeom>
            <a:noFill/>
            <a:ln w="19050">
              <a:solidFill>
                <a:srgbClr val="00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93264" name="Group 1104">
            <a:extLst>
              <a:ext uri="{FF2B5EF4-FFF2-40B4-BE49-F238E27FC236}">
                <a16:creationId xmlns:a16="http://schemas.microsoft.com/office/drawing/2014/main" id="{0077B2FE-32B9-488A-B79A-72D3648B66C6}"/>
              </a:ext>
            </a:extLst>
          </p:cNvPr>
          <p:cNvGrpSpPr>
            <a:grpSpLocks/>
          </p:cNvGrpSpPr>
          <p:nvPr/>
        </p:nvGrpSpPr>
        <p:grpSpPr bwMode="auto">
          <a:xfrm>
            <a:off x="7010400" y="3976688"/>
            <a:ext cx="457200" cy="366712"/>
            <a:chOff x="5136" y="1545"/>
            <a:chExt cx="288" cy="231"/>
          </a:xfrm>
        </p:grpSpPr>
        <p:sp>
          <p:nvSpPr>
            <p:cNvPr id="52364" name="Rectangle 1105">
              <a:extLst>
                <a:ext uri="{FF2B5EF4-FFF2-40B4-BE49-F238E27FC236}">
                  <a16:creationId xmlns:a16="http://schemas.microsoft.com/office/drawing/2014/main" id="{3EDDA267-6258-41C8-A6E9-827F9F56435F}"/>
                </a:ext>
              </a:extLst>
            </p:cNvPr>
            <p:cNvSpPr>
              <a:spLocks noChangeArrowheads="1"/>
            </p:cNvSpPr>
            <p:nvPr/>
          </p:nvSpPr>
          <p:spPr bwMode="auto">
            <a:xfrm>
              <a:off x="5136" y="1545"/>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CC"/>
                  </a:solidFill>
                </a:rPr>
                <a:t>E</a:t>
              </a:r>
              <a:r>
                <a:rPr lang="en-US" altLang="en-US" sz="1800" b="1" baseline="-25000">
                  <a:solidFill>
                    <a:srgbClr val="FFFFCC"/>
                  </a:solidFill>
                </a:rPr>
                <a:t>2</a:t>
              </a:r>
            </a:p>
          </p:txBody>
        </p:sp>
        <p:sp>
          <p:nvSpPr>
            <p:cNvPr id="52365" name="Line 1106">
              <a:extLst>
                <a:ext uri="{FF2B5EF4-FFF2-40B4-BE49-F238E27FC236}">
                  <a16:creationId xmlns:a16="http://schemas.microsoft.com/office/drawing/2014/main" id="{D634F3DF-A5F3-4765-BE5B-C4A00D27091E}"/>
                </a:ext>
              </a:extLst>
            </p:cNvPr>
            <p:cNvSpPr>
              <a:spLocks noChangeShapeType="1"/>
            </p:cNvSpPr>
            <p:nvPr/>
          </p:nvSpPr>
          <p:spPr bwMode="auto">
            <a:xfrm>
              <a:off x="5184" y="1560"/>
              <a:ext cx="144" cy="0"/>
            </a:xfrm>
            <a:prstGeom prst="line">
              <a:avLst/>
            </a:prstGeom>
            <a:noFill/>
            <a:ln w="19050">
              <a:solidFill>
                <a:srgbClr val="FFFFCC"/>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93267" name="Group 1107">
            <a:extLst>
              <a:ext uri="{FF2B5EF4-FFF2-40B4-BE49-F238E27FC236}">
                <a16:creationId xmlns:a16="http://schemas.microsoft.com/office/drawing/2014/main" id="{7D833985-BF28-43D7-A07F-49D7445BA77C}"/>
              </a:ext>
            </a:extLst>
          </p:cNvPr>
          <p:cNvGrpSpPr>
            <a:grpSpLocks/>
          </p:cNvGrpSpPr>
          <p:nvPr/>
        </p:nvGrpSpPr>
        <p:grpSpPr bwMode="auto">
          <a:xfrm>
            <a:off x="4267200" y="3962400"/>
            <a:ext cx="457200" cy="366713"/>
            <a:chOff x="5136" y="1545"/>
            <a:chExt cx="288" cy="231"/>
          </a:xfrm>
        </p:grpSpPr>
        <p:sp>
          <p:nvSpPr>
            <p:cNvPr id="52362" name="Rectangle 1108">
              <a:extLst>
                <a:ext uri="{FF2B5EF4-FFF2-40B4-BE49-F238E27FC236}">
                  <a16:creationId xmlns:a16="http://schemas.microsoft.com/office/drawing/2014/main" id="{304680B6-04AB-463A-BCAD-016DD5745F50}"/>
                </a:ext>
              </a:extLst>
            </p:cNvPr>
            <p:cNvSpPr>
              <a:spLocks noChangeArrowheads="1"/>
            </p:cNvSpPr>
            <p:nvPr/>
          </p:nvSpPr>
          <p:spPr bwMode="auto">
            <a:xfrm>
              <a:off x="5136" y="1545"/>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CC"/>
                  </a:solidFill>
                </a:rPr>
                <a:t>E</a:t>
              </a:r>
              <a:r>
                <a:rPr lang="en-US" altLang="en-US" sz="1800" b="1" baseline="-25000">
                  <a:solidFill>
                    <a:srgbClr val="FFFFCC"/>
                  </a:solidFill>
                </a:rPr>
                <a:t>2</a:t>
              </a:r>
            </a:p>
          </p:txBody>
        </p:sp>
        <p:sp>
          <p:nvSpPr>
            <p:cNvPr id="52363" name="Line 1109">
              <a:extLst>
                <a:ext uri="{FF2B5EF4-FFF2-40B4-BE49-F238E27FC236}">
                  <a16:creationId xmlns:a16="http://schemas.microsoft.com/office/drawing/2014/main" id="{B38BDAE8-CBCD-4D94-8FF3-AA88DADF0AFF}"/>
                </a:ext>
              </a:extLst>
            </p:cNvPr>
            <p:cNvSpPr>
              <a:spLocks noChangeShapeType="1"/>
            </p:cNvSpPr>
            <p:nvPr/>
          </p:nvSpPr>
          <p:spPr bwMode="auto">
            <a:xfrm>
              <a:off x="5184" y="1560"/>
              <a:ext cx="144" cy="0"/>
            </a:xfrm>
            <a:prstGeom prst="line">
              <a:avLst/>
            </a:prstGeom>
            <a:noFill/>
            <a:ln w="19050">
              <a:solidFill>
                <a:srgbClr val="FFFFCC"/>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93270" name="Group 1110">
            <a:extLst>
              <a:ext uri="{FF2B5EF4-FFF2-40B4-BE49-F238E27FC236}">
                <a16:creationId xmlns:a16="http://schemas.microsoft.com/office/drawing/2014/main" id="{BDA3DBD4-1D75-4480-BE76-C26303CD046A}"/>
              </a:ext>
            </a:extLst>
          </p:cNvPr>
          <p:cNvGrpSpPr>
            <a:grpSpLocks/>
          </p:cNvGrpSpPr>
          <p:nvPr/>
        </p:nvGrpSpPr>
        <p:grpSpPr bwMode="auto">
          <a:xfrm>
            <a:off x="1752600" y="3962400"/>
            <a:ext cx="457200" cy="366713"/>
            <a:chOff x="5136" y="1545"/>
            <a:chExt cx="288" cy="231"/>
          </a:xfrm>
        </p:grpSpPr>
        <p:sp>
          <p:nvSpPr>
            <p:cNvPr id="52360" name="Rectangle 1111">
              <a:extLst>
                <a:ext uri="{FF2B5EF4-FFF2-40B4-BE49-F238E27FC236}">
                  <a16:creationId xmlns:a16="http://schemas.microsoft.com/office/drawing/2014/main" id="{4D7331C3-4C90-42C4-BF3A-A3EFCA26A4D5}"/>
                </a:ext>
              </a:extLst>
            </p:cNvPr>
            <p:cNvSpPr>
              <a:spLocks noChangeArrowheads="1"/>
            </p:cNvSpPr>
            <p:nvPr/>
          </p:nvSpPr>
          <p:spPr bwMode="auto">
            <a:xfrm>
              <a:off x="5136" y="1545"/>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CC"/>
                  </a:solidFill>
                </a:rPr>
                <a:t>E</a:t>
              </a:r>
              <a:r>
                <a:rPr lang="en-US" altLang="en-US" sz="1800" b="1" baseline="-25000">
                  <a:solidFill>
                    <a:srgbClr val="FFFFCC"/>
                  </a:solidFill>
                </a:rPr>
                <a:t>2</a:t>
              </a:r>
            </a:p>
          </p:txBody>
        </p:sp>
        <p:sp>
          <p:nvSpPr>
            <p:cNvPr id="52361" name="Line 1112">
              <a:extLst>
                <a:ext uri="{FF2B5EF4-FFF2-40B4-BE49-F238E27FC236}">
                  <a16:creationId xmlns:a16="http://schemas.microsoft.com/office/drawing/2014/main" id="{194591F4-8DE3-40F1-AA6A-FE47285B96B5}"/>
                </a:ext>
              </a:extLst>
            </p:cNvPr>
            <p:cNvSpPr>
              <a:spLocks noChangeShapeType="1"/>
            </p:cNvSpPr>
            <p:nvPr/>
          </p:nvSpPr>
          <p:spPr bwMode="auto">
            <a:xfrm>
              <a:off x="5184" y="1560"/>
              <a:ext cx="144" cy="0"/>
            </a:xfrm>
            <a:prstGeom prst="line">
              <a:avLst/>
            </a:prstGeom>
            <a:noFill/>
            <a:ln w="19050">
              <a:solidFill>
                <a:srgbClr val="FFFFCC"/>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93273" name="Group 1113">
            <a:extLst>
              <a:ext uri="{FF2B5EF4-FFF2-40B4-BE49-F238E27FC236}">
                <a16:creationId xmlns:a16="http://schemas.microsoft.com/office/drawing/2014/main" id="{F64BA0C8-AB09-434F-8B31-CBAACF781400}"/>
              </a:ext>
            </a:extLst>
          </p:cNvPr>
          <p:cNvGrpSpPr>
            <a:grpSpLocks/>
          </p:cNvGrpSpPr>
          <p:nvPr/>
        </p:nvGrpSpPr>
        <p:grpSpPr bwMode="auto">
          <a:xfrm>
            <a:off x="1828800" y="2757488"/>
            <a:ext cx="381000" cy="366712"/>
            <a:chOff x="4704" y="1545"/>
            <a:chExt cx="240" cy="231"/>
          </a:xfrm>
        </p:grpSpPr>
        <p:sp>
          <p:nvSpPr>
            <p:cNvPr id="52358" name="Rectangle 1114">
              <a:extLst>
                <a:ext uri="{FF2B5EF4-FFF2-40B4-BE49-F238E27FC236}">
                  <a16:creationId xmlns:a16="http://schemas.microsoft.com/office/drawing/2014/main" id="{F876728C-A952-4CD8-82D8-6A91DA5DFFB5}"/>
                </a:ext>
              </a:extLst>
            </p:cNvPr>
            <p:cNvSpPr>
              <a:spLocks noChangeArrowheads="1"/>
            </p:cNvSpPr>
            <p:nvPr/>
          </p:nvSpPr>
          <p:spPr bwMode="auto">
            <a:xfrm>
              <a:off x="4704" y="1545"/>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FFFF"/>
                  </a:solidFill>
                </a:rPr>
                <a:t>E</a:t>
              </a:r>
              <a:endParaRPr lang="en-US" altLang="en-US" sz="1800">
                <a:solidFill>
                  <a:srgbClr val="00FFFF"/>
                </a:solidFill>
              </a:endParaRPr>
            </a:p>
          </p:txBody>
        </p:sp>
        <p:sp>
          <p:nvSpPr>
            <p:cNvPr id="52359" name="Line 1115">
              <a:extLst>
                <a:ext uri="{FF2B5EF4-FFF2-40B4-BE49-F238E27FC236}">
                  <a16:creationId xmlns:a16="http://schemas.microsoft.com/office/drawing/2014/main" id="{66759FE9-FBF9-42EC-ABC3-5FC7F1A114A1}"/>
                </a:ext>
              </a:extLst>
            </p:cNvPr>
            <p:cNvSpPr>
              <a:spLocks noChangeShapeType="1"/>
            </p:cNvSpPr>
            <p:nvPr/>
          </p:nvSpPr>
          <p:spPr bwMode="auto">
            <a:xfrm>
              <a:off x="4752" y="1560"/>
              <a:ext cx="144" cy="0"/>
            </a:xfrm>
            <a:prstGeom prst="line">
              <a:avLst/>
            </a:prstGeom>
            <a:noFill/>
            <a:ln w="19050">
              <a:solidFill>
                <a:srgbClr val="00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93276" name="Line 1116">
            <a:extLst>
              <a:ext uri="{FF2B5EF4-FFF2-40B4-BE49-F238E27FC236}">
                <a16:creationId xmlns:a16="http://schemas.microsoft.com/office/drawing/2014/main" id="{9D5095FD-8472-4864-B7ED-6FA903414B31}"/>
              </a:ext>
            </a:extLst>
          </p:cNvPr>
          <p:cNvSpPr>
            <a:spLocks noChangeShapeType="1"/>
          </p:cNvSpPr>
          <p:nvPr/>
        </p:nvSpPr>
        <p:spPr bwMode="auto">
          <a:xfrm flipH="1">
            <a:off x="762000" y="2909888"/>
            <a:ext cx="1066800" cy="0"/>
          </a:xfrm>
          <a:prstGeom prst="line">
            <a:avLst/>
          </a:prstGeom>
          <a:noFill/>
          <a:ln w="38100">
            <a:solidFill>
              <a:srgbClr val="66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93277" name="Group 1117">
            <a:extLst>
              <a:ext uri="{FF2B5EF4-FFF2-40B4-BE49-F238E27FC236}">
                <a16:creationId xmlns:a16="http://schemas.microsoft.com/office/drawing/2014/main" id="{23593063-34BC-4758-B4EF-9DB7963D9778}"/>
              </a:ext>
            </a:extLst>
          </p:cNvPr>
          <p:cNvGrpSpPr>
            <a:grpSpLocks/>
          </p:cNvGrpSpPr>
          <p:nvPr/>
        </p:nvGrpSpPr>
        <p:grpSpPr bwMode="auto">
          <a:xfrm>
            <a:off x="3810000" y="2757488"/>
            <a:ext cx="381000" cy="366712"/>
            <a:chOff x="4704" y="1545"/>
            <a:chExt cx="240" cy="231"/>
          </a:xfrm>
        </p:grpSpPr>
        <p:sp>
          <p:nvSpPr>
            <p:cNvPr id="52356" name="Rectangle 1118">
              <a:extLst>
                <a:ext uri="{FF2B5EF4-FFF2-40B4-BE49-F238E27FC236}">
                  <a16:creationId xmlns:a16="http://schemas.microsoft.com/office/drawing/2014/main" id="{C6692E82-DD0D-4A4D-A7FF-6F328D530B06}"/>
                </a:ext>
              </a:extLst>
            </p:cNvPr>
            <p:cNvSpPr>
              <a:spLocks noChangeArrowheads="1"/>
            </p:cNvSpPr>
            <p:nvPr/>
          </p:nvSpPr>
          <p:spPr bwMode="auto">
            <a:xfrm>
              <a:off x="4704" y="1545"/>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FFFF"/>
                  </a:solidFill>
                </a:rPr>
                <a:t>E</a:t>
              </a:r>
              <a:endParaRPr lang="en-US" altLang="en-US" sz="1800">
                <a:solidFill>
                  <a:srgbClr val="00FFFF"/>
                </a:solidFill>
              </a:endParaRPr>
            </a:p>
          </p:txBody>
        </p:sp>
        <p:sp>
          <p:nvSpPr>
            <p:cNvPr id="52357" name="Line 1119">
              <a:extLst>
                <a:ext uri="{FF2B5EF4-FFF2-40B4-BE49-F238E27FC236}">
                  <a16:creationId xmlns:a16="http://schemas.microsoft.com/office/drawing/2014/main" id="{322F1962-C21A-40D2-8A62-DA8D262AAE06}"/>
                </a:ext>
              </a:extLst>
            </p:cNvPr>
            <p:cNvSpPr>
              <a:spLocks noChangeShapeType="1"/>
            </p:cNvSpPr>
            <p:nvPr/>
          </p:nvSpPr>
          <p:spPr bwMode="auto">
            <a:xfrm>
              <a:off x="4752" y="1560"/>
              <a:ext cx="144" cy="0"/>
            </a:xfrm>
            <a:prstGeom prst="line">
              <a:avLst/>
            </a:prstGeom>
            <a:noFill/>
            <a:ln w="19050">
              <a:solidFill>
                <a:srgbClr val="00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93280" name="Line 1120">
            <a:extLst>
              <a:ext uri="{FF2B5EF4-FFF2-40B4-BE49-F238E27FC236}">
                <a16:creationId xmlns:a16="http://schemas.microsoft.com/office/drawing/2014/main" id="{0519A2EB-B442-4D35-9051-FB4DCE25D209}"/>
              </a:ext>
            </a:extLst>
          </p:cNvPr>
          <p:cNvSpPr>
            <a:spLocks noChangeShapeType="1"/>
          </p:cNvSpPr>
          <p:nvPr/>
        </p:nvSpPr>
        <p:spPr bwMode="auto">
          <a:xfrm>
            <a:off x="4191000" y="2909888"/>
            <a:ext cx="1066800" cy="0"/>
          </a:xfrm>
          <a:prstGeom prst="line">
            <a:avLst/>
          </a:prstGeom>
          <a:noFill/>
          <a:ln w="38100">
            <a:solidFill>
              <a:srgbClr val="66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93281" name="Group 1121">
            <a:extLst>
              <a:ext uri="{FF2B5EF4-FFF2-40B4-BE49-F238E27FC236}">
                <a16:creationId xmlns:a16="http://schemas.microsoft.com/office/drawing/2014/main" id="{CABF43FD-38FD-4483-8D15-63BCB5060124}"/>
              </a:ext>
            </a:extLst>
          </p:cNvPr>
          <p:cNvGrpSpPr>
            <a:grpSpLocks/>
          </p:cNvGrpSpPr>
          <p:nvPr/>
        </p:nvGrpSpPr>
        <p:grpSpPr bwMode="auto">
          <a:xfrm>
            <a:off x="6934200" y="2757488"/>
            <a:ext cx="381000" cy="366712"/>
            <a:chOff x="4704" y="1545"/>
            <a:chExt cx="240" cy="231"/>
          </a:xfrm>
        </p:grpSpPr>
        <p:sp>
          <p:nvSpPr>
            <p:cNvPr id="52354" name="Rectangle 1122">
              <a:extLst>
                <a:ext uri="{FF2B5EF4-FFF2-40B4-BE49-F238E27FC236}">
                  <a16:creationId xmlns:a16="http://schemas.microsoft.com/office/drawing/2014/main" id="{EBF8F183-7D7C-4331-A22C-50DF139E3E4D}"/>
                </a:ext>
              </a:extLst>
            </p:cNvPr>
            <p:cNvSpPr>
              <a:spLocks noChangeArrowheads="1"/>
            </p:cNvSpPr>
            <p:nvPr/>
          </p:nvSpPr>
          <p:spPr bwMode="auto">
            <a:xfrm>
              <a:off x="4704" y="1545"/>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FFFF"/>
                  </a:solidFill>
                </a:rPr>
                <a:t>E</a:t>
              </a:r>
              <a:endParaRPr lang="en-US" altLang="en-US" sz="1800">
                <a:solidFill>
                  <a:srgbClr val="00FFFF"/>
                </a:solidFill>
              </a:endParaRPr>
            </a:p>
          </p:txBody>
        </p:sp>
        <p:sp>
          <p:nvSpPr>
            <p:cNvPr id="52355" name="Line 1123">
              <a:extLst>
                <a:ext uri="{FF2B5EF4-FFF2-40B4-BE49-F238E27FC236}">
                  <a16:creationId xmlns:a16="http://schemas.microsoft.com/office/drawing/2014/main" id="{47E5E2E3-BA73-4C75-829F-21382F922DA3}"/>
                </a:ext>
              </a:extLst>
            </p:cNvPr>
            <p:cNvSpPr>
              <a:spLocks noChangeShapeType="1"/>
            </p:cNvSpPr>
            <p:nvPr/>
          </p:nvSpPr>
          <p:spPr bwMode="auto">
            <a:xfrm>
              <a:off x="4752" y="1560"/>
              <a:ext cx="144" cy="0"/>
            </a:xfrm>
            <a:prstGeom prst="line">
              <a:avLst/>
            </a:prstGeom>
            <a:noFill/>
            <a:ln w="19050">
              <a:solidFill>
                <a:srgbClr val="00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93284" name="Line 1124">
            <a:extLst>
              <a:ext uri="{FF2B5EF4-FFF2-40B4-BE49-F238E27FC236}">
                <a16:creationId xmlns:a16="http://schemas.microsoft.com/office/drawing/2014/main" id="{FEA802B6-D766-4F05-8A3A-C38266CAFBA8}"/>
              </a:ext>
            </a:extLst>
          </p:cNvPr>
          <p:cNvSpPr>
            <a:spLocks noChangeShapeType="1"/>
          </p:cNvSpPr>
          <p:nvPr/>
        </p:nvSpPr>
        <p:spPr bwMode="auto">
          <a:xfrm>
            <a:off x="7315200" y="2909888"/>
            <a:ext cx="1066800" cy="0"/>
          </a:xfrm>
          <a:prstGeom prst="line">
            <a:avLst/>
          </a:prstGeom>
          <a:noFill/>
          <a:ln w="38100">
            <a:solidFill>
              <a:srgbClr val="66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3285" name="Text Box 1125">
            <a:extLst>
              <a:ext uri="{FF2B5EF4-FFF2-40B4-BE49-F238E27FC236}">
                <a16:creationId xmlns:a16="http://schemas.microsoft.com/office/drawing/2014/main" id="{BACB6F74-8509-4BC7-B811-832713156C3F}"/>
              </a:ext>
            </a:extLst>
          </p:cNvPr>
          <p:cNvSpPr txBox="1">
            <a:spLocks noChangeArrowheads="1"/>
          </p:cNvSpPr>
          <p:nvPr/>
        </p:nvSpPr>
        <p:spPr bwMode="auto">
          <a:xfrm>
            <a:off x="1066800" y="2209800"/>
            <a:ext cx="1143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Region I </a:t>
            </a:r>
          </a:p>
        </p:txBody>
      </p:sp>
      <p:sp>
        <p:nvSpPr>
          <p:cNvPr id="93286" name="Text Box 1126">
            <a:extLst>
              <a:ext uri="{FF2B5EF4-FFF2-40B4-BE49-F238E27FC236}">
                <a16:creationId xmlns:a16="http://schemas.microsoft.com/office/drawing/2014/main" id="{5D503A16-3025-43C3-AB32-2E2D656A29B0}"/>
              </a:ext>
            </a:extLst>
          </p:cNvPr>
          <p:cNvSpPr txBox="1">
            <a:spLocks noChangeArrowheads="1"/>
          </p:cNvSpPr>
          <p:nvPr/>
        </p:nvSpPr>
        <p:spPr bwMode="auto">
          <a:xfrm>
            <a:off x="3810000" y="2209800"/>
            <a:ext cx="1219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Region II </a:t>
            </a:r>
          </a:p>
        </p:txBody>
      </p:sp>
      <p:sp>
        <p:nvSpPr>
          <p:cNvPr id="93287" name="Text Box 1127">
            <a:extLst>
              <a:ext uri="{FF2B5EF4-FFF2-40B4-BE49-F238E27FC236}">
                <a16:creationId xmlns:a16="http://schemas.microsoft.com/office/drawing/2014/main" id="{42C28661-5E55-4433-B473-9A1299C70397}"/>
              </a:ext>
            </a:extLst>
          </p:cNvPr>
          <p:cNvSpPr txBox="1">
            <a:spLocks noChangeArrowheads="1"/>
          </p:cNvSpPr>
          <p:nvPr/>
        </p:nvSpPr>
        <p:spPr bwMode="auto">
          <a:xfrm>
            <a:off x="6858000" y="2133600"/>
            <a:ext cx="1219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Region III </a:t>
            </a:r>
          </a:p>
        </p:txBody>
      </p:sp>
      <p:grpSp>
        <p:nvGrpSpPr>
          <p:cNvPr id="93387" name="Group 1227">
            <a:extLst>
              <a:ext uri="{FF2B5EF4-FFF2-40B4-BE49-F238E27FC236}">
                <a16:creationId xmlns:a16="http://schemas.microsoft.com/office/drawing/2014/main" id="{9639D696-D113-43B5-9978-6778EFF1A606}"/>
              </a:ext>
            </a:extLst>
          </p:cNvPr>
          <p:cNvGrpSpPr>
            <a:grpSpLocks/>
          </p:cNvGrpSpPr>
          <p:nvPr/>
        </p:nvGrpSpPr>
        <p:grpSpPr bwMode="auto">
          <a:xfrm>
            <a:off x="838200" y="5424488"/>
            <a:ext cx="1447800" cy="1052512"/>
            <a:chOff x="528" y="3417"/>
            <a:chExt cx="912" cy="663"/>
          </a:xfrm>
        </p:grpSpPr>
        <p:sp>
          <p:nvSpPr>
            <p:cNvPr id="52348" name="Text Box 1129">
              <a:extLst>
                <a:ext uri="{FF2B5EF4-FFF2-40B4-BE49-F238E27FC236}">
                  <a16:creationId xmlns:a16="http://schemas.microsoft.com/office/drawing/2014/main" id="{D787F933-8587-4F2D-8E77-A0FE92E0E21D}"/>
                </a:ext>
              </a:extLst>
            </p:cNvPr>
            <p:cNvSpPr txBox="1">
              <a:spLocks noChangeArrowheads="1"/>
            </p:cNvSpPr>
            <p:nvPr/>
          </p:nvSpPr>
          <p:spPr bwMode="auto">
            <a:xfrm>
              <a:off x="528" y="3417"/>
              <a:ext cx="9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E</a:t>
              </a:r>
              <a:r>
                <a:rPr lang="en-US" altLang="en-US" sz="1800" b="1">
                  <a:solidFill>
                    <a:srgbClr val="66FF33"/>
                  </a:solidFill>
                </a:rPr>
                <a:t> = </a:t>
              </a:r>
              <a:r>
                <a:rPr lang="en-US" altLang="en-US" sz="1800" b="1">
                  <a:solidFill>
                    <a:srgbClr val="66FFFF"/>
                  </a:solidFill>
                </a:rPr>
                <a:t>E</a:t>
              </a:r>
              <a:r>
                <a:rPr lang="en-US" altLang="en-US" sz="1800" b="1" baseline="-25000">
                  <a:solidFill>
                    <a:srgbClr val="66FFFF"/>
                  </a:solidFill>
                </a:rPr>
                <a:t>1</a:t>
              </a:r>
              <a:r>
                <a:rPr lang="en-US" altLang="en-US" sz="1800" b="1">
                  <a:solidFill>
                    <a:srgbClr val="66FF33"/>
                  </a:solidFill>
                </a:rPr>
                <a:t> -  </a:t>
              </a:r>
              <a:r>
                <a:rPr lang="en-US" altLang="en-US" sz="1800" b="1">
                  <a:solidFill>
                    <a:srgbClr val="FFFFCC"/>
                  </a:solidFill>
                </a:rPr>
                <a:t>E</a:t>
              </a:r>
              <a:r>
                <a:rPr lang="en-US" altLang="en-US" sz="1800" b="1" baseline="-25000">
                  <a:solidFill>
                    <a:srgbClr val="FFFFCC"/>
                  </a:solidFill>
                </a:rPr>
                <a:t>2</a:t>
              </a:r>
            </a:p>
          </p:txBody>
        </p:sp>
        <p:grpSp>
          <p:nvGrpSpPr>
            <p:cNvPr id="52349" name="Group 1132">
              <a:extLst>
                <a:ext uri="{FF2B5EF4-FFF2-40B4-BE49-F238E27FC236}">
                  <a16:creationId xmlns:a16="http://schemas.microsoft.com/office/drawing/2014/main" id="{2F6C5FDD-0981-49AD-A7FE-1BA370A2F6CD}"/>
                </a:ext>
              </a:extLst>
            </p:cNvPr>
            <p:cNvGrpSpPr>
              <a:grpSpLocks/>
            </p:cNvGrpSpPr>
            <p:nvPr/>
          </p:nvGrpSpPr>
          <p:grpSpPr bwMode="auto">
            <a:xfrm>
              <a:off x="528" y="3600"/>
              <a:ext cx="912" cy="480"/>
              <a:chOff x="528" y="2016"/>
              <a:chExt cx="912" cy="480"/>
            </a:xfrm>
          </p:grpSpPr>
          <p:sp>
            <p:nvSpPr>
              <p:cNvPr id="52350" name="Rectangle 1133">
                <a:extLst>
                  <a:ext uri="{FF2B5EF4-FFF2-40B4-BE49-F238E27FC236}">
                    <a16:creationId xmlns:a16="http://schemas.microsoft.com/office/drawing/2014/main" id="{2CAEA47B-95B3-4CFC-B10D-038960928EC7}"/>
                  </a:ext>
                </a:extLst>
              </p:cNvPr>
              <p:cNvSpPr>
                <a:spLocks noChangeArrowheads="1"/>
              </p:cNvSpPr>
              <p:nvPr/>
            </p:nvSpPr>
            <p:spPr bwMode="auto">
              <a:xfrm>
                <a:off x="528" y="2130"/>
                <a:ext cx="33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FF"/>
                    </a:solidFill>
                  </a:rPr>
                  <a:t>E =</a:t>
                </a:r>
              </a:p>
            </p:txBody>
          </p:sp>
          <p:sp>
            <p:nvSpPr>
              <p:cNvPr id="52351" name="Rectangle 1134">
                <a:extLst>
                  <a:ext uri="{FF2B5EF4-FFF2-40B4-BE49-F238E27FC236}">
                    <a16:creationId xmlns:a16="http://schemas.microsoft.com/office/drawing/2014/main" id="{A6177ED4-C1AF-4FD7-AEA6-ADB865C164D8}"/>
                  </a:ext>
                </a:extLst>
              </p:cNvPr>
              <p:cNvSpPr>
                <a:spLocks noChangeArrowheads="1"/>
              </p:cNvSpPr>
              <p:nvPr/>
            </p:nvSpPr>
            <p:spPr bwMode="auto">
              <a:xfrm>
                <a:off x="939" y="2265"/>
                <a:ext cx="35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CC"/>
                    </a:solidFill>
                    <a:cs typeface="Arial" panose="020B0604020202020204" pitchFamily="34" charset="0"/>
                  </a:rPr>
                  <a:t>2 </a:t>
                </a:r>
                <a:r>
                  <a:rPr lang="el-GR" altLang="en-US" sz="1800" b="1">
                    <a:solidFill>
                      <a:srgbClr val="FFFFCC"/>
                    </a:solidFill>
                    <a:cs typeface="Arial" panose="020B0604020202020204" pitchFamily="34" charset="0"/>
                  </a:rPr>
                  <a:t>ε</a:t>
                </a:r>
                <a:r>
                  <a:rPr lang="en-US" altLang="en-US" sz="1800" b="1" baseline="-25000">
                    <a:solidFill>
                      <a:srgbClr val="FFFFCC"/>
                    </a:solidFill>
                    <a:cs typeface="Arial" panose="020B0604020202020204" pitchFamily="34" charset="0"/>
                  </a:rPr>
                  <a:t>0</a:t>
                </a:r>
                <a:endParaRPr lang="el-GR" altLang="en-US" sz="1800" b="1" baseline="-25000">
                  <a:solidFill>
                    <a:srgbClr val="FFFFCC"/>
                  </a:solidFill>
                  <a:cs typeface="Arial" panose="020B0604020202020204" pitchFamily="34" charset="0"/>
                </a:endParaRPr>
              </a:p>
            </p:txBody>
          </p:sp>
          <p:sp>
            <p:nvSpPr>
              <p:cNvPr id="52352" name="Rectangle 1135">
                <a:extLst>
                  <a:ext uri="{FF2B5EF4-FFF2-40B4-BE49-F238E27FC236}">
                    <a16:creationId xmlns:a16="http://schemas.microsoft.com/office/drawing/2014/main" id="{555A2B06-9B07-483C-9A1F-EA22547AFDF7}"/>
                  </a:ext>
                </a:extLst>
              </p:cNvPr>
              <p:cNvSpPr>
                <a:spLocks noChangeArrowheads="1"/>
              </p:cNvSpPr>
              <p:nvPr/>
            </p:nvSpPr>
            <p:spPr bwMode="auto">
              <a:xfrm>
                <a:off x="816" y="2016"/>
                <a:ext cx="62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n-US" sz="1800" b="1">
                    <a:solidFill>
                      <a:srgbClr val="FFFFCC"/>
                    </a:solidFill>
                    <a:cs typeface="Arial" panose="020B0604020202020204" pitchFamily="34" charset="0"/>
                  </a:rPr>
                  <a:t>σ</a:t>
                </a:r>
                <a:r>
                  <a:rPr lang="en-US" altLang="en-US" sz="1800" b="1" baseline="-25000">
                    <a:solidFill>
                      <a:srgbClr val="FFFFCC"/>
                    </a:solidFill>
                    <a:cs typeface="Arial" panose="020B0604020202020204" pitchFamily="34" charset="0"/>
                  </a:rPr>
                  <a:t>1</a:t>
                </a:r>
                <a:r>
                  <a:rPr lang="en-US" altLang="en-US" sz="1800" b="1">
                    <a:solidFill>
                      <a:srgbClr val="FFFFCC"/>
                    </a:solidFill>
                    <a:cs typeface="Arial" panose="020B0604020202020204" pitchFamily="34" charset="0"/>
                  </a:rPr>
                  <a:t> -  </a:t>
                </a:r>
                <a:r>
                  <a:rPr lang="el-GR" altLang="en-US" sz="1800" b="1">
                    <a:solidFill>
                      <a:srgbClr val="FFFFCC"/>
                    </a:solidFill>
                  </a:rPr>
                  <a:t>σ</a:t>
                </a:r>
                <a:r>
                  <a:rPr lang="en-US" altLang="en-US" sz="1800" b="1" baseline="-25000">
                    <a:solidFill>
                      <a:srgbClr val="FFFFCC"/>
                    </a:solidFill>
                  </a:rPr>
                  <a:t>2</a:t>
                </a:r>
                <a:r>
                  <a:rPr lang="en-US" altLang="en-US" sz="1800"/>
                  <a:t> </a:t>
                </a:r>
                <a:endParaRPr lang="el-GR" altLang="en-US" sz="1800"/>
              </a:p>
            </p:txBody>
          </p:sp>
          <p:sp>
            <p:nvSpPr>
              <p:cNvPr id="52353" name="Line 1136">
                <a:extLst>
                  <a:ext uri="{FF2B5EF4-FFF2-40B4-BE49-F238E27FC236}">
                    <a16:creationId xmlns:a16="http://schemas.microsoft.com/office/drawing/2014/main" id="{203BCD6D-D631-4007-AB59-B586A2E5FAEF}"/>
                  </a:ext>
                </a:extLst>
              </p:cNvPr>
              <p:cNvSpPr>
                <a:spLocks noChangeShapeType="1"/>
              </p:cNvSpPr>
              <p:nvPr/>
            </p:nvSpPr>
            <p:spPr bwMode="auto">
              <a:xfrm>
                <a:off x="890" y="2256"/>
                <a:ext cx="432" cy="0"/>
              </a:xfrm>
              <a:prstGeom prst="line">
                <a:avLst/>
              </a:prstGeom>
              <a:noFill/>
              <a:ln w="19050">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93388" name="Group 1228">
            <a:extLst>
              <a:ext uri="{FF2B5EF4-FFF2-40B4-BE49-F238E27FC236}">
                <a16:creationId xmlns:a16="http://schemas.microsoft.com/office/drawing/2014/main" id="{54B87CC3-19F4-4102-91EE-DD98D382384F}"/>
              </a:ext>
            </a:extLst>
          </p:cNvPr>
          <p:cNvGrpSpPr>
            <a:grpSpLocks/>
          </p:cNvGrpSpPr>
          <p:nvPr/>
        </p:nvGrpSpPr>
        <p:grpSpPr bwMode="auto">
          <a:xfrm>
            <a:off x="3886200" y="5424488"/>
            <a:ext cx="1447800" cy="1052512"/>
            <a:chOff x="2448" y="3417"/>
            <a:chExt cx="912" cy="663"/>
          </a:xfrm>
        </p:grpSpPr>
        <p:sp>
          <p:nvSpPr>
            <p:cNvPr id="52342" name="Text Box 1130">
              <a:extLst>
                <a:ext uri="{FF2B5EF4-FFF2-40B4-BE49-F238E27FC236}">
                  <a16:creationId xmlns:a16="http://schemas.microsoft.com/office/drawing/2014/main" id="{E7940995-157D-4B96-A9C5-DABAFBFCC414}"/>
                </a:ext>
              </a:extLst>
            </p:cNvPr>
            <p:cNvSpPr txBox="1">
              <a:spLocks noChangeArrowheads="1"/>
            </p:cNvSpPr>
            <p:nvPr/>
          </p:nvSpPr>
          <p:spPr bwMode="auto">
            <a:xfrm>
              <a:off x="2448" y="3417"/>
              <a:ext cx="9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E</a:t>
              </a:r>
              <a:r>
                <a:rPr lang="en-US" altLang="en-US" sz="1800" b="1">
                  <a:solidFill>
                    <a:srgbClr val="66FF33"/>
                  </a:solidFill>
                </a:rPr>
                <a:t> = </a:t>
              </a:r>
              <a:r>
                <a:rPr lang="en-US" altLang="en-US" sz="1800" b="1">
                  <a:solidFill>
                    <a:srgbClr val="66FFFF"/>
                  </a:solidFill>
                </a:rPr>
                <a:t>E</a:t>
              </a:r>
              <a:r>
                <a:rPr lang="en-US" altLang="en-US" sz="1800" b="1" baseline="-25000">
                  <a:solidFill>
                    <a:srgbClr val="66FFFF"/>
                  </a:solidFill>
                </a:rPr>
                <a:t>1</a:t>
              </a:r>
              <a:r>
                <a:rPr lang="en-US" altLang="en-US" sz="1800" b="1">
                  <a:solidFill>
                    <a:srgbClr val="66FF33"/>
                  </a:solidFill>
                </a:rPr>
                <a:t> +  </a:t>
              </a:r>
              <a:r>
                <a:rPr lang="en-US" altLang="en-US" sz="1800" b="1">
                  <a:solidFill>
                    <a:srgbClr val="FFFFCC"/>
                  </a:solidFill>
                </a:rPr>
                <a:t>E</a:t>
              </a:r>
              <a:r>
                <a:rPr lang="en-US" altLang="en-US" sz="1800" b="1" baseline="-25000">
                  <a:solidFill>
                    <a:srgbClr val="FFFFCC"/>
                  </a:solidFill>
                </a:rPr>
                <a:t>2</a:t>
              </a:r>
            </a:p>
          </p:txBody>
        </p:sp>
        <p:grpSp>
          <p:nvGrpSpPr>
            <p:cNvPr id="52343" name="Group 1137">
              <a:extLst>
                <a:ext uri="{FF2B5EF4-FFF2-40B4-BE49-F238E27FC236}">
                  <a16:creationId xmlns:a16="http://schemas.microsoft.com/office/drawing/2014/main" id="{980F4585-DCA8-41D3-B53F-00F70C52D2CF}"/>
                </a:ext>
              </a:extLst>
            </p:cNvPr>
            <p:cNvGrpSpPr>
              <a:grpSpLocks/>
            </p:cNvGrpSpPr>
            <p:nvPr/>
          </p:nvGrpSpPr>
          <p:grpSpPr bwMode="auto">
            <a:xfrm>
              <a:off x="2448" y="3600"/>
              <a:ext cx="912" cy="480"/>
              <a:chOff x="480" y="2016"/>
              <a:chExt cx="912" cy="480"/>
            </a:xfrm>
          </p:grpSpPr>
          <p:sp>
            <p:nvSpPr>
              <p:cNvPr id="52344" name="Rectangle 1138">
                <a:extLst>
                  <a:ext uri="{FF2B5EF4-FFF2-40B4-BE49-F238E27FC236}">
                    <a16:creationId xmlns:a16="http://schemas.microsoft.com/office/drawing/2014/main" id="{15845D30-D31E-404A-AD34-15C15F062245}"/>
                  </a:ext>
                </a:extLst>
              </p:cNvPr>
              <p:cNvSpPr>
                <a:spLocks noChangeArrowheads="1"/>
              </p:cNvSpPr>
              <p:nvPr/>
            </p:nvSpPr>
            <p:spPr bwMode="auto">
              <a:xfrm>
                <a:off x="480" y="2130"/>
                <a:ext cx="33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FF"/>
                    </a:solidFill>
                  </a:rPr>
                  <a:t>E =</a:t>
                </a:r>
              </a:p>
            </p:txBody>
          </p:sp>
          <p:sp>
            <p:nvSpPr>
              <p:cNvPr id="52345" name="Rectangle 1139">
                <a:extLst>
                  <a:ext uri="{FF2B5EF4-FFF2-40B4-BE49-F238E27FC236}">
                    <a16:creationId xmlns:a16="http://schemas.microsoft.com/office/drawing/2014/main" id="{53A4B8AE-153B-41FF-92EF-EC33DB72B019}"/>
                  </a:ext>
                </a:extLst>
              </p:cNvPr>
              <p:cNvSpPr>
                <a:spLocks noChangeArrowheads="1"/>
              </p:cNvSpPr>
              <p:nvPr/>
            </p:nvSpPr>
            <p:spPr bwMode="auto">
              <a:xfrm>
                <a:off x="891" y="2265"/>
                <a:ext cx="35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CC"/>
                    </a:solidFill>
                    <a:cs typeface="Arial" panose="020B0604020202020204" pitchFamily="34" charset="0"/>
                  </a:rPr>
                  <a:t>2 </a:t>
                </a:r>
                <a:r>
                  <a:rPr lang="el-GR" altLang="en-US" sz="1800" b="1">
                    <a:solidFill>
                      <a:srgbClr val="FFFFCC"/>
                    </a:solidFill>
                    <a:cs typeface="Arial" panose="020B0604020202020204" pitchFamily="34" charset="0"/>
                  </a:rPr>
                  <a:t>ε</a:t>
                </a:r>
                <a:r>
                  <a:rPr lang="en-US" altLang="en-US" sz="1800" b="1" baseline="-25000">
                    <a:solidFill>
                      <a:srgbClr val="FFFFCC"/>
                    </a:solidFill>
                    <a:cs typeface="Arial" panose="020B0604020202020204" pitchFamily="34" charset="0"/>
                  </a:rPr>
                  <a:t>0</a:t>
                </a:r>
                <a:endParaRPr lang="el-GR" altLang="en-US" sz="1800" b="1" baseline="-25000">
                  <a:solidFill>
                    <a:srgbClr val="FFFFCC"/>
                  </a:solidFill>
                  <a:cs typeface="Arial" panose="020B0604020202020204" pitchFamily="34" charset="0"/>
                </a:endParaRPr>
              </a:p>
            </p:txBody>
          </p:sp>
          <p:sp>
            <p:nvSpPr>
              <p:cNvPr id="52346" name="Rectangle 1140">
                <a:extLst>
                  <a:ext uri="{FF2B5EF4-FFF2-40B4-BE49-F238E27FC236}">
                    <a16:creationId xmlns:a16="http://schemas.microsoft.com/office/drawing/2014/main" id="{B5DB7E1A-75D5-4EF5-9B65-015E39761DD1}"/>
                  </a:ext>
                </a:extLst>
              </p:cNvPr>
              <p:cNvSpPr>
                <a:spLocks noChangeArrowheads="1"/>
              </p:cNvSpPr>
              <p:nvPr/>
            </p:nvSpPr>
            <p:spPr bwMode="auto">
              <a:xfrm>
                <a:off x="768" y="2016"/>
                <a:ext cx="62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n-US" sz="1800" b="1">
                    <a:solidFill>
                      <a:srgbClr val="FFFFCC"/>
                    </a:solidFill>
                    <a:cs typeface="Arial" panose="020B0604020202020204" pitchFamily="34" charset="0"/>
                  </a:rPr>
                  <a:t>σ</a:t>
                </a:r>
                <a:r>
                  <a:rPr lang="en-US" altLang="en-US" sz="1800" b="1" baseline="-25000">
                    <a:solidFill>
                      <a:srgbClr val="FFFFCC"/>
                    </a:solidFill>
                    <a:cs typeface="Arial" panose="020B0604020202020204" pitchFamily="34" charset="0"/>
                  </a:rPr>
                  <a:t>1</a:t>
                </a:r>
                <a:r>
                  <a:rPr lang="en-US" altLang="en-US" sz="1800" b="1">
                    <a:solidFill>
                      <a:srgbClr val="FFFFCC"/>
                    </a:solidFill>
                    <a:cs typeface="Arial" panose="020B0604020202020204" pitchFamily="34" charset="0"/>
                  </a:rPr>
                  <a:t> + </a:t>
                </a:r>
                <a:r>
                  <a:rPr lang="el-GR" altLang="en-US" sz="1800" b="1">
                    <a:solidFill>
                      <a:srgbClr val="FFFFCC"/>
                    </a:solidFill>
                  </a:rPr>
                  <a:t>σ</a:t>
                </a:r>
                <a:r>
                  <a:rPr lang="en-US" altLang="en-US" sz="1800" b="1" baseline="-25000">
                    <a:solidFill>
                      <a:srgbClr val="FFFFCC"/>
                    </a:solidFill>
                  </a:rPr>
                  <a:t>2</a:t>
                </a:r>
                <a:r>
                  <a:rPr lang="en-US" altLang="en-US" sz="1800"/>
                  <a:t> </a:t>
                </a:r>
                <a:endParaRPr lang="el-GR" altLang="en-US" sz="1800"/>
              </a:p>
            </p:txBody>
          </p:sp>
          <p:sp>
            <p:nvSpPr>
              <p:cNvPr id="52347" name="Line 1141">
                <a:extLst>
                  <a:ext uri="{FF2B5EF4-FFF2-40B4-BE49-F238E27FC236}">
                    <a16:creationId xmlns:a16="http://schemas.microsoft.com/office/drawing/2014/main" id="{9A7BD4A2-861B-4A2E-B4E4-BDAF76018E9E}"/>
                  </a:ext>
                </a:extLst>
              </p:cNvPr>
              <p:cNvSpPr>
                <a:spLocks noChangeShapeType="1"/>
              </p:cNvSpPr>
              <p:nvPr/>
            </p:nvSpPr>
            <p:spPr bwMode="auto">
              <a:xfrm>
                <a:off x="842" y="2256"/>
                <a:ext cx="432" cy="0"/>
              </a:xfrm>
              <a:prstGeom prst="line">
                <a:avLst/>
              </a:prstGeom>
              <a:noFill/>
              <a:ln w="19050">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93389" name="Group 1229">
            <a:extLst>
              <a:ext uri="{FF2B5EF4-FFF2-40B4-BE49-F238E27FC236}">
                <a16:creationId xmlns:a16="http://schemas.microsoft.com/office/drawing/2014/main" id="{A1C4E9E3-6362-45B1-B118-68FDB803C1B9}"/>
              </a:ext>
            </a:extLst>
          </p:cNvPr>
          <p:cNvGrpSpPr>
            <a:grpSpLocks/>
          </p:cNvGrpSpPr>
          <p:nvPr/>
        </p:nvGrpSpPr>
        <p:grpSpPr bwMode="auto">
          <a:xfrm>
            <a:off x="7010400" y="5348288"/>
            <a:ext cx="1447800" cy="1128712"/>
            <a:chOff x="4416" y="3369"/>
            <a:chExt cx="912" cy="711"/>
          </a:xfrm>
        </p:grpSpPr>
        <p:sp>
          <p:nvSpPr>
            <p:cNvPr id="52336" name="Text Box 1131">
              <a:extLst>
                <a:ext uri="{FF2B5EF4-FFF2-40B4-BE49-F238E27FC236}">
                  <a16:creationId xmlns:a16="http://schemas.microsoft.com/office/drawing/2014/main" id="{7BD5159C-AB27-40EA-A9EC-26FC0341BC45}"/>
                </a:ext>
              </a:extLst>
            </p:cNvPr>
            <p:cNvSpPr txBox="1">
              <a:spLocks noChangeArrowheads="1"/>
            </p:cNvSpPr>
            <p:nvPr/>
          </p:nvSpPr>
          <p:spPr bwMode="auto">
            <a:xfrm>
              <a:off x="4416" y="3369"/>
              <a:ext cx="9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E</a:t>
              </a:r>
              <a:r>
                <a:rPr lang="en-US" altLang="en-US" sz="1800" b="1">
                  <a:solidFill>
                    <a:srgbClr val="66FF33"/>
                  </a:solidFill>
                </a:rPr>
                <a:t> = </a:t>
              </a:r>
              <a:r>
                <a:rPr lang="en-US" altLang="en-US" sz="1800" b="1">
                  <a:solidFill>
                    <a:srgbClr val="66FFFF"/>
                  </a:solidFill>
                </a:rPr>
                <a:t>E</a:t>
              </a:r>
              <a:r>
                <a:rPr lang="en-US" altLang="en-US" sz="1800" b="1" baseline="-25000">
                  <a:solidFill>
                    <a:srgbClr val="66FFFF"/>
                  </a:solidFill>
                </a:rPr>
                <a:t>1</a:t>
              </a:r>
              <a:r>
                <a:rPr lang="en-US" altLang="en-US" sz="1800" b="1">
                  <a:solidFill>
                    <a:srgbClr val="66FF33"/>
                  </a:solidFill>
                </a:rPr>
                <a:t> - </a:t>
              </a:r>
              <a:r>
                <a:rPr lang="en-US" altLang="en-US" sz="1800" b="1">
                  <a:solidFill>
                    <a:srgbClr val="FFFFCC"/>
                  </a:solidFill>
                </a:rPr>
                <a:t>E</a:t>
              </a:r>
              <a:r>
                <a:rPr lang="en-US" altLang="en-US" sz="1800" b="1" baseline="-25000">
                  <a:solidFill>
                    <a:srgbClr val="FFFFCC"/>
                  </a:solidFill>
                </a:rPr>
                <a:t>2</a:t>
              </a:r>
            </a:p>
          </p:txBody>
        </p:sp>
        <p:grpSp>
          <p:nvGrpSpPr>
            <p:cNvPr id="52337" name="Group 1142">
              <a:extLst>
                <a:ext uri="{FF2B5EF4-FFF2-40B4-BE49-F238E27FC236}">
                  <a16:creationId xmlns:a16="http://schemas.microsoft.com/office/drawing/2014/main" id="{A86673E7-CF8A-484C-AB33-292E9D600BB4}"/>
                </a:ext>
              </a:extLst>
            </p:cNvPr>
            <p:cNvGrpSpPr>
              <a:grpSpLocks/>
            </p:cNvGrpSpPr>
            <p:nvPr/>
          </p:nvGrpSpPr>
          <p:grpSpPr bwMode="auto">
            <a:xfrm>
              <a:off x="4416" y="3600"/>
              <a:ext cx="912" cy="480"/>
              <a:chOff x="480" y="2016"/>
              <a:chExt cx="912" cy="480"/>
            </a:xfrm>
          </p:grpSpPr>
          <p:sp>
            <p:nvSpPr>
              <p:cNvPr id="52338" name="Rectangle 1143">
                <a:extLst>
                  <a:ext uri="{FF2B5EF4-FFF2-40B4-BE49-F238E27FC236}">
                    <a16:creationId xmlns:a16="http://schemas.microsoft.com/office/drawing/2014/main" id="{23F407DC-1F8D-4405-8769-268F14D62102}"/>
                  </a:ext>
                </a:extLst>
              </p:cNvPr>
              <p:cNvSpPr>
                <a:spLocks noChangeArrowheads="1"/>
              </p:cNvSpPr>
              <p:nvPr/>
            </p:nvSpPr>
            <p:spPr bwMode="auto">
              <a:xfrm>
                <a:off x="480" y="2130"/>
                <a:ext cx="33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FF"/>
                    </a:solidFill>
                  </a:rPr>
                  <a:t>E =</a:t>
                </a:r>
              </a:p>
            </p:txBody>
          </p:sp>
          <p:sp>
            <p:nvSpPr>
              <p:cNvPr id="52339" name="Rectangle 1144">
                <a:extLst>
                  <a:ext uri="{FF2B5EF4-FFF2-40B4-BE49-F238E27FC236}">
                    <a16:creationId xmlns:a16="http://schemas.microsoft.com/office/drawing/2014/main" id="{07534EAB-AAD9-4C2A-AD9E-2437EF17BDB7}"/>
                  </a:ext>
                </a:extLst>
              </p:cNvPr>
              <p:cNvSpPr>
                <a:spLocks noChangeArrowheads="1"/>
              </p:cNvSpPr>
              <p:nvPr/>
            </p:nvSpPr>
            <p:spPr bwMode="auto">
              <a:xfrm>
                <a:off x="891" y="2265"/>
                <a:ext cx="35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CC"/>
                    </a:solidFill>
                    <a:cs typeface="Arial" panose="020B0604020202020204" pitchFamily="34" charset="0"/>
                  </a:rPr>
                  <a:t>2 </a:t>
                </a:r>
                <a:r>
                  <a:rPr lang="el-GR" altLang="en-US" sz="1800" b="1">
                    <a:solidFill>
                      <a:srgbClr val="FFFFCC"/>
                    </a:solidFill>
                    <a:cs typeface="Arial" panose="020B0604020202020204" pitchFamily="34" charset="0"/>
                  </a:rPr>
                  <a:t>ε</a:t>
                </a:r>
                <a:r>
                  <a:rPr lang="en-US" altLang="en-US" sz="1800" b="1" baseline="-25000">
                    <a:solidFill>
                      <a:srgbClr val="FFFFCC"/>
                    </a:solidFill>
                    <a:cs typeface="Arial" panose="020B0604020202020204" pitchFamily="34" charset="0"/>
                  </a:rPr>
                  <a:t>0</a:t>
                </a:r>
                <a:endParaRPr lang="el-GR" altLang="en-US" sz="1800" b="1" baseline="-25000">
                  <a:solidFill>
                    <a:srgbClr val="FFFFCC"/>
                  </a:solidFill>
                  <a:cs typeface="Arial" panose="020B0604020202020204" pitchFamily="34" charset="0"/>
                </a:endParaRPr>
              </a:p>
            </p:txBody>
          </p:sp>
          <p:sp>
            <p:nvSpPr>
              <p:cNvPr id="52340" name="Rectangle 1145">
                <a:extLst>
                  <a:ext uri="{FF2B5EF4-FFF2-40B4-BE49-F238E27FC236}">
                    <a16:creationId xmlns:a16="http://schemas.microsoft.com/office/drawing/2014/main" id="{45EF627B-F9A5-4E87-9B5B-58EA2381DDFA}"/>
                  </a:ext>
                </a:extLst>
              </p:cNvPr>
              <p:cNvSpPr>
                <a:spLocks noChangeArrowheads="1"/>
              </p:cNvSpPr>
              <p:nvPr/>
            </p:nvSpPr>
            <p:spPr bwMode="auto">
              <a:xfrm>
                <a:off x="768" y="2016"/>
                <a:ext cx="62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n-US" sz="1800" b="1">
                    <a:solidFill>
                      <a:srgbClr val="FFFFCC"/>
                    </a:solidFill>
                    <a:cs typeface="Arial" panose="020B0604020202020204" pitchFamily="34" charset="0"/>
                  </a:rPr>
                  <a:t>σ</a:t>
                </a:r>
                <a:r>
                  <a:rPr lang="en-US" altLang="en-US" sz="1800" b="1" baseline="-25000">
                    <a:solidFill>
                      <a:srgbClr val="FFFFCC"/>
                    </a:solidFill>
                    <a:cs typeface="Arial" panose="020B0604020202020204" pitchFamily="34" charset="0"/>
                  </a:rPr>
                  <a:t>1</a:t>
                </a:r>
                <a:r>
                  <a:rPr lang="en-US" altLang="en-US" sz="1800" b="1">
                    <a:solidFill>
                      <a:srgbClr val="FFFFCC"/>
                    </a:solidFill>
                    <a:cs typeface="Arial" panose="020B0604020202020204" pitchFamily="34" charset="0"/>
                  </a:rPr>
                  <a:t> -  </a:t>
                </a:r>
                <a:r>
                  <a:rPr lang="el-GR" altLang="en-US" sz="1800" b="1">
                    <a:solidFill>
                      <a:srgbClr val="FFFFCC"/>
                    </a:solidFill>
                  </a:rPr>
                  <a:t>σ</a:t>
                </a:r>
                <a:r>
                  <a:rPr lang="en-US" altLang="en-US" sz="1800" b="1" baseline="-25000">
                    <a:solidFill>
                      <a:srgbClr val="FFFFCC"/>
                    </a:solidFill>
                  </a:rPr>
                  <a:t>2</a:t>
                </a:r>
                <a:r>
                  <a:rPr lang="en-US" altLang="en-US" sz="1800"/>
                  <a:t> </a:t>
                </a:r>
                <a:endParaRPr lang="el-GR" altLang="en-US" sz="1800"/>
              </a:p>
            </p:txBody>
          </p:sp>
          <p:sp>
            <p:nvSpPr>
              <p:cNvPr id="52341" name="Line 1146">
                <a:extLst>
                  <a:ext uri="{FF2B5EF4-FFF2-40B4-BE49-F238E27FC236}">
                    <a16:creationId xmlns:a16="http://schemas.microsoft.com/office/drawing/2014/main" id="{A4BFDFC5-CD3E-4F94-AC05-81A2C1EC0142}"/>
                  </a:ext>
                </a:extLst>
              </p:cNvPr>
              <p:cNvSpPr>
                <a:spLocks noChangeShapeType="1"/>
              </p:cNvSpPr>
              <p:nvPr/>
            </p:nvSpPr>
            <p:spPr bwMode="auto">
              <a:xfrm>
                <a:off x="842" y="2256"/>
                <a:ext cx="432" cy="0"/>
              </a:xfrm>
              <a:prstGeom prst="line">
                <a:avLst/>
              </a:prstGeom>
              <a:noFill/>
              <a:ln w="19050">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93386" name="Group 1226">
            <a:extLst>
              <a:ext uri="{FF2B5EF4-FFF2-40B4-BE49-F238E27FC236}">
                <a16:creationId xmlns:a16="http://schemas.microsoft.com/office/drawing/2014/main" id="{FBD20CB4-0B25-4D30-B7AE-EDED408D8B5E}"/>
              </a:ext>
            </a:extLst>
          </p:cNvPr>
          <p:cNvGrpSpPr>
            <a:grpSpLocks/>
          </p:cNvGrpSpPr>
          <p:nvPr/>
        </p:nvGrpSpPr>
        <p:grpSpPr bwMode="auto">
          <a:xfrm>
            <a:off x="685800" y="5334000"/>
            <a:ext cx="7924800" cy="1219200"/>
            <a:chOff x="432" y="3360"/>
            <a:chExt cx="4992" cy="768"/>
          </a:xfrm>
        </p:grpSpPr>
        <p:sp>
          <p:nvSpPr>
            <p:cNvPr id="52333" name="Line 1147">
              <a:extLst>
                <a:ext uri="{FF2B5EF4-FFF2-40B4-BE49-F238E27FC236}">
                  <a16:creationId xmlns:a16="http://schemas.microsoft.com/office/drawing/2014/main" id="{C6711B0E-9FCA-4FC6-A929-35793DB37F4E}"/>
                </a:ext>
              </a:extLst>
            </p:cNvPr>
            <p:cNvSpPr>
              <a:spLocks noChangeShapeType="1"/>
            </p:cNvSpPr>
            <p:nvPr/>
          </p:nvSpPr>
          <p:spPr bwMode="auto">
            <a:xfrm>
              <a:off x="1920" y="3360"/>
              <a:ext cx="0" cy="768"/>
            </a:xfrm>
            <a:prstGeom prst="line">
              <a:avLst/>
            </a:prstGeom>
            <a:noFill/>
            <a:ln w="28575">
              <a:solidFill>
                <a:srgbClr val="66FF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334" name="Line 1148">
              <a:extLst>
                <a:ext uri="{FF2B5EF4-FFF2-40B4-BE49-F238E27FC236}">
                  <a16:creationId xmlns:a16="http://schemas.microsoft.com/office/drawing/2014/main" id="{092E0438-B965-44D8-BBE6-6B2C9BEA19FF}"/>
                </a:ext>
              </a:extLst>
            </p:cNvPr>
            <p:cNvSpPr>
              <a:spLocks noChangeShapeType="1"/>
            </p:cNvSpPr>
            <p:nvPr/>
          </p:nvSpPr>
          <p:spPr bwMode="auto">
            <a:xfrm>
              <a:off x="3840" y="3360"/>
              <a:ext cx="0" cy="768"/>
            </a:xfrm>
            <a:prstGeom prst="line">
              <a:avLst/>
            </a:prstGeom>
            <a:noFill/>
            <a:ln w="28575">
              <a:solidFill>
                <a:srgbClr val="66FF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335" name="Rectangle 1149">
              <a:extLst>
                <a:ext uri="{FF2B5EF4-FFF2-40B4-BE49-F238E27FC236}">
                  <a16:creationId xmlns:a16="http://schemas.microsoft.com/office/drawing/2014/main" id="{268FAB81-764A-49F4-B74A-0248CAC36D44}"/>
                </a:ext>
              </a:extLst>
            </p:cNvPr>
            <p:cNvSpPr>
              <a:spLocks noChangeArrowheads="1"/>
            </p:cNvSpPr>
            <p:nvPr/>
          </p:nvSpPr>
          <p:spPr bwMode="auto">
            <a:xfrm>
              <a:off x="432" y="3360"/>
              <a:ext cx="4992" cy="768"/>
            </a:xfrm>
            <a:prstGeom prst="rect">
              <a:avLst/>
            </a:prstGeom>
            <a:noFill/>
            <a:ln w="28575">
              <a:solidFill>
                <a:srgbClr val="66FF33"/>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grpSp>
        <p:nvGrpSpPr>
          <p:cNvPr id="93310" name="Group 1150">
            <a:extLst>
              <a:ext uri="{FF2B5EF4-FFF2-40B4-BE49-F238E27FC236}">
                <a16:creationId xmlns:a16="http://schemas.microsoft.com/office/drawing/2014/main" id="{474FC770-35AC-4CAB-8386-5666297AB31E}"/>
              </a:ext>
            </a:extLst>
          </p:cNvPr>
          <p:cNvGrpSpPr>
            <a:grpSpLocks/>
          </p:cNvGrpSpPr>
          <p:nvPr/>
        </p:nvGrpSpPr>
        <p:grpSpPr bwMode="auto">
          <a:xfrm>
            <a:off x="7010400" y="2971800"/>
            <a:ext cx="1524000" cy="381000"/>
            <a:chOff x="2592" y="2112"/>
            <a:chExt cx="960" cy="240"/>
          </a:xfrm>
        </p:grpSpPr>
        <p:grpSp>
          <p:nvGrpSpPr>
            <p:cNvPr id="52325" name="Group 1151">
              <a:extLst>
                <a:ext uri="{FF2B5EF4-FFF2-40B4-BE49-F238E27FC236}">
                  <a16:creationId xmlns:a16="http://schemas.microsoft.com/office/drawing/2014/main" id="{F039DFEF-1EF9-472E-BD53-BAE6480877E1}"/>
                </a:ext>
              </a:extLst>
            </p:cNvPr>
            <p:cNvGrpSpPr>
              <a:grpSpLocks/>
            </p:cNvGrpSpPr>
            <p:nvPr/>
          </p:nvGrpSpPr>
          <p:grpSpPr bwMode="auto">
            <a:xfrm>
              <a:off x="2736" y="2121"/>
              <a:ext cx="768" cy="231"/>
              <a:chOff x="2736" y="489"/>
              <a:chExt cx="768" cy="231"/>
            </a:xfrm>
          </p:grpSpPr>
          <p:grpSp>
            <p:nvGrpSpPr>
              <p:cNvPr id="52328" name="Group 1152">
                <a:extLst>
                  <a:ext uri="{FF2B5EF4-FFF2-40B4-BE49-F238E27FC236}">
                    <a16:creationId xmlns:a16="http://schemas.microsoft.com/office/drawing/2014/main" id="{15D6F476-4509-4E98-BEE2-FB37E61DBA10}"/>
                  </a:ext>
                </a:extLst>
              </p:cNvPr>
              <p:cNvGrpSpPr>
                <a:grpSpLocks/>
              </p:cNvGrpSpPr>
              <p:nvPr/>
            </p:nvGrpSpPr>
            <p:grpSpPr bwMode="auto">
              <a:xfrm flipV="1">
                <a:off x="2736" y="585"/>
                <a:ext cx="96" cy="96"/>
                <a:chOff x="2304" y="2688"/>
                <a:chExt cx="96" cy="96"/>
              </a:xfrm>
            </p:grpSpPr>
            <p:sp>
              <p:nvSpPr>
                <p:cNvPr id="52330" name="Oval 1153">
                  <a:extLst>
                    <a:ext uri="{FF2B5EF4-FFF2-40B4-BE49-F238E27FC236}">
                      <a16:creationId xmlns:a16="http://schemas.microsoft.com/office/drawing/2014/main" id="{DD23DA42-F8B0-4251-8EF6-C098B02D358A}"/>
                    </a:ext>
                  </a:extLst>
                </p:cNvPr>
                <p:cNvSpPr>
                  <a:spLocks noChangeArrowheads="1"/>
                </p:cNvSpPr>
                <p:nvPr/>
              </p:nvSpPr>
              <p:spPr bwMode="auto">
                <a:xfrm>
                  <a:off x="2304" y="2752"/>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2331" name="Oval 1154">
                  <a:extLst>
                    <a:ext uri="{FF2B5EF4-FFF2-40B4-BE49-F238E27FC236}">
                      <a16:creationId xmlns:a16="http://schemas.microsoft.com/office/drawing/2014/main" id="{9475974A-827A-44F0-876A-EE28A26E9150}"/>
                    </a:ext>
                  </a:extLst>
                </p:cNvPr>
                <p:cNvSpPr>
                  <a:spLocks noChangeArrowheads="1"/>
                </p:cNvSpPr>
                <p:nvPr/>
              </p:nvSpPr>
              <p:spPr bwMode="auto">
                <a:xfrm>
                  <a:off x="2368" y="2752"/>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2332" name="Oval 1155">
                  <a:extLst>
                    <a:ext uri="{FF2B5EF4-FFF2-40B4-BE49-F238E27FC236}">
                      <a16:creationId xmlns:a16="http://schemas.microsoft.com/office/drawing/2014/main" id="{1C689A2B-3BD3-4882-A11F-F8712757B121}"/>
                    </a:ext>
                  </a:extLst>
                </p:cNvPr>
                <p:cNvSpPr>
                  <a:spLocks noChangeArrowheads="1"/>
                </p:cNvSpPr>
                <p:nvPr/>
              </p:nvSpPr>
              <p:spPr bwMode="auto">
                <a:xfrm>
                  <a:off x="2336" y="2688"/>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52329" name="Rectangle 1156">
                <a:extLst>
                  <a:ext uri="{FF2B5EF4-FFF2-40B4-BE49-F238E27FC236}">
                    <a16:creationId xmlns:a16="http://schemas.microsoft.com/office/drawing/2014/main" id="{76F919AA-C437-4259-8FBD-DAA96C8A3DB3}"/>
                  </a:ext>
                </a:extLst>
              </p:cNvPr>
              <p:cNvSpPr>
                <a:spLocks noChangeArrowheads="1"/>
              </p:cNvSpPr>
              <p:nvPr/>
            </p:nvSpPr>
            <p:spPr bwMode="auto">
              <a:xfrm>
                <a:off x="2880" y="489"/>
                <a:ext cx="62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n-US" sz="1800" b="1">
                    <a:solidFill>
                      <a:srgbClr val="FFFFCC"/>
                    </a:solidFill>
                    <a:cs typeface="Arial" panose="020B0604020202020204" pitchFamily="34" charset="0"/>
                  </a:rPr>
                  <a:t>σ</a:t>
                </a:r>
                <a:r>
                  <a:rPr lang="en-US" altLang="en-US" sz="1800" b="1" baseline="-25000">
                    <a:solidFill>
                      <a:srgbClr val="FFFFCC"/>
                    </a:solidFill>
                    <a:cs typeface="Arial" panose="020B0604020202020204" pitchFamily="34" charset="0"/>
                  </a:rPr>
                  <a:t>1</a:t>
                </a:r>
                <a:r>
                  <a:rPr lang="en-US" altLang="en-US" sz="1800" b="1">
                    <a:solidFill>
                      <a:srgbClr val="FFFFCC"/>
                    </a:solidFill>
                    <a:cs typeface="Arial" panose="020B0604020202020204" pitchFamily="34" charset="0"/>
                  </a:rPr>
                  <a:t> &gt; </a:t>
                </a:r>
                <a:r>
                  <a:rPr lang="el-GR" altLang="en-US" sz="1800" b="1">
                    <a:solidFill>
                      <a:srgbClr val="FFFFCC"/>
                    </a:solidFill>
                  </a:rPr>
                  <a:t>σ</a:t>
                </a:r>
                <a:r>
                  <a:rPr lang="en-US" altLang="en-US" sz="1800" b="1" baseline="-25000">
                    <a:solidFill>
                      <a:srgbClr val="FFFFCC"/>
                    </a:solidFill>
                  </a:rPr>
                  <a:t>2</a:t>
                </a:r>
                <a:r>
                  <a:rPr lang="en-US" altLang="en-US" sz="1800"/>
                  <a:t>  </a:t>
                </a:r>
                <a:endParaRPr lang="el-GR" altLang="en-US" sz="1800"/>
              </a:p>
            </p:txBody>
          </p:sp>
        </p:grpSp>
        <p:sp>
          <p:nvSpPr>
            <p:cNvPr id="52326" name="Text Box 1157">
              <a:extLst>
                <a:ext uri="{FF2B5EF4-FFF2-40B4-BE49-F238E27FC236}">
                  <a16:creationId xmlns:a16="http://schemas.microsoft.com/office/drawing/2014/main" id="{26D2D6E3-7945-4637-A1FB-89A22E235644}"/>
                </a:ext>
              </a:extLst>
            </p:cNvPr>
            <p:cNvSpPr txBox="1">
              <a:spLocks noChangeArrowheads="1"/>
            </p:cNvSpPr>
            <p:nvPr/>
          </p:nvSpPr>
          <p:spPr bwMode="auto">
            <a:xfrm>
              <a:off x="2592" y="2112"/>
              <a:ext cx="14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6600"/>
                  </a:solidFill>
                </a:rPr>
                <a:t>(</a:t>
              </a:r>
            </a:p>
          </p:txBody>
        </p:sp>
        <p:sp>
          <p:nvSpPr>
            <p:cNvPr id="52327" name="Text Box 1158">
              <a:extLst>
                <a:ext uri="{FF2B5EF4-FFF2-40B4-BE49-F238E27FC236}">
                  <a16:creationId xmlns:a16="http://schemas.microsoft.com/office/drawing/2014/main" id="{3542E0B9-8ACE-4FD9-8735-D82DD86F22A3}"/>
                </a:ext>
              </a:extLst>
            </p:cNvPr>
            <p:cNvSpPr txBox="1">
              <a:spLocks noChangeArrowheads="1"/>
            </p:cNvSpPr>
            <p:nvPr/>
          </p:nvSpPr>
          <p:spPr bwMode="auto">
            <a:xfrm>
              <a:off x="3408" y="2112"/>
              <a:ext cx="14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6600"/>
                  </a:solidFill>
                </a:rPr>
                <a:t>)</a:t>
              </a:r>
            </a:p>
          </p:txBody>
        </p:sp>
      </p:grpSp>
      <p:grpSp>
        <p:nvGrpSpPr>
          <p:cNvPr id="93319" name="Group 1159">
            <a:extLst>
              <a:ext uri="{FF2B5EF4-FFF2-40B4-BE49-F238E27FC236}">
                <a16:creationId xmlns:a16="http://schemas.microsoft.com/office/drawing/2014/main" id="{8ECB5758-C94C-4241-9AB1-FB231CAAD634}"/>
              </a:ext>
            </a:extLst>
          </p:cNvPr>
          <p:cNvGrpSpPr>
            <a:grpSpLocks/>
          </p:cNvGrpSpPr>
          <p:nvPr/>
        </p:nvGrpSpPr>
        <p:grpSpPr bwMode="auto">
          <a:xfrm>
            <a:off x="5486400" y="533400"/>
            <a:ext cx="1143000" cy="4724400"/>
            <a:chOff x="3552" y="528"/>
            <a:chExt cx="720" cy="2976"/>
          </a:xfrm>
        </p:grpSpPr>
        <p:sp>
          <p:nvSpPr>
            <p:cNvPr id="52269" name="AutoShape 1160">
              <a:extLst>
                <a:ext uri="{FF2B5EF4-FFF2-40B4-BE49-F238E27FC236}">
                  <a16:creationId xmlns:a16="http://schemas.microsoft.com/office/drawing/2014/main" id="{B409844B-F524-4B09-BC90-58886757FB1F}"/>
                </a:ext>
              </a:extLst>
            </p:cNvPr>
            <p:cNvSpPr>
              <a:spLocks noChangeArrowheads="1"/>
            </p:cNvSpPr>
            <p:nvPr/>
          </p:nvSpPr>
          <p:spPr bwMode="auto">
            <a:xfrm rot="-5400000">
              <a:off x="2424" y="1656"/>
              <a:ext cx="2976" cy="720"/>
            </a:xfrm>
            <a:prstGeom prst="parallelogram">
              <a:avLst>
                <a:gd name="adj" fmla="val 103333"/>
              </a:avLst>
            </a:prstGeom>
            <a:solidFill>
              <a:srgbClr val="FF9900"/>
            </a:solidFill>
            <a:ln w="19050">
              <a:solidFill>
                <a:srgbClr val="A50021"/>
              </a:solidFill>
              <a:prstDash val="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nvGrpSpPr>
            <p:cNvPr id="52270" name="Group 1161">
              <a:extLst>
                <a:ext uri="{FF2B5EF4-FFF2-40B4-BE49-F238E27FC236}">
                  <a16:creationId xmlns:a16="http://schemas.microsoft.com/office/drawing/2014/main" id="{D9A01B97-E48B-4462-B5EE-7DF512F6ADFC}"/>
                </a:ext>
              </a:extLst>
            </p:cNvPr>
            <p:cNvGrpSpPr>
              <a:grpSpLocks/>
            </p:cNvGrpSpPr>
            <p:nvPr/>
          </p:nvGrpSpPr>
          <p:grpSpPr bwMode="auto">
            <a:xfrm>
              <a:off x="3552" y="672"/>
              <a:ext cx="720" cy="2640"/>
              <a:chOff x="3552" y="672"/>
              <a:chExt cx="720" cy="2640"/>
            </a:xfrm>
          </p:grpSpPr>
          <p:sp>
            <p:nvSpPr>
              <p:cNvPr id="52271" name="Line 1162">
                <a:extLst>
                  <a:ext uri="{FF2B5EF4-FFF2-40B4-BE49-F238E27FC236}">
                    <a16:creationId xmlns:a16="http://schemas.microsoft.com/office/drawing/2014/main" id="{0445B0AA-5427-4582-9C78-5ED9644EEABE}"/>
                  </a:ext>
                </a:extLst>
              </p:cNvPr>
              <p:cNvSpPr>
                <a:spLocks noChangeShapeType="1"/>
              </p:cNvSpPr>
              <p:nvPr/>
            </p:nvSpPr>
            <p:spPr bwMode="auto">
              <a:xfrm>
                <a:off x="3552" y="816"/>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272" name="Line 1163">
                <a:extLst>
                  <a:ext uri="{FF2B5EF4-FFF2-40B4-BE49-F238E27FC236}">
                    <a16:creationId xmlns:a16="http://schemas.microsoft.com/office/drawing/2014/main" id="{4895FE98-C340-4B6C-9995-56F0B41FC9CE}"/>
                  </a:ext>
                </a:extLst>
              </p:cNvPr>
              <p:cNvSpPr>
                <a:spLocks noChangeShapeType="1"/>
              </p:cNvSpPr>
              <p:nvPr/>
            </p:nvSpPr>
            <p:spPr bwMode="auto">
              <a:xfrm>
                <a:off x="4128" y="1296"/>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273" name="Line 1164">
                <a:extLst>
                  <a:ext uri="{FF2B5EF4-FFF2-40B4-BE49-F238E27FC236}">
                    <a16:creationId xmlns:a16="http://schemas.microsoft.com/office/drawing/2014/main" id="{17B6C875-5137-49B1-88FE-BB288C016D37}"/>
                  </a:ext>
                </a:extLst>
              </p:cNvPr>
              <p:cNvSpPr>
                <a:spLocks noChangeShapeType="1"/>
              </p:cNvSpPr>
              <p:nvPr/>
            </p:nvSpPr>
            <p:spPr bwMode="auto">
              <a:xfrm>
                <a:off x="3840" y="960"/>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274" name="Line 1165">
                <a:extLst>
                  <a:ext uri="{FF2B5EF4-FFF2-40B4-BE49-F238E27FC236}">
                    <a16:creationId xmlns:a16="http://schemas.microsoft.com/office/drawing/2014/main" id="{8506A72B-E690-4CD8-9D1F-E31384CE27F3}"/>
                  </a:ext>
                </a:extLst>
              </p:cNvPr>
              <p:cNvSpPr>
                <a:spLocks noChangeShapeType="1"/>
              </p:cNvSpPr>
              <p:nvPr/>
            </p:nvSpPr>
            <p:spPr bwMode="auto">
              <a:xfrm>
                <a:off x="3552" y="672"/>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275" name="Line 1166">
                <a:extLst>
                  <a:ext uri="{FF2B5EF4-FFF2-40B4-BE49-F238E27FC236}">
                    <a16:creationId xmlns:a16="http://schemas.microsoft.com/office/drawing/2014/main" id="{7F82B9FD-2D60-4C9B-8FF9-6FBCDC853729}"/>
                  </a:ext>
                </a:extLst>
              </p:cNvPr>
              <p:cNvSpPr>
                <a:spLocks noChangeShapeType="1"/>
              </p:cNvSpPr>
              <p:nvPr/>
            </p:nvSpPr>
            <p:spPr bwMode="auto">
              <a:xfrm>
                <a:off x="3696" y="864"/>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276" name="Line 1167">
                <a:extLst>
                  <a:ext uri="{FF2B5EF4-FFF2-40B4-BE49-F238E27FC236}">
                    <a16:creationId xmlns:a16="http://schemas.microsoft.com/office/drawing/2014/main" id="{8C45E083-9963-4BA1-8F9E-B53A62EFBD8B}"/>
                  </a:ext>
                </a:extLst>
              </p:cNvPr>
              <p:cNvSpPr>
                <a:spLocks noChangeShapeType="1"/>
              </p:cNvSpPr>
              <p:nvPr/>
            </p:nvSpPr>
            <p:spPr bwMode="auto">
              <a:xfrm>
                <a:off x="3840" y="1344"/>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277" name="Line 1168">
                <a:extLst>
                  <a:ext uri="{FF2B5EF4-FFF2-40B4-BE49-F238E27FC236}">
                    <a16:creationId xmlns:a16="http://schemas.microsoft.com/office/drawing/2014/main" id="{7413307A-BDEA-4D9C-B3B3-BAC564826A8F}"/>
                  </a:ext>
                </a:extLst>
              </p:cNvPr>
              <p:cNvSpPr>
                <a:spLocks noChangeShapeType="1"/>
              </p:cNvSpPr>
              <p:nvPr/>
            </p:nvSpPr>
            <p:spPr bwMode="auto">
              <a:xfrm>
                <a:off x="3552" y="1104"/>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278" name="Line 1169">
                <a:extLst>
                  <a:ext uri="{FF2B5EF4-FFF2-40B4-BE49-F238E27FC236}">
                    <a16:creationId xmlns:a16="http://schemas.microsoft.com/office/drawing/2014/main" id="{7B7FAF98-AA60-4179-B82E-47D636CF226E}"/>
                  </a:ext>
                </a:extLst>
              </p:cNvPr>
              <p:cNvSpPr>
                <a:spLocks noChangeShapeType="1"/>
              </p:cNvSpPr>
              <p:nvPr/>
            </p:nvSpPr>
            <p:spPr bwMode="auto">
              <a:xfrm>
                <a:off x="3696" y="1008"/>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279" name="Line 1170">
                <a:extLst>
                  <a:ext uri="{FF2B5EF4-FFF2-40B4-BE49-F238E27FC236}">
                    <a16:creationId xmlns:a16="http://schemas.microsoft.com/office/drawing/2014/main" id="{D453AD37-A050-450F-A8E2-49F0C0A53861}"/>
                  </a:ext>
                </a:extLst>
              </p:cNvPr>
              <p:cNvSpPr>
                <a:spLocks noChangeShapeType="1"/>
              </p:cNvSpPr>
              <p:nvPr/>
            </p:nvSpPr>
            <p:spPr bwMode="auto">
              <a:xfrm>
                <a:off x="4032" y="1536"/>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280" name="Line 1171">
                <a:extLst>
                  <a:ext uri="{FF2B5EF4-FFF2-40B4-BE49-F238E27FC236}">
                    <a16:creationId xmlns:a16="http://schemas.microsoft.com/office/drawing/2014/main" id="{B6FEE9F5-C5A7-421D-87C1-5402C9812DFF}"/>
                  </a:ext>
                </a:extLst>
              </p:cNvPr>
              <p:cNvSpPr>
                <a:spLocks noChangeShapeType="1"/>
              </p:cNvSpPr>
              <p:nvPr/>
            </p:nvSpPr>
            <p:spPr bwMode="auto">
              <a:xfrm>
                <a:off x="4080" y="1392"/>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281" name="Line 1172">
                <a:extLst>
                  <a:ext uri="{FF2B5EF4-FFF2-40B4-BE49-F238E27FC236}">
                    <a16:creationId xmlns:a16="http://schemas.microsoft.com/office/drawing/2014/main" id="{F8759215-58A4-46EA-9808-657BF0C7DB29}"/>
                  </a:ext>
                </a:extLst>
              </p:cNvPr>
              <p:cNvSpPr>
                <a:spLocks noChangeShapeType="1"/>
              </p:cNvSpPr>
              <p:nvPr/>
            </p:nvSpPr>
            <p:spPr bwMode="auto">
              <a:xfrm>
                <a:off x="4128" y="1776"/>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282" name="Line 1173">
                <a:extLst>
                  <a:ext uri="{FF2B5EF4-FFF2-40B4-BE49-F238E27FC236}">
                    <a16:creationId xmlns:a16="http://schemas.microsoft.com/office/drawing/2014/main" id="{4896DBFF-1E34-41B0-98DF-599178019829}"/>
                  </a:ext>
                </a:extLst>
              </p:cNvPr>
              <p:cNvSpPr>
                <a:spLocks noChangeShapeType="1"/>
              </p:cNvSpPr>
              <p:nvPr/>
            </p:nvSpPr>
            <p:spPr bwMode="auto">
              <a:xfrm>
                <a:off x="3648" y="1440"/>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283" name="Line 1174">
                <a:extLst>
                  <a:ext uri="{FF2B5EF4-FFF2-40B4-BE49-F238E27FC236}">
                    <a16:creationId xmlns:a16="http://schemas.microsoft.com/office/drawing/2014/main" id="{688C8053-8054-4935-B6EF-6296EBF4615E}"/>
                  </a:ext>
                </a:extLst>
              </p:cNvPr>
              <p:cNvSpPr>
                <a:spLocks noChangeShapeType="1"/>
              </p:cNvSpPr>
              <p:nvPr/>
            </p:nvSpPr>
            <p:spPr bwMode="auto">
              <a:xfrm>
                <a:off x="4176" y="1584"/>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284" name="Line 1175">
                <a:extLst>
                  <a:ext uri="{FF2B5EF4-FFF2-40B4-BE49-F238E27FC236}">
                    <a16:creationId xmlns:a16="http://schemas.microsoft.com/office/drawing/2014/main" id="{EB18D118-E9E9-42AA-8E61-C34236CAB1A4}"/>
                  </a:ext>
                </a:extLst>
              </p:cNvPr>
              <p:cNvSpPr>
                <a:spLocks noChangeShapeType="1"/>
              </p:cNvSpPr>
              <p:nvPr/>
            </p:nvSpPr>
            <p:spPr bwMode="auto">
              <a:xfrm>
                <a:off x="3696" y="1584"/>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285" name="Line 1176">
                <a:extLst>
                  <a:ext uri="{FF2B5EF4-FFF2-40B4-BE49-F238E27FC236}">
                    <a16:creationId xmlns:a16="http://schemas.microsoft.com/office/drawing/2014/main" id="{FDBA6FDD-5F90-4C11-BD52-C6311E8D0975}"/>
                  </a:ext>
                </a:extLst>
              </p:cNvPr>
              <p:cNvSpPr>
                <a:spLocks noChangeShapeType="1"/>
              </p:cNvSpPr>
              <p:nvPr/>
            </p:nvSpPr>
            <p:spPr bwMode="auto">
              <a:xfrm>
                <a:off x="3888" y="1104"/>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286" name="Line 1177">
                <a:extLst>
                  <a:ext uri="{FF2B5EF4-FFF2-40B4-BE49-F238E27FC236}">
                    <a16:creationId xmlns:a16="http://schemas.microsoft.com/office/drawing/2014/main" id="{963F6745-A3F4-4F51-8915-8C9B82BC61A4}"/>
                  </a:ext>
                </a:extLst>
              </p:cNvPr>
              <p:cNvSpPr>
                <a:spLocks noChangeShapeType="1"/>
              </p:cNvSpPr>
              <p:nvPr/>
            </p:nvSpPr>
            <p:spPr bwMode="auto">
              <a:xfrm>
                <a:off x="3792" y="1200"/>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287" name="Line 1178">
                <a:extLst>
                  <a:ext uri="{FF2B5EF4-FFF2-40B4-BE49-F238E27FC236}">
                    <a16:creationId xmlns:a16="http://schemas.microsoft.com/office/drawing/2014/main" id="{718E2303-EDB1-4203-B039-3DC89AC22E96}"/>
                  </a:ext>
                </a:extLst>
              </p:cNvPr>
              <p:cNvSpPr>
                <a:spLocks noChangeShapeType="1"/>
              </p:cNvSpPr>
              <p:nvPr/>
            </p:nvSpPr>
            <p:spPr bwMode="auto">
              <a:xfrm>
                <a:off x="3840" y="1488"/>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288" name="Line 1179">
                <a:extLst>
                  <a:ext uri="{FF2B5EF4-FFF2-40B4-BE49-F238E27FC236}">
                    <a16:creationId xmlns:a16="http://schemas.microsoft.com/office/drawing/2014/main" id="{692A4629-59DB-4807-83BF-E0CD6E02657A}"/>
                  </a:ext>
                </a:extLst>
              </p:cNvPr>
              <p:cNvSpPr>
                <a:spLocks noChangeShapeType="1"/>
              </p:cNvSpPr>
              <p:nvPr/>
            </p:nvSpPr>
            <p:spPr bwMode="auto">
              <a:xfrm>
                <a:off x="3936" y="1632"/>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289" name="Line 1180">
                <a:extLst>
                  <a:ext uri="{FF2B5EF4-FFF2-40B4-BE49-F238E27FC236}">
                    <a16:creationId xmlns:a16="http://schemas.microsoft.com/office/drawing/2014/main" id="{774520E1-E4FF-40C8-B51B-27FD087AC5DD}"/>
                  </a:ext>
                </a:extLst>
              </p:cNvPr>
              <p:cNvSpPr>
                <a:spLocks noChangeShapeType="1"/>
              </p:cNvSpPr>
              <p:nvPr/>
            </p:nvSpPr>
            <p:spPr bwMode="auto">
              <a:xfrm>
                <a:off x="3552" y="1344"/>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290" name="Line 1181">
                <a:extLst>
                  <a:ext uri="{FF2B5EF4-FFF2-40B4-BE49-F238E27FC236}">
                    <a16:creationId xmlns:a16="http://schemas.microsoft.com/office/drawing/2014/main" id="{908590DE-834F-4694-B48D-2A4DB89BB161}"/>
                  </a:ext>
                </a:extLst>
              </p:cNvPr>
              <p:cNvSpPr>
                <a:spLocks noChangeShapeType="1"/>
              </p:cNvSpPr>
              <p:nvPr/>
            </p:nvSpPr>
            <p:spPr bwMode="auto">
              <a:xfrm>
                <a:off x="3648" y="1248"/>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291" name="Line 1182">
                <a:extLst>
                  <a:ext uri="{FF2B5EF4-FFF2-40B4-BE49-F238E27FC236}">
                    <a16:creationId xmlns:a16="http://schemas.microsoft.com/office/drawing/2014/main" id="{2CE01695-1A36-4583-BD1C-DB9AA5FED9F8}"/>
                  </a:ext>
                </a:extLst>
              </p:cNvPr>
              <p:cNvSpPr>
                <a:spLocks noChangeShapeType="1"/>
              </p:cNvSpPr>
              <p:nvPr/>
            </p:nvSpPr>
            <p:spPr bwMode="auto">
              <a:xfrm flipH="1" flipV="1">
                <a:off x="4128" y="3072"/>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292" name="Line 1183">
                <a:extLst>
                  <a:ext uri="{FF2B5EF4-FFF2-40B4-BE49-F238E27FC236}">
                    <a16:creationId xmlns:a16="http://schemas.microsoft.com/office/drawing/2014/main" id="{5F5974D3-754F-4A75-A536-29DF6600C611}"/>
                  </a:ext>
                </a:extLst>
              </p:cNvPr>
              <p:cNvSpPr>
                <a:spLocks noChangeShapeType="1"/>
              </p:cNvSpPr>
              <p:nvPr/>
            </p:nvSpPr>
            <p:spPr bwMode="auto">
              <a:xfrm flipH="1" flipV="1">
                <a:off x="3888" y="3024"/>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293" name="Line 1184">
                <a:extLst>
                  <a:ext uri="{FF2B5EF4-FFF2-40B4-BE49-F238E27FC236}">
                    <a16:creationId xmlns:a16="http://schemas.microsoft.com/office/drawing/2014/main" id="{F510D9DF-29AA-408C-9B3F-5775D6024D8B}"/>
                  </a:ext>
                </a:extLst>
              </p:cNvPr>
              <p:cNvSpPr>
                <a:spLocks noChangeShapeType="1"/>
              </p:cNvSpPr>
              <p:nvPr/>
            </p:nvSpPr>
            <p:spPr bwMode="auto">
              <a:xfrm flipH="1" flipV="1">
                <a:off x="4128" y="3312"/>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294" name="Line 1185">
                <a:extLst>
                  <a:ext uri="{FF2B5EF4-FFF2-40B4-BE49-F238E27FC236}">
                    <a16:creationId xmlns:a16="http://schemas.microsoft.com/office/drawing/2014/main" id="{9ABC5B28-F1A4-4754-BD72-0BF6E25D3C51}"/>
                  </a:ext>
                </a:extLst>
              </p:cNvPr>
              <p:cNvSpPr>
                <a:spLocks noChangeShapeType="1"/>
              </p:cNvSpPr>
              <p:nvPr/>
            </p:nvSpPr>
            <p:spPr bwMode="auto">
              <a:xfrm flipH="1" flipV="1">
                <a:off x="4032" y="3168"/>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295" name="Line 1186">
                <a:extLst>
                  <a:ext uri="{FF2B5EF4-FFF2-40B4-BE49-F238E27FC236}">
                    <a16:creationId xmlns:a16="http://schemas.microsoft.com/office/drawing/2014/main" id="{79B91A27-4242-4FE3-A662-129A3D15B922}"/>
                  </a:ext>
                </a:extLst>
              </p:cNvPr>
              <p:cNvSpPr>
                <a:spLocks noChangeShapeType="1"/>
              </p:cNvSpPr>
              <p:nvPr/>
            </p:nvSpPr>
            <p:spPr bwMode="auto">
              <a:xfrm flipH="1" flipV="1">
                <a:off x="3552" y="2592"/>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296" name="Line 1187">
                <a:extLst>
                  <a:ext uri="{FF2B5EF4-FFF2-40B4-BE49-F238E27FC236}">
                    <a16:creationId xmlns:a16="http://schemas.microsoft.com/office/drawing/2014/main" id="{8C521616-DDB3-4B82-9D74-A6E3CA929BE1}"/>
                  </a:ext>
                </a:extLst>
              </p:cNvPr>
              <p:cNvSpPr>
                <a:spLocks noChangeShapeType="1"/>
              </p:cNvSpPr>
              <p:nvPr/>
            </p:nvSpPr>
            <p:spPr bwMode="auto">
              <a:xfrm flipH="1" flipV="1">
                <a:off x="3984" y="2928"/>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297" name="Line 1188">
                <a:extLst>
                  <a:ext uri="{FF2B5EF4-FFF2-40B4-BE49-F238E27FC236}">
                    <a16:creationId xmlns:a16="http://schemas.microsoft.com/office/drawing/2014/main" id="{0ED2938F-8849-4E7C-80FE-EFA02980BB4C}"/>
                  </a:ext>
                </a:extLst>
              </p:cNvPr>
              <p:cNvSpPr>
                <a:spLocks noChangeShapeType="1"/>
              </p:cNvSpPr>
              <p:nvPr/>
            </p:nvSpPr>
            <p:spPr bwMode="auto">
              <a:xfrm flipH="1" flipV="1">
                <a:off x="4032" y="2544"/>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298" name="Line 1189">
                <a:extLst>
                  <a:ext uri="{FF2B5EF4-FFF2-40B4-BE49-F238E27FC236}">
                    <a16:creationId xmlns:a16="http://schemas.microsoft.com/office/drawing/2014/main" id="{1470B106-E159-40EA-8E68-ABEDF5E3B06C}"/>
                  </a:ext>
                </a:extLst>
              </p:cNvPr>
              <p:cNvSpPr>
                <a:spLocks noChangeShapeType="1"/>
              </p:cNvSpPr>
              <p:nvPr/>
            </p:nvSpPr>
            <p:spPr bwMode="auto">
              <a:xfrm flipH="1" flipV="1">
                <a:off x="3744" y="2880"/>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299" name="Line 1190">
                <a:extLst>
                  <a:ext uri="{FF2B5EF4-FFF2-40B4-BE49-F238E27FC236}">
                    <a16:creationId xmlns:a16="http://schemas.microsoft.com/office/drawing/2014/main" id="{0099BBE1-31DD-4D5A-987F-33A92E018113}"/>
                  </a:ext>
                </a:extLst>
              </p:cNvPr>
              <p:cNvSpPr>
                <a:spLocks noChangeShapeType="1"/>
              </p:cNvSpPr>
              <p:nvPr/>
            </p:nvSpPr>
            <p:spPr bwMode="auto">
              <a:xfrm flipH="1" flipV="1">
                <a:off x="3840" y="2784"/>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300" name="Line 1191">
                <a:extLst>
                  <a:ext uri="{FF2B5EF4-FFF2-40B4-BE49-F238E27FC236}">
                    <a16:creationId xmlns:a16="http://schemas.microsoft.com/office/drawing/2014/main" id="{0CE67430-DE29-4DE7-B4BB-30A935D94B13}"/>
                  </a:ext>
                </a:extLst>
              </p:cNvPr>
              <p:cNvSpPr>
                <a:spLocks noChangeShapeType="1"/>
              </p:cNvSpPr>
              <p:nvPr/>
            </p:nvSpPr>
            <p:spPr bwMode="auto">
              <a:xfrm flipH="1" flipV="1">
                <a:off x="3888" y="2592"/>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301" name="Line 1192">
                <a:extLst>
                  <a:ext uri="{FF2B5EF4-FFF2-40B4-BE49-F238E27FC236}">
                    <a16:creationId xmlns:a16="http://schemas.microsoft.com/office/drawing/2014/main" id="{05B2AEF7-ACAF-4DC3-ACAC-78A236B8A9BE}"/>
                  </a:ext>
                </a:extLst>
              </p:cNvPr>
              <p:cNvSpPr>
                <a:spLocks noChangeShapeType="1"/>
              </p:cNvSpPr>
              <p:nvPr/>
            </p:nvSpPr>
            <p:spPr bwMode="auto">
              <a:xfrm flipH="1" flipV="1">
                <a:off x="3648" y="2688"/>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302" name="Line 1193">
                <a:extLst>
                  <a:ext uri="{FF2B5EF4-FFF2-40B4-BE49-F238E27FC236}">
                    <a16:creationId xmlns:a16="http://schemas.microsoft.com/office/drawing/2014/main" id="{3E3D52C8-BA34-4005-BF37-B491DFBA2B3A}"/>
                  </a:ext>
                </a:extLst>
              </p:cNvPr>
              <p:cNvSpPr>
                <a:spLocks noChangeShapeType="1"/>
              </p:cNvSpPr>
              <p:nvPr/>
            </p:nvSpPr>
            <p:spPr bwMode="auto">
              <a:xfrm flipH="1" flipV="1">
                <a:off x="3744" y="2496"/>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303" name="Line 1194">
                <a:extLst>
                  <a:ext uri="{FF2B5EF4-FFF2-40B4-BE49-F238E27FC236}">
                    <a16:creationId xmlns:a16="http://schemas.microsoft.com/office/drawing/2014/main" id="{AA4626B1-D2B5-4E00-ABC9-5F3A460F9125}"/>
                  </a:ext>
                </a:extLst>
              </p:cNvPr>
              <p:cNvSpPr>
                <a:spLocks noChangeShapeType="1"/>
              </p:cNvSpPr>
              <p:nvPr/>
            </p:nvSpPr>
            <p:spPr bwMode="auto">
              <a:xfrm flipH="1" flipV="1">
                <a:off x="4176" y="2640"/>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304" name="Line 1195">
                <a:extLst>
                  <a:ext uri="{FF2B5EF4-FFF2-40B4-BE49-F238E27FC236}">
                    <a16:creationId xmlns:a16="http://schemas.microsoft.com/office/drawing/2014/main" id="{A4B229C1-6A5A-4D3A-9CEE-9063FA870F33}"/>
                  </a:ext>
                </a:extLst>
              </p:cNvPr>
              <p:cNvSpPr>
                <a:spLocks noChangeShapeType="1"/>
              </p:cNvSpPr>
              <p:nvPr/>
            </p:nvSpPr>
            <p:spPr bwMode="auto">
              <a:xfrm flipH="1" flipV="1">
                <a:off x="4032" y="2736"/>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305" name="Line 1196">
                <a:extLst>
                  <a:ext uri="{FF2B5EF4-FFF2-40B4-BE49-F238E27FC236}">
                    <a16:creationId xmlns:a16="http://schemas.microsoft.com/office/drawing/2014/main" id="{E5AD0F72-3423-4768-98E3-F03967DEE6AE}"/>
                  </a:ext>
                </a:extLst>
              </p:cNvPr>
              <p:cNvSpPr>
                <a:spLocks noChangeShapeType="1"/>
              </p:cNvSpPr>
              <p:nvPr/>
            </p:nvSpPr>
            <p:spPr bwMode="auto">
              <a:xfrm>
                <a:off x="3552" y="1632"/>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306" name="Line 1197">
                <a:extLst>
                  <a:ext uri="{FF2B5EF4-FFF2-40B4-BE49-F238E27FC236}">
                    <a16:creationId xmlns:a16="http://schemas.microsoft.com/office/drawing/2014/main" id="{8D3AF367-1C3B-449F-B2BC-8AC6B05FA8BD}"/>
                  </a:ext>
                </a:extLst>
              </p:cNvPr>
              <p:cNvSpPr>
                <a:spLocks noChangeShapeType="1"/>
              </p:cNvSpPr>
              <p:nvPr/>
            </p:nvSpPr>
            <p:spPr bwMode="auto">
              <a:xfrm>
                <a:off x="3984" y="1248"/>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307" name="Line 1198">
                <a:extLst>
                  <a:ext uri="{FF2B5EF4-FFF2-40B4-BE49-F238E27FC236}">
                    <a16:creationId xmlns:a16="http://schemas.microsoft.com/office/drawing/2014/main" id="{065EDB16-04D4-47CC-829B-9012207B7BBB}"/>
                  </a:ext>
                </a:extLst>
              </p:cNvPr>
              <p:cNvSpPr>
                <a:spLocks noChangeShapeType="1"/>
              </p:cNvSpPr>
              <p:nvPr/>
            </p:nvSpPr>
            <p:spPr bwMode="auto">
              <a:xfrm flipH="1" flipV="1">
                <a:off x="3552" y="2064"/>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308" name="Line 1199">
                <a:extLst>
                  <a:ext uri="{FF2B5EF4-FFF2-40B4-BE49-F238E27FC236}">
                    <a16:creationId xmlns:a16="http://schemas.microsoft.com/office/drawing/2014/main" id="{C3217EF4-D631-4A13-93CE-F1F22BF359D1}"/>
                  </a:ext>
                </a:extLst>
              </p:cNvPr>
              <p:cNvSpPr>
                <a:spLocks noChangeShapeType="1"/>
              </p:cNvSpPr>
              <p:nvPr/>
            </p:nvSpPr>
            <p:spPr bwMode="auto">
              <a:xfrm flipH="1" flipV="1">
                <a:off x="3552" y="1776"/>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309" name="Line 1200">
                <a:extLst>
                  <a:ext uri="{FF2B5EF4-FFF2-40B4-BE49-F238E27FC236}">
                    <a16:creationId xmlns:a16="http://schemas.microsoft.com/office/drawing/2014/main" id="{2FAEBAD5-CC78-4A2B-A54D-68C57B7A8875}"/>
                  </a:ext>
                </a:extLst>
              </p:cNvPr>
              <p:cNvSpPr>
                <a:spLocks noChangeShapeType="1"/>
              </p:cNvSpPr>
              <p:nvPr/>
            </p:nvSpPr>
            <p:spPr bwMode="auto">
              <a:xfrm flipH="1" flipV="1">
                <a:off x="4128" y="1968"/>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310" name="Line 1201">
                <a:extLst>
                  <a:ext uri="{FF2B5EF4-FFF2-40B4-BE49-F238E27FC236}">
                    <a16:creationId xmlns:a16="http://schemas.microsoft.com/office/drawing/2014/main" id="{991447A4-E066-4E58-92D8-B36E95D3CD52}"/>
                  </a:ext>
                </a:extLst>
              </p:cNvPr>
              <p:cNvSpPr>
                <a:spLocks noChangeShapeType="1"/>
              </p:cNvSpPr>
              <p:nvPr/>
            </p:nvSpPr>
            <p:spPr bwMode="auto">
              <a:xfrm flipH="1" flipV="1">
                <a:off x="3648" y="1968"/>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311" name="Line 1202">
                <a:extLst>
                  <a:ext uri="{FF2B5EF4-FFF2-40B4-BE49-F238E27FC236}">
                    <a16:creationId xmlns:a16="http://schemas.microsoft.com/office/drawing/2014/main" id="{5D5F6ADF-559A-4CF4-87F5-97166A25948C}"/>
                  </a:ext>
                </a:extLst>
              </p:cNvPr>
              <p:cNvSpPr>
                <a:spLocks noChangeShapeType="1"/>
              </p:cNvSpPr>
              <p:nvPr/>
            </p:nvSpPr>
            <p:spPr bwMode="auto">
              <a:xfrm flipH="1" flipV="1">
                <a:off x="3936" y="1776"/>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312" name="Line 1203">
                <a:extLst>
                  <a:ext uri="{FF2B5EF4-FFF2-40B4-BE49-F238E27FC236}">
                    <a16:creationId xmlns:a16="http://schemas.microsoft.com/office/drawing/2014/main" id="{99548893-9DDC-49B2-B2B4-17CF4854A37D}"/>
                  </a:ext>
                </a:extLst>
              </p:cNvPr>
              <p:cNvSpPr>
                <a:spLocks noChangeShapeType="1"/>
              </p:cNvSpPr>
              <p:nvPr/>
            </p:nvSpPr>
            <p:spPr bwMode="auto">
              <a:xfrm flipH="1" flipV="1">
                <a:off x="3744" y="1728"/>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313" name="Line 1204">
                <a:extLst>
                  <a:ext uri="{FF2B5EF4-FFF2-40B4-BE49-F238E27FC236}">
                    <a16:creationId xmlns:a16="http://schemas.microsoft.com/office/drawing/2014/main" id="{63E10366-FED9-4EA0-97E6-83DCE2DD2D2D}"/>
                  </a:ext>
                </a:extLst>
              </p:cNvPr>
              <p:cNvSpPr>
                <a:spLocks noChangeShapeType="1"/>
              </p:cNvSpPr>
              <p:nvPr/>
            </p:nvSpPr>
            <p:spPr bwMode="auto">
              <a:xfrm flipH="1" flipV="1">
                <a:off x="3840" y="1920"/>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314" name="Line 1205">
                <a:extLst>
                  <a:ext uri="{FF2B5EF4-FFF2-40B4-BE49-F238E27FC236}">
                    <a16:creationId xmlns:a16="http://schemas.microsoft.com/office/drawing/2014/main" id="{E2215625-3AAB-49FD-B558-480EBD13A4FE}"/>
                  </a:ext>
                </a:extLst>
              </p:cNvPr>
              <p:cNvSpPr>
                <a:spLocks noChangeShapeType="1"/>
              </p:cNvSpPr>
              <p:nvPr/>
            </p:nvSpPr>
            <p:spPr bwMode="auto">
              <a:xfrm flipH="1" flipV="1">
                <a:off x="3552" y="2400"/>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315" name="Line 1206">
                <a:extLst>
                  <a:ext uri="{FF2B5EF4-FFF2-40B4-BE49-F238E27FC236}">
                    <a16:creationId xmlns:a16="http://schemas.microsoft.com/office/drawing/2014/main" id="{B22E4E28-FA80-4682-A19E-1E2C9EB00355}"/>
                  </a:ext>
                </a:extLst>
              </p:cNvPr>
              <p:cNvSpPr>
                <a:spLocks noChangeShapeType="1"/>
              </p:cNvSpPr>
              <p:nvPr/>
            </p:nvSpPr>
            <p:spPr bwMode="auto">
              <a:xfrm flipH="1" flipV="1">
                <a:off x="4032" y="2208"/>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316" name="Line 1207">
                <a:extLst>
                  <a:ext uri="{FF2B5EF4-FFF2-40B4-BE49-F238E27FC236}">
                    <a16:creationId xmlns:a16="http://schemas.microsoft.com/office/drawing/2014/main" id="{C3586BF4-715B-4DE8-A0DF-4BCA6F715BAD}"/>
                  </a:ext>
                </a:extLst>
              </p:cNvPr>
              <p:cNvSpPr>
                <a:spLocks noChangeShapeType="1"/>
              </p:cNvSpPr>
              <p:nvPr/>
            </p:nvSpPr>
            <p:spPr bwMode="auto">
              <a:xfrm flipH="1" flipV="1">
                <a:off x="3984" y="2400"/>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317" name="Line 1208">
                <a:extLst>
                  <a:ext uri="{FF2B5EF4-FFF2-40B4-BE49-F238E27FC236}">
                    <a16:creationId xmlns:a16="http://schemas.microsoft.com/office/drawing/2014/main" id="{F6C9D646-281F-4DA7-AB08-24B92CDC679D}"/>
                  </a:ext>
                </a:extLst>
              </p:cNvPr>
              <p:cNvSpPr>
                <a:spLocks noChangeShapeType="1"/>
              </p:cNvSpPr>
              <p:nvPr/>
            </p:nvSpPr>
            <p:spPr bwMode="auto">
              <a:xfrm flipH="1" flipV="1">
                <a:off x="3648" y="2304"/>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318" name="Line 1209">
                <a:extLst>
                  <a:ext uri="{FF2B5EF4-FFF2-40B4-BE49-F238E27FC236}">
                    <a16:creationId xmlns:a16="http://schemas.microsoft.com/office/drawing/2014/main" id="{88C4AA26-B605-485C-AF1F-F79BDFA8B6EF}"/>
                  </a:ext>
                </a:extLst>
              </p:cNvPr>
              <p:cNvSpPr>
                <a:spLocks noChangeShapeType="1"/>
              </p:cNvSpPr>
              <p:nvPr/>
            </p:nvSpPr>
            <p:spPr bwMode="auto">
              <a:xfrm flipH="1" flipV="1">
                <a:off x="3648" y="2160"/>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319" name="Line 1210">
                <a:extLst>
                  <a:ext uri="{FF2B5EF4-FFF2-40B4-BE49-F238E27FC236}">
                    <a16:creationId xmlns:a16="http://schemas.microsoft.com/office/drawing/2014/main" id="{28981F61-E072-49AC-8CA9-CFB26BF499E2}"/>
                  </a:ext>
                </a:extLst>
              </p:cNvPr>
              <p:cNvSpPr>
                <a:spLocks noChangeShapeType="1"/>
              </p:cNvSpPr>
              <p:nvPr/>
            </p:nvSpPr>
            <p:spPr bwMode="auto">
              <a:xfrm flipH="1" flipV="1">
                <a:off x="4176" y="2256"/>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320" name="Line 1211">
                <a:extLst>
                  <a:ext uri="{FF2B5EF4-FFF2-40B4-BE49-F238E27FC236}">
                    <a16:creationId xmlns:a16="http://schemas.microsoft.com/office/drawing/2014/main" id="{5501A7D3-5758-43CC-AA89-B28BF20A2C38}"/>
                  </a:ext>
                </a:extLst>
              </p:cNvPr>
              <p:cNvSpPr>
                <a:spLocks noChangeShapeType="1"/>
              </p:cNvSpPr>
              <p:nvPr/>
            </p:nvSpPr>
            <p:spPr bwMode="auto">
              <a:xfrm flipH="1" flipV="1">
                <a:off x="3840" y="2304"/>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321" name="Line 1212">
                <a:extLst>
                  <a:ext uri="{FF2B5EF4-FFF2-40B4-BE49-F238E27FC236}">
                    <a16:creationId xmlns:a16="http://schemas.microsoft.com/office/drawing/2014/main" id="{4FFEC8E2-BBE4-40B1-85CC-E23F28DCBC53}"/>
                  </a:ext>
                </a:extLst>
              </p:cNvPr>
              <p:cNvSpPr>
                <a:spLocks noChangeShapeType="1"/>
              </p:cNvSpPr>
              <p:nvPr/>
            </p:nvSpPr>
            <p:spPr bwMode="auto">
              <a:xfrm flipH="1" flipV="1">
                <a:off x="4176" y="2448"/>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322" name="Line 1213">
                <a:extLst>
                  <a:ext uri="{FF2B5EF4-FFF2-40B4-BE49-F238E27FC236}">
                    <a16:creationId xmlns:a16="http://schemas.microsoft.com/office/drawing/2014/main" id="{6DE9357A-82B3-47D6-8177-BF39E565A99F}"/>
                  </a:ext>
                </a:extLst>
              </p:cNvPr>
              <p:cNvSpPr>
                <a:spLocks noChangeShapeType="1"/>
              </p:cNvSpPr>
              <p:nvPr/>
            </p:nvSpPr>
            <p:spPr bwMode="auto">
              <a:xfrm flipH="1" flipV="1">
                <a:off x="3984" y="2064"/>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323" name="Line 1214">
                <a:extLst>
                  <a:ext uri="{FF2B5EF4-FFF2-40B4-BE49-F238E27FC236}">
                    <a16:creationId xmlns:a16="http://schemas.microsoft.com/office/drawing/2014/main" id="{9B6313B4-0036-447A-9B0D-4D5FA9CF77C5}"/>
                  </a:ext>
                </a:extLst>
              </p:cNvPr>
              <p:cNvSpPr>
                <a:spLocks noChangeShapeType="1"/>
              </p:cNvSpPr>
              <p:nvPr/>
            </p:nvSpPr>
            <p:spPr bwMode="auto">
              <a:xfrm flipH="1" flipV="1">
                <a:off x="4128" y="2880"/>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2324" name="Line 1215">
                <a:extLst>
                  <a:ext uri="{FF2B5EF4-FFF2-40B4-BE49-F238E27FC236}">
                    <a16:creationId xmlns:a16="http://schemas.microsoft.com/office/drawing/2014/main" id="{D3F11B1D-14B5-4B22-AC95-EE286B6A001F}"/>
                  </a:ext>
                </a:extLst>
              </p:cNvPr>
              <p:cNvSpPr>
                <a:spLocks noChangeShapeType="1"/>
              </p:cNvSpPr>
              <p:nvPr/>
            </p:nvSpPr>
            <p:spPr bwMode="auto">
              <a:xfrm flipH="1" flipV="1">
                <a:off x="3840" y="2112"/>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sp>
        <p:nvSpPr>
          <p:cNvPr id="93253" name="Line 1093">
            <a:extLst>
              <a:ext uri="{FF2B5EF4-FFF2-40B4-BE49-F238E27FC236}">
                <a16:creationId xmlns:a16="http://schemas.microsoft.com/office/drawing/2014/main" id="{04401B9C-E712-4FA0-8AC6-59A6341E9FF0}"/>
              </a:ext>
            </a:extLst>
          </p:cNvPr>
          <p:cNvSpPr>
            <a:spLocks noChangeShapeType="1"/>
          </p:cNvSpPr>
          <p:nvPr/>
        </p:nvSpPr>
        <p:spPr bwMode="auto">
          <a:xfrm>
            <a:off x="4495800" y="1905000"/>
            <a:ext cx="1600200" cy="0"/>
          </a:xfrm>
          <a:prstGeom prst="line">
            <a:avLst/>
          </a:prstGeom>
          <a:noFill/>
          <a:ln w="38100">
            <a:solidFill>
              <a:srgbClr val="66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3254" name="Line 1094">
            <a:extLst>
              <a:ext uri="{FF2B5EF4-FFF2-40B4-BE49-F238E27FC236}">
                <a16:creationId xmlns:a16="http://schemas.microsoft.com/office/drawing/2014/main" id="{006309E3-91A4-40A9-B4D5-454F71829552}"/>
              </a:ext>
            </a:extLst>
          </p:cNvPr>
          <p:cNvSpPr>
            <a:spLocks noChangeShapeType="1"/>
          </p:cNvSpPr>
          <p:nvPr/>
        </p:nvSpPr>
        <p:spPr bwMode="auto">
          <a:xfrm>
            <a:off x="4343400" y="3810000"/>
            <a:ext cx="1676400" cy="0"/>
          </a:xfrm>
          <a:prstGeom prst="line">
            <a:avLst/>
          </a:prstGeom>
          <a:noFill/>
          <a:ln w="38100">
            <a:solidFill>
              <a:srgbClr val="FFFF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93376" name="Group 1216">
            <a:extLst>
              <a:ext uri="{FF2B5EF4-FFF2-40B4-BE49-F238E27FC236}">
                <a16:creationId xmlns:a16="http://schemas.microsoft.com/office/drawing/2014/main" id="{A8EA8BAA-84DC-49EC-8639-2CD18CF6B222}"/>
              </a:ext>
            </a:extLst>
          </p:cNvPr>
          <p:cNvGrpSpPr>
            <a:grpSpLocks/>
          </p:cNvGrpSpPr>
          <p:nvPr/>
        </p:nvGrpSpPr>
        <p:grpSpPr bwMode="auto">
          <a:xfrm>
            <a:off x="533400" y="3200400"/>
            <a:ext cx="1524000" cy="381000"/>
            <a:chOff x="2592" y="2112"/>
            <a:chExt cx="960" cy="240"/>
          </a:xfrm>
        </p:grpSpPr>
        <p:grpSp>
          <p:nvGrpSpPr>
            <p:cNvPr id="52261" name="Group 1217">
              <a:extLst>
                <a:ext uri="{FF2B5EF4-FFF2-40B4-BE49-F238E27FC236}">
                  <a16:creationId xmlns:a16="http://schemas.microsoft.com/office/drawing/2014/main" id="{591FDB0B-AC1E-4152-B38A-0969065DD004}"/>
                </a:ext>
              </a:extLst>
            </p:cNvPr>
            <p:cNvGrpSpPr>
              <a:grpSpLocks/>
            </p:cNvGrpSpPr>
            <p:nvPr/>
          </p:nvGrpSpPr>
          <p:grpSpPr bwMode="auto">
            <a:xfrm>
              <a:off x="2736" y="2121"/>
              <a:ext cx="768" cy="231"/>
              <a:chOff x="2736" y="489"/>
              <a:chExt cx="768" cy="231"/>
            </a:xfrm>
          </p:grpSpPr>
          <p:grpSp>
            <p:nvGrpSpPr>
              <p:cNvPr id="52264" name="Group 1218">
                <a:extLst>
                  <a:ext uri="{FF2B5EF4-FFF2-40B4-BE49-F238E27FC236}">
                    <a16:creationId xmlns:a16="http://schemas.microsoft.com/office/drawing/2014/main" id="{A6FE2BB3-A02D-47CA-A39E-B00B98715A7D}"/>
                  </a:ext>
                </a:extLst>
              </p:cNvPr>
              <p:cNvGrpSpPr>
                <a:grpSpLocks/>
              </p:cNvGrpSpPr>
              <p:nvPr/>
            </p:nvGrpSpPr>
            <p:grpSpPr bwMode="auto">
              <a:xfrm flipV="1">
                <a:off x="2736" y="585"/>
                <a:ext cx="96" cy="96"/>
                <a:chOff x="2304" y="2688"/>
                <a:chExt cx="96" cy="96"/>
              </a:xfrm>
            </p:grpSpPr>
            <p:sp>
              <p:nvSpPr>
                <p:cNvPr id="52266" name="Oval 1219">
                  <a:extLst>
                    <a:ext uri="{FF2B5EF4-FFF2-40B4-BE49-F238E27FC236}">
                      <a16:creationId xmlns:a16="http://schemas.microsoft.com/office/drawing/2014/main" id="{DBBC06AE-C9C4-4340-A0E9-D567A78A3864}"/>
                    </a:ext>
                  </a:extLst>
                </p:cNvPr>
                <p:cNvSpPr>
                  <a:spLocks noChangeArrowheads="1"/>
                </p:cNvSpPr>
                <p:nvPr/>
              </p:nvSpPr>
              <p:spPr bwMode="auto">
                <a:xfrm>
                  <a:off x="2304" y="2752"/>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2267" name="Oval 1220">
                  <a:extLst>
                    <a:ext uri="{FF2B5EF4-FFF2-40B4-BE49-F238E27FC236}">
                      <a16:creationId xmlns:a16="http://schemas.microsoft.com/office/drawing/2014/main" id="{4839E64D-F620-4116-BF5E-60C7D367C83F}"/>
                    </a:ext>
                  </a:extLst>
                </p:cNvPr>
                <p:cNvSpPr>
                  <a:spLocks noChangeArrowheads="1"/>
                </p:cNvSpPr>
                <p:nvPr/>
              </p:nvSpPr>
              <p:spPr bwMode="auto">
                <a:xfrm>
                  <a:off x="2368" y="2752"/>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2268" name="Oval 1221">
                  <a:extLst>
                    <a:ext uri="{FF2B5EF4-FFF2-40B4-BE49-F238E27FC236}">
                      <a16:creationId xmlns:a16="http://schemas.microsoft.com/office/drawing/2014/main" id="{A23BE5DB-B1BE-437C-9233-2CF47D359F49}"/>
                    </a:ext>
                  </a:extLst>
                </p:cNvPr>
                <p:cNvSpPr>
                  <a:spLocks noChangeArrowheads="1"/>
                </p:cNvSpPr>
                <p:nvPr/>
              </p:nvSpPr>
              <p:spPr bwMode="auto">
                <a:xfrm>
                  <a:off x="2336" y="2688"/>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52265" name="Rectangle 1222">
                <a:extLst>
                  <a:ext uri="{FF2B5EF4-FFF2-40B4-BE49-F238E27FC236}">
                    <a16:creationId xmlns:a16="http://schemas.microsoft.com/office/drawing/2014/main" id="{ED0C4523-4588-48ED-AB48-26F0C3EEDD16}"/>
                  </a:ext>
                </a:extLst>
              </p:cNvPr>
              <p:cNvSpPr>
                <a:spLocks noChangeArrowheads="1"/>
              </p:cNvSpPr>
              <p:nvPr/>
            </p:nvSpPr>
            <p:spPr bwMode="auto">
              <a:xfrm>
                <a:off x="2880" y="489"/>
                <a:ext cx="62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n-US" sz="1800" b="1">
                    <a:solidFill>
                      <a:srgbClr val="FFFFCC"/>
                    </a:solidFill>
                    <a:cs typeface="Arial" panose="020B0604020202020204" pitchFamily="34" charset="0"/>
                  </a:rPr>
                  <a:t>σ</a:t>
                </a:r>
                <a:r>
                  <a:rPr lang="en-US" altLang="en-US" sz="1800" b="1" baseline="-25000">
                    <a:solidFill>
                      <a:srgbClr val="FFFFCC"/>
                    </a:solidFill>
                    <a:cs typeface="Arial" panose="020B0604020202020204" pitchFamily="34" charset="0"/>
                  </a:rPr>
                  <a:t>1</a:t>
                </a:r>
                <a:r>
                  <a:rPr lang="en-US" altLang="en-US" sz="1800" b="1">
                    <a:solidFill>
                      <a:srgbClr val="FFFFCC"/>
                    </a:solidFill>
                    <a:cs typeface="Arial" panose="020B0604020202020204" pitchFamily="34" charset="0"/>
                  </a:rPr>
                  <a:t> &gt; </a:t>
                </a:r>
                <a:r>
                  <a:rPr lang="el-GR" altLang="en-US" sz="1800" b="1">
                    <a:solidFill>
                      <a:srgbClr val="FFFFCC"/>
                    </a:solidFill>
                  </a:rPr>
                  <a:t>σ</a:t>
                </a:r>
                <a:r>
                  <a:rPr lang="en-US" altLang="en-US" sz="1800" b="1" baseline="-25000">
                    <a:solidFill>
                      <a:srgbClr val="FFFFCC"/>
                    </a:solidFill>
                  </a:rPr>
                  <a:t>2</a:t>
                </a:r>
                <a:r>
                  <a:rPr lang="en-US" altLang="en-US" sz="1800"/>
                  <a:t>  </a:t>
                </a:r>
                <a:endParaRPr lang="el-GR" altLang="en-US" sz="1800"/>
              </a:p>
            </p:txBody>
          </p:sp>
        </p:grpSp>
        <p:sp>
          <p:nvSpPr>
            <p:cNvPr id="52262" name="Text Box 1223">
              <a:extLst>
                <a:ext uri="{FF2B5EF4-FFF2-40B4-BE49-F238E27FC236}">
                  <a16:creationId xmlns:a16="http://schemas.microsoft.com/office/drawing/2014/main" id="{424ADE4C-16C6-46B8-A40B-784B9EB79627}"/>
                </a:ext>
              </a:extLst>
            </p:cNvPr>
            <p:cNvSpPr txBox="1">
              <a:spLocks noChangeArrowheads="1"/>
            </p:cNvSpPr>
            <p:nvPr/>
          </p:nvSpPr>
          <p:spPr bwMode="auto">
            <a:xfrm>
              <a:off x="2592" y="2112"/>
              <a:ext cx="14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6600"/>
                  </a:solidFill>
                </a:rPr>
                <a:t>(</a:t>
              </a:r>
            </a:p>
          </p:txBody>
        </p:sp>
        <p:sp>
          <p:nvSpPr>
            <p:cNvPr id="52263" name="Text Box 1224">
              <a:extLst>
                <a:ext uri="{FF2B5EF4-FFF2-40B4-BE49-F238E27FC236}">
                  <a16:creationId xmlns:a16="http://schemas.microsoft.com/office/drawing/2014/main" id="{0C833805-66A6-4915-AB82-07632F5F303D}"/>
                </a:ext>
              </a:extLst>
            </p:cNvPr>
            <p:cNvSpPr txBox="1">
              <a:spLocks noChangeArrowheads="1"/>
            </p:cNvSpPr>
            <p:nvPr/>
          </p:nvSpPr>
          <p:spPr bwMode="auto">
            <a:xfrm>
              <a:off x="3408" y="2112"/>
              <a:ext cx="14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6600"/>
                  </a:solidFill>
                </a:rPr>
                <a:t>)</a:t>
              </a:r>
            </a:p>
          </p:txBody>
        </p:sp>
      </p:grpSp>
      <p:sp>
        <p:nvSpPr>
          <p:cNvPr id="93385" name="Rectangle 1225">
            <a:extLst>
              <a:ext uri="{FF2B5EF4-FFF2-40B4-BE49-F238E27FC236}">
                <a16:creationId xmlns:a16="http://schemas.microsoft.com/office/drawing/2014/main" id="{CDEF2F93-2238-4F6D-9A3D-7DC70F662911}"/>
              </a:ext>
            </a:extLst>
          </p:cNvPr>
          <p:cNvSpPr>
            <a:spLocks noChangeArrowheads="1"/>
          </p:cNvSpPr>
          <p:nvPr/>
        </p:nvSpPr>
        <p:spPr bwMode="auto">
          <a:xfrm>
            <a:off x="990600" y="90488"/>
            <a:ext cx="13716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CC"/>
                </a:solidFill>
              </a:rPr>
              <a:t>+ </a:t>
            </a:r>
            <a:r>
              <a:rPr lang="el-GR" altLang="en-US" sz="1800" b="1">
                <a:solidFill>
                  <a:srgbClr val="FFFFCC"/>
                </a:solidFill>
              </a:rPr>
              <a:t>σ</a:t>
            </a:r>
            <a:r>
              <a:rPr lang="en-US" altLang="en-US" sz="1800" b="1" baseline="-25000">
                <a:solidFill>
                  <a:srgbClr val="FFFFCC"/>
                </a:solidFill>
              </a:rPr>
              <a:t>1 </a:t>
            </a:r>
            <a:r>
              <a:rPr lang="en-US" altLang="en-US" sz="1800" b="1">
                <a:solidFill>
                  <a:srgbClr val="FFFFCC"/>
                </a:solidFill>
              </a:rPr>
              <a:t>&amp; - </a:t>
            </a:r>
            <a:r>
              <a:rPr lang="el-GR" altLang="en-US" sz="1800" b="1">
                <a:solidFill>
                  <a:srgbClr val="FFFFCC"/>
                </a:solidFill>
              </a:rPr>
              <a:t>σ</a:t>
            </a:r>
            <a:r>
              <a:rPr lang="en-US" altLang="en-US" sz="1800" b="1" baseline="-25000">
                <a:solidFill>
                  <a:srgbClr val="FFFFCC"/>
                </a:solidFill>
              </a:rPr>
              <a:t>2</a:t>
            </a:r>
            <a:r>
              <a:rPr lang="en-US" altLang="en-US" sz="180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8612"/>
                                        </p:tgtEl>
                                        <p:attrNameLst>
                                          <p:attrName>style.visibility</p:attrName>
                                        </p:attrNameLst>
                                      </p:cBhvr>
                                      <p:to>
                                        <p:strVal val="visible"/>
                                      </p:to>
                                    </p:set>
                                    <p:animEffect transition="in" filter="wipe(left)">
                                      <p:cBhvr>
                                        <p:cTn id="7" dur="500"/>
                                        <p:tgtEl>
                                          <p:spTgt spid="8861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93385"/>
                                        </p:tgtEl>
                                        <p:attrNameLst>
                                          <p:attrName>style.visibility</p:attrName>
                                        </p:attrNameLst>
                                      </p:cBhvr>
                                      <p:to>
                                        <p:strVal val="visible"/>
                                      </p:to>
                                    </p:set>
                                    <p:anim calcmode="lin" valueType="num">
                                      <p:cBhvr>
                                        <p:cTn id="12" dur="500" fill="hold"/>
                                        <p:tgtEl>
                                          <p:spTgt spid="93385"/>
                                        </p:tgtEl>
                                        <p:attrNameLst>
                                          <p:attrName>ppt_w</p:attrName>
                                        </p:attrNameLst>
                                      </p:cBhvr>
                                      <p:tavLst>
                                        <p:tav tm="0">
                                          <p:val>
                                            <p:fltVal val="0"/>
                                          </p:val>
                                        </p:tav>
                                        <p:tav tm="100000">
                                          <p:val>
                                            <p:strVal val="#ppt_w"/>
                                          </p:val>
                                        </p:tav>
                                      </p:tavLst>
                                    </p:anim>
                                    <p:anim calcmode="lin" valueType="num">
                                      <p:cBhvr>
                                        <p:cTn id="13" dur="500" fill="hold"/>
                                        <p:tgtEl>
                                          <p:spTgt spid="93385"/>
                                        </p:tgtEl>
                                        <p:attrNameLst>
                                          <p:attrName>ppt_h</p:attrName>
                                        </p:attrNameLst>
                                      </p:cBhvr>
                                      <p:tavLst>
                                        <p:tav tm="0">
                                          <p:val>
                                            <p:fltVal val="0"/>
                                          </p:val>
                                        </p:tav>
                                        <p:tav tm="100000">
                                          <p:val>
                                            <p:strVal val="#ppt_h"/>
                                          </p:val>
                                        </p:tav>
                                      </p:tavLst>
                                    </p:anim>
                                    <p:animEffect transition="in" filter="fade">
                                      <p:cBhvr>
                                        <p:cTn id="14" dur="500"/>
                                        <p:tgtEl>
                                          <p:spTgt spid="9338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ntr" presetSubtype="0" fill="hold" nodeType="clickEffect">
                                  <p:stCondLst>
                                    <p:cond delay="0"/>
                                  </p:stCondLst>
                                  <p:childTnLst>
                                    <p:set>
                                      <p:cBhvr>
                                        <p:cTn id="18" dur="1" fill="hold">
                                          <p:stCondLst>
                                            <p:cond delay="0"/>
                                          </p:stCondLst>
                                        </p:cTn>
                                        <p:tgtEl>
                                          <p:spTgt spid="88674"/>
                                        </p:tgtEl>
                                        <p:attrNameLst>
                                          <p:attrName>style.visibility</p:attrName>
                                        </p:attrNameLst>
                                      </p:cBhvr>
                                      <p:to>
                                        <p:strVal val="visible"/>
                                      </p:to>
                                    </p:set>
                                    <p:anim calcmode="lin" valueType="num">
                                      <p:cBhvr>
                                        <p:cTn id="19" dur="500" fill="hold"/>
                                        <p:tgtEl>
                                          <p:spTgt spid="88674"/>
                                        </p:tgtEl>
                                        <p:attrNameLst>
                                          <p:attrName>ppt_w</p:attrName>
                                        </p:attrNameLst>
                                      </p:cBhvr>
                                      <p:tavLst>
                                        <p:tav tm="0">
                                          <p:val>
                                            <p:fltVal val="0"/>
                                          </p:val>
                                        </p:tav>
                                        <p:tav tm="100000">
                                          <p:val>
                                            <p:strVal val="#ppt_w"/>
                                          </p:val>
                                        </p:tav>
                                      </p:tavLst>
                                    </p:anim>
                                    <p:anim calcmode="lin" valueType="num">
                                      <p:cBhvr>
                                        <p:cTn id="20" dur="500" fill="hold"/>
                                        <p:tgtEl>
                                          <p:spTgt spid="88674"/>
                                        </p:tgtEl>
                                        <p:attrNameLst>
                                          <p:attrName>ppt_h</p:attrName>
                                        </p:attrNameLst>
                                      </p:cBhvr>
                                      <p:tavLst>
                                        <p:tav tm="0">
                                          <p:val>
                                            <p:fltVal val="0"/>
                                          </p:val>
                                        </p:tav>
                                        <p:tav tm="100000">
                                          <p:val>
                                            <p:strVal val="#ppt_h"/>
                                          </p:val>
                                        </p:tav>
                                      </p:tavLst>
                                    </p:anim>
                                    <p:animEffect transition="in" filter="fade">
                                      <p:cBhvr>
                                        <p:cTn id="21" dur="500"/>
                                        <p:tgtEl>
                                          <p:spTgt spid="88674"/>
                                        </p:tgtEl>
                                      </p:cBhvr>
                                    </p:animEffect>
                                  </p:childTnLst>
                                </p:cTn>
                              </p:par>
                            </p:childTnLst>
                          </p:cTn>
                        </p:par>
                        <p:par>
                          <p:cTn id="22" fill="hold" nodeType="afterGroup">
                            <p:stCondLst>
                              <p:cond delay="500"/>
                            </p:stCondLst>
                            <p:childTnLst>
                              <p:par>
                                <p:cTn id="23" presetID="53" presetClass="entr" presetSubtype="0" fill="hold" grpId="0" nodeType="afterEffect">
                                  <p:stCondLst>
                                    <p:cond delay="0"/>
                                  </p:stCondLst>
                                  <p:childTnLst>
                                    <p:set>
                                      <p:cBhvr>
                                        <p:cTn id="24" dur="1" fill="hold">
                                          <p:stCondLst>
                                            <p:cond delay="0"/>
                                          </p:stCondLst>
                                        </p:cTn>
                                        <p:tgtEl>
                                          <p:spTgt spid="88988"/>
                                        </p:tgtEl>
                                        <p:attrNameLst>
                                          <p:attrName>style.visibility</p:attrName>
                                        </p:attrNameLst>
                                      </p:cBhvr>
                                      <p:to>
                                        <p:strVal val="visible"/>
                                      </p:to>
                                    </p:set>
                                    <p:anim calcmode="lin" valueType="num">
                                      <p:cBhvr>
                                        <p:cTn id="25" dur="500" fill="hold"/>
                                        <p:tgtEl>
                                          <p:spTgt spid="88988"/>
                                        </p:tgtEl>
                                        <p:attrNameLst>
                                          <p:attrName>ppt_w</p:attrName>
                                        </p:attrNameLst>
                                      </p:cBhvr>
                                      <p:tavLst>
                                        <p:tav tm="0">
                                          <p:val>
                                            <p:fltVal val="0"/>
                                          </p:val>
                                        </p:tav>
                                        <p:tav tm="100000">
                                          <p:val>
                                            <p:strVal val="#ppt_w"/>
                                          </p:val>
                                        </p:tav>
                                      </p:tavLst>
                                    </p:anim>
                                    <p:anim calcmode="lin" valueType="num">
                                      <p:cBhvr>
                                        <p:cTn id="26" dur="500" fill="hold"/>
                                        <p:tgtEl>
                                          <p:spTgt spid="88988"/>
                                        </p:tgtEl>
                                        <p:attrNameLst>
                                          <p:attrName>ppt_h</p:attrName>
                                        </p:attrNameLst>
                                      </p:cBhvr>
                                      <p:tavLst>
                                        <p:tav tm="0">
                                          <p:val>
                                            <p:fltVal val="0"/>
                                          </p:val>
                                        </p:tav>
                                        <p:tav tm="100000">
                                          <p:val>
                                            <p:strVal val="#ppt_h"/>
                                          </p:val>
                                        </p:tav>
                                      </p:tavLst>
                                    </p:anim>
                                    <p:animEffect transition="in" filter="fade">
                                      <p:cBhvr>
                                        <p:cTn id="27" dur="500"/>
                                        <p:tgtEl>
                                          <p:spTgt spid="8898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2" fill="hold" nodeType="clickEffect">
                                  <p:stCondLst>
                                    <p:cond delay="0"/>
                                  </p:stCondLst>
                                  <p:childTnLst>
                                    <p:set>
                                      <p:cBhvr>
                                        <p:cTn id="31" dur="1" fill="hold">
                                          <p:stCondLst>
                                            <p:cond delay="0"/>
                                          </p:stCondLst>
                                        </p:cTn>
                                        <p:tgtEl>
                                          <p:spTgt spid="93251"/>
                                        </p:tgtEl>
                                        <p:attrNameLst>
                                          <p:attrName>style.visibility</p:attrName>
                                        </p:attrNameLst>
                                      </p:cBhvr>
                                      <p:to>
                                        <p:strVal val="visible"/>
                                      </p:to>
                                    </p:set>
                                    <p:animEffect transition="in" filter="wipe(right)">
                                      <p:cBhvr>
                                        <p:cTn id="32" dur="500"/>
                                        <p:tgtEl>
                                          <p:spTgt spid="93251"/>
                                        </p:tgtEl>
                                      </p:cBhvr>
                                    </p:animEffect>
                                  </p:childTnLst>
                                </p:cTn>
                              </p:par>
                            </p:childTnLst>
                          </p:cTn>
                        </p:par>
                        <p:par>
                          <p:cTn id="33" fill="hold" nodeType="afterGroup">
                            <p:stCondLst>
                              <p:cond delay="500"/>
                            </p:stCondLst>
                            <p:childTnLst>
                              <p:par>
                                <p:cTn id="34" presetID="22" presetClass="entr" presetSubtype="8" fill="hold" nodeType="afterEffect">
                                  <p:stCondLst>
                                    <p:cond delay="0"/>
                                  </p:stCondLst>
                                  <p:childTnLst>
                                    <p:set>
                                      <p:cBhvr>
                                        <p:cTn id="35" dur="1" fill="hold">
                                          <p:stCondLst>
                                            <p:cond delay="0"/>
                                          </p:stCondLst>
                                        </p:cTn>
                                        <p:tgtEl>
                                          <p:spTgt spid="88673"/>
                                        </p:tgtEl>
                                        <p:attrNameLst>
                                          <p:attrName>style.visibility</p:attrName>
                                        </p:attrNameLst>
                                      </p:cBhvr>
                                      <p:to>
                                        <p:strVal val="visible"/>
                                      </p:to>
                                    </p:set>
                                    <p:animEffect transition="in" filter="wipe(left)">
                                      <p:cBhvr>
                                        <p:cTn id="36" dur="500"/>
                                        <p:tgtEl>
                                          <p:spTgt spid="88673"/>
                                        </p:tgtEl>
                                      </p:cBhvr>
                                    </p:animEffect>
                                  </p:childTnLst>
                                </p:cTn>
                              </p:par>
                            </p:childTnLst>
                          </p:cTn>
                        </p:par>
                        <p:par>
                          <p:cTn id="37" fill="hold" nodeType="afterGroup">
                            <p:stCondLst>
                              <p:cond delay="1000"/>
                            </p:stCondLst>
                            <p:childTnLst>
                              <p:par>
                                <p:cTn id="38" presetID="22" presetClass="entr" presetSubtype="8" fill="hold" nodeType="afterEffect">
                                  <p:stCondLst>
                                    <p:cond delay="0"/>
                                  </p:stCondLst>
                                  <p:childTnLst>
                                    <p:set>
                                      <p:cBhvr>
                                        <p:cTn id="39" dur="1" fill="hold">
                                          <p:stCondLst>
                                            <p:cond delay="0"/>
                                          </p:stCondLst>
                                        </p:cTn>
                                        <p:tgtEl>
                                          <p:spTgt spid="93253"/>
                                        </p:tgtEl>
                                        <p:attrNameLst>
                                          <p:attrName>style.visibility</p:attrName>
                                        </p:attrNameLst>
                                      </p:cBhvr>
                                      <p:to>
                                        <p:strVal val="visible"/>
                                      </p:to>
                                    </p:set>
                                    <p:animEffect transition="in" filter="wipe(left)">
                                      <p:cBhvr>
                                        <p:cTn id="40" dur="500"/>
                                        <p:tgtEl>
                                          <p:spTgt spid="93253"/>
                                        </p:tgtEl>
                                      </p:cBhvr>
                                    </p:animEffect>
                                  </p:childTnLst>
                                </p:cTn>
                              </p:par>
                            </p:childTnLst>
                          </p:cTn>
                        </p:par>
                        <p:par>
                          <p:cTn id="41" fill="hold" nodeType="afterGroup">
                            <p:stCondLst>
                              <p:cond delay="1500"/>
                            </p:stCondLst>
                            <p:childTnLst>
                              <p:par>
                                <p:cTn id="42" presetID="22" presetClass="entr" presetSubtype="8" fill="hold" nodeType="afterEffect">
                                  <p:stCondLst>
                                    <p:cond delay="0"/>
                                  </p:stCondLst>
                                  <p:childTnLst>
                                    <p:set>
                                      <p:cBhvr>
                                        <p:cTn id="43" dur="1" fill="hold">
                                          <p:stCondLst>
                                            <p:cond delay="0"/>
                                          </p:stCondLst>
                                        </p:cTn>
                                        <p:tgtEl>
                                          <p:spTgt spid="88672"/>
                                        </p:tgtEl>
                                        <p:attrNameLst>
                                          <p:attrName>style.visibility</p:attrName>
                                        </p:attrNameLst>
                                      </p:cBhvr>
                                      <p:to>
                                        <p:strVal val="visible"/>
                                      </p:to>
                                    </p:set>
                                    <p:animEffect transition="in" filter="wipe(left)">
                                      <p:cBhvr>
                                        <p:cTn id="44" dur="500"/>
                                        <p:tgtEl>
                                          <p:spTgt spid="88672"/>
                                        </p:tgtEl>
                                      </p:cBhvr>
                                    </p:animEffect>
                                  </p:childTnLst>
                                </p:cTn>
                              </p:par>
                            </p:childTnLst>
                          </p:cTn>
                        </p:par>
                        <p:par>
                          <p:cTn id="45" fill="hold" nodeType="afterGroup">
                            <p:stCondLst>
                              <p:cond delay="2000"/>
                            </p:stCondLst>
                            <p:childTnLst>
                              <p:par>
                                <p:cTn id="46" presetID="9" presetClass="entr" presetSubtype="0" fill="hold" nodeType="afterEffect">
                                  <p:stCondLst>
                                    <p:cond delay="0"/>
                                  </p:stCondLst>
                                  <p:childTnLst>
                                    <p:set>
                                      <p:cBhvr>
                                        <p:cTn id="47" dur="1" fill="hold">
                                          <p:stCondLst>
                                            <p:cond delay="0"/>
                                          </p:stCondLst>
                                        </p:cTn>
                                        <p:tgtEl>
                                          <p:spTgt spid="93261"/>
                                        </p:tgtEl>
                                        <p:attrNameLst>
                                          <p:attrName>style.visibility</p:attrName>
                                        </p:attrNameLst>
                                      </p:cBhvr>
                                      <p:to>
                                        <p:strVal val="visible"/>
                                      </p:to>
                                    </p:set>
                                    <p:animEffect transition="in" filter="dissolve">
                                      <p:cBhvr>
                                        <p:cTn id="48" dur="500"/>
                                        <p:tgtEl>
                                          <p:spTgt spid="93261"/>
                                        </p:tgtEl>
                                      </p:cBhvr>
                                    </p:animEffect>
                                  </p:childTnLst>
                                </p:cTn>
                              </p:par>
                            </p:childTnLst>
                          </p:cTn>
                        </p:par>
                        <p:par>
                          <p:cTn id="49" fill="hold" nodeType="afterGroup">
                            <p:stCondLst>
                              <p:cond delay="2500"/>
                            </p:stCondLst>
                            <p:childTnLst>
                              <p:par>
                                <p:cTn id="50" presetID="9" presetClass="entr" presetSubtype="0" fill="hold" nodeType="afterEffect">
                                  <p:stCondLst>
                                    <p:cond delay="0"/>
                                  </p:stCondLst>
                                  <p:childTnLst>
                                    <p:set>
                                      <p:cBhvr>
                                        <p:cTn id="51" dur="1" fill="hold">
                                          <p:stCondLst>
                                            <p:cond delay="0"/>
                                          </p:stCondLst>
                                        </p:cTn>
                                        <p:tgtEl>
                                          <p:spTgt spid="93258"/>
                                        </p:tgtEl>
                                        <p:attrNameLst>
                                          <p:attrName>style.visibility</p:attrName>
                                        </p:attrNameLst>
                                      </p:cBhvr>
                                      <p:to>
                                        <p:strVal val="visible"/>
                                      </p:to>
                                    </p:set>
                                    <p:animEffect transition="in" filter="dissolve">
                                      <p:cBhvr>
                                        <p:cTn id="52" dur="500"/>
                                        <p:tgtEl>
                                          <p:spTgt spid="93258"/>
                                        </p:tgtEl>
                                      </p:cBhvr>
                                    </p:animEffect>
                                  </p:childTnLst>
                                </p:cTn>
                              </p:par>
                            </p:childTnLst>
                          </p:cTn>
                        </p:par>
                        <p:par>
                          <p:cTn id="53" fill="hold" nodeType="afterGroup">
                            <p:stCondLst>
                              <p:cond delay="3000"/>
                            </p:stCondLst>
                            <p:childTnLst>
                              <p:par>
                                <p:cTn id="54" presetID="9" presetClass="entr" presetSubtype="0" fill="hold" nodeType="afterEffect">
                                  <p:stCondLst>
                                    <p:cond delay="0"/>
                                  </p:stCondLst>
                                  <p:childTnLst>
                                    <p:set>
                                      <p:cBhvr>
                                        <p:cTn id="55" dur="1" fill="hold">
                                          <p:stCondLst>
                                            <p:cond delay="0"/>
                                          </p:stCondLst>
                                        </p:cTn>
                                        <p:tgtEl>
                                          <p:spTgt spid="93255"/>
                                        </p:tgtEl>
                                        <p:attrNameLst>
                                          <p:attrName>style.visibility</p:attrName>
                                        </p:attrNameLst>
                                      </p:cBhvr>
                                      <p:to>
                                        <p:strVal val="visible"/>
                                      </p:to>
                                    </p:set>
                                    <p:animEffect transition="in" filter="dissolve">
                                      <p:cBhvr>
                                        <p:cTn id="56" dur="500"/>
                                        <p:tgtEl>
                                          <p:spTgt spid="93255"/>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53" presetClass="entr" presetSubtype="0" fill="hold" nodeType="clickEffect">
                                  <p:stCondLst>
                                    <p:cond delay="0"/>
                                  </p:stCondLst>
                                  <p:childTnLst>
                                    <p:set>
                                      <p:cBhvr>
                                        <p:cTn id="60" dur="1" fill="hold">
                                          <p:stCondLst>
                                            <p:cond delay="0"/>
                                          </p:stCondLst>
                                        </p:cTn>
                                        <p:tgtEl>
                                          <p:spTgt spid="93319"/>
                                        </p:tgtEl>
                                        <p:attrNameLst>
                                          <p:attrName>style.visibility</p:attrName>
                                        </p:attrNameLst>
                                      </p:cBhvr>
                                      <p:to>
                                        <p:strVal val="visible"/>
                                      </p:to>
                                    </p:set>
                                    <p:anim calcmode="lin" valueType="num">
                                      <p:cBhvr>
                                        <p:cTn id="61" dur="500" fill="hold"/>
                                        <p:tgtEl>
                                          <p:spTgt spid="93319"/>
                                        </p:tgtEl>
                                        <p:attrNameLst>
                                          <p:attrName>ppt_w</p:attrName>
                                        </p:attrNameLst>
                                      </p:cBhvr>
                                      <p:tavLst>
                                        <p:tav tm="0">
                                          <p:val>
                                            <p:fltVal val="0"/>
                                          </p:val>
                                        </p:tav>
                                        <p:tav tm="100000">
                                          <p:val>
                                            <p:strVal val="#ppt_w"/>
                                          </p:val>
                                        </p:tav>
                                      </p:tavLst>
                                    </p:anim>
                                    <p:anim calcmode="lin" valueType="num">
                                      <p:cBhvr>
                                        <p:cTn id="62" dur="500" fill="hold"/>
                                        <p:tgtEl>
                                          <p:spTgt spid="93319"/>
                                        </p:tgtEl>
                                        <p:attrNameLst>
                                          <p:attrName>ppt_h</p:attrName>
                                        </p:attrNameLst>
                                      </p:cBhvr>
                                      <p:tavLst>
                                        <p:tav tm="0">
                                          <p:val>
                                            <p:fltVal val="0"/>
                                          </p:val>
                                        </p:tav>
                                        <p:tav tm="100000">
                                          <p:val>
                                            <p:strVal val="#ppt_h"/>
                                          </p:val>
                                        </p:tav>
                                      </p:tavLst>
                                    </p:anim>
                                    <p:animEffect transition="in" filter="fade">
                                      <p:cBhvr>
                                        <p:cTn id="63" dur="500"/>
                                        <p:tgtEl>
                                          <p:spTgt spid="93319"/>
                                        </p:tgtEl>
                                      </p:cBhvr>
                                    </p:animEffect>
                                  </p:childTnLst>
                                </p:cTn>
                              </p:par>
                            </p:childTnLst>
                          </p:cTn>
                        </p:par>
                        <p:par>
                          <p:cTn id="64" fill="hold" nodeType="afterGroup">
                            <p:stCondLst>
                              <p:cond delay="500"/>
                            </p:stCondLst>
                            <p:childTnLst>
                              <p:par>
                                <p:cTn id="65" presetID="53" presetClass="entr" presetSubtype="0" fill="hold" grpId="0" nodeType="afterEffect">
                                  <p:stCondLst>
                                    <p:cond delay="0"/>
                                  </p:stCondLst>
                                  <p:childTnLst>
                                    <p:set>
                                      <p:cBhvr>
                                        <p:cTn id="66" dur="1" fill="hold">
                                          <p:stCondLst>
                                            <p:cond delay="0"/>
                                          </p:stCondLst>
                                        </p:cTn>
                                        <p:tgtEl>
                                          <p:spTgt spid="93250"/>
                                        </p:tgtEl>
                                        <p:attrNameLst>
                                          <p:attrName>style.visibility</p:attrName>
                                        </p:attrNameLst>
                                      </p:cBhvr>
                                      <p:to>
                                        <p:strVal val="visible"/>
                                      </p:to>
                                    </p:set>
                                    <p:anim calcmode="lin" valueType="num">
                                      <p:cBhvr>
                                        <p:cTn id="67" dur="500" fill="hold"/>
                                        <p:tgtEl>
                                          <p:spTgt spid="93250"/>
                                        </p:tgtEl>
                                        <p:attrNameLst>
                                          <p:attrName>ppt_w</p:attrName>
                                        </p:attrNameLst>
                                      </p:cBhvr>
                                      <p:tavLst>
                                        <p:tav tm="0">
                                          <p:val>
                                            <p:fltVal val="0"/>
                                          </p:val>
                                        </p:tav>
                                        <p:tav tm="100000">
                                          <p:val>
                                            <p:strVal val="#ppt_w"/>
                                          </p:val>
                                        </p:tav>
                                      </p:tavLst>
                                    </p:anim>
                                    <p:anim calcmode="lin" valueType="num">
                                      <p:cBhvr>
                                        <p:cTn id="68" dur="500" fill="hold"/>
                                        <p:tgtEl>
                                          <p:spTgt spid="93250"/>
                                        </p:tgtEl>
                                        <p:attrNameLst>
                                          <p:attrName>ppt_h</p:attrName>
                                        </p:attrNameLst>
                                      </p:cBhvr>
                                      <p:tavLst>
                                        <p:tav tm="0">
                                          <p:val>
                                            <p:fltVal val="0"/>
                                          </p:val>
                                        </p:tav>
                                        <p:tav tm="100000">
                                          <p:val>
                                            <p:strVal val="#ppt_h"/>
                                          </p:val>
                                        </p:tav>
                                      </p:tavLst>
                                    </p:anim>
                                    <p:animEffect transition="in" filter="fade">
                                      <p:cBhvr>
                                        <p:cTn id="69" dur="500"/>
                                        <p:tgtEl>
                                          <p:spTgt spid="93250"/>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22" presetClass="entr" presetSubtype="8" fill="hold" nodeType="clickEffect">
                                  <p:stCondLst>
                                    <p:cond delay="0"/>
                                  </p:stCondLst>
                                  <p:childTnLst>
                                    <p:set>
                                      <p:cBhvr>
                                        <p:cTn id="73" dur="1" fill="hold">
                                          <p:stCondLst>
                                            <p:cond delay="0"/>
                                          </p:stCondLst>
                                        </p:cTn>
                                        <p:tgtEl>
                                          <p:spTgt spid="93252"/>
                                        </p:tgtEl>
                                        <p:attrNameLst>
                                          <p:attrName>style.visibility</p:attrName>
                                        </p:attrNameLst>
                                      </p:cBhvr>
                                      <p:to>
                                        <p:strVal val="visible"/>
                                      </p:to>
                                    </p:set>
                                    <p:animEffect transition="in" filter="wipe(left)">
                                      <p:cBhvr>
                                        <p:cTn id="74" dur="500"/>
                                        <p:tgtEl>
                                          <p:spTgt spid="93252"/>
                                        </p:tgtEl>
                                      </p:cBhvr>
                                    </p:animEffect>
                                  </p:childTnLst>
                                </p:cTn>
                              </p:par>
                            </p:childTnLst>
                          </p:cTn>
                        </p:par>
                        <p:par>
                          <p:cTn id="75" fill="hold" nodeType="afterGroup">
                            <p:stCondLst>
                              <p:cond delay="500"/>
                            </p:stCondLst>
                            <p:childTnLst>
                              <p:par>
                                <p:cTn id="76" presetID="22" presetClass="entr" presetSubtype="8" fill="hold" nodeType="afterEffect">
                                  <p:stCondLst>
                                    <p:cond delay="0"/>
                                  </p:stCondLst>
                                  <p:childTnLst>
                                    <p:set>
                                      <p:cBhvr>
                                        <p:cTn id="77" dur="1" fill="hold">
                                          <p:stCondLst>
                                            <p:cond delay="0"/>
                                          </p:stCondLst>
                                        </p:cTn>
                                        <p:tgtEl>
                                          <p:spTgt spid="88670"/>
                                        </p:tgtEl>
                                        <p:attrNameLst>
                                          <p:attrName>style.visibility</p:attrName>
                                        </p:attrNameLst>
                                      </p:cBhvr>
                                      <p:to>
                                        <p:strVal val="visible"/>
                                      </p:to>
                                    </p:set>
                                    <p:animEffect transition="in" filter="wipe(left)">
                                      <p:cBhvr>
                                        <p:cTn id="78" dur="500"/>
                                        <p:tgtEl>
                                          <p:spTgt spid="88670"/>
                                        </p:tgtEl>
                                      </p:cBhvr>
                                    </p:animEffect>
                                  </p:childTnLst>
                                </p:cTn>
                              </p:par>
                            </p:childTnLst>
                          </p:cTn>
                        </p:par>
                        <p:par>
                          <p:cTn id="79" fill="hold" nodeType="afterGroup">
                            <p:stCondLst>
                              <p:cond delay="1000"/>
                            </p:stCondLst>
                            <p:childTnLst>
                              <p:par>
                                <p:cTn id="80" presetID="22" presetClass="entr" presetSubtype="8" fill="hold" nodeType="afterEffect">
                                  <p:stCondLst>
                                    <p:cond delay="0"/>
                                  </p:stCondLst>
                                  <p:childTnLst>
                                    <p:set>
                                      <p:cBhvr>
                                        <p:cTn id="81" dur="1" fill="hold">
                                          <p:stCondLst>
                                            <p:cond delay="0"/>
                                          </p:stCondLst>
                                        </p:cTn>
                                        <p:tgtEl>
                                          <p:spTgt spid="93254"/>
                                        </p:tgtEl>
                                        <p:attrNameLst>
                                          <p:attrName>style.visibility</p:attrName>
                                        </p:attrNameLst>
                                      </p:cBhvr>
                                      <p:to>
                                        <p:strVal val="visible"/>
                                      </p:to>
                                    </p:set>
                                    <p:animEffect transition="in" filter="wipe(left)">
                                      <p:cBhvr>
                                        <p:cTn id="82" dur="500"/>
                                        <p:tgtEl>
                                          <p:spTgt spid="93254"/>
                                        </p:tgtEl>
                                      </p:cBhvr>
                                    </p:animEffect>
                                  </p:childTnLst>
                                </p:cTn>
                              </p:par>
                            </p:childTnLst>
                          </p:cTn>
                        </p:par>
                        <p:par>
                          <p:cTn id="83" fill="hold" nodeType="afterGroup">
                            <p:stCondLst>
                              <p:cond delay="1500"/>
                            </p:stCondLst>
                            <p:childTnLst>
                              <p:par>
                                <p:cTn id="84" presetID="22" presetClass="entr" presetSubtype="2" fill="hold" nodeType="afterEffect">
                                  <p:stCondLst>
                                    <p:cond delay="0"/>
                                  </p:stCondLst>
                                  <p:childTnLst>
                                    <p:set>
                                      <p:cBhvr>
                                        <p:cTn id="85" dur="1" fill="hold">
                                          <p:stCondLst>
                                            <p:cond delay="0"/>
                                          </p:stCondLst>
                                        </p:cTn>
                                        <p:tgtEl>
                                          <p:spTgt spid="88671"/>
                                        </p:tgtEl>
                                        <p:attrNameLst>
                                          <p:attrName>style.visibility</p:attrName>
                                        </p:attrNameLst>
                                      </p:cBhvr>
                                      <p:to>
                                        <p:strVal val="visible"/>
                                      </p:to>
                                    </p:set>
                                    <p:animEffect transition="in" filter="wipe(right)">
                                      <p:cBhvr>
                                        <p:cTn id="86" dur="500"/>
                                        <p:tgtEl>
                                          <p:spTgt spid="88671"/>
                                        </p:tgtEl>
                                      </p:cBhvr>
                                    </p:animEffect>
                                  </p:childTnLst>
                                </p:cTn>
                              </p:par>
                            </p:childTnLst>
                          </p:cTn>
                        </p:par>
                        <p:par>
                          <p:cTn id="87" fill="hold" nodeType="afterGroup">
                            <p:stCondLst>
                              <p:cond delay="2000"/>
                            </p:stCondLst>
                            <p:childTnLst>
                              <p:par>
                                <p:cTn id="88" presetID="9" presetClass="entr" presetSubtype="0" fill="hold" nodeType="afterEffect">
                                  <p:stCondLst>
                                    <p:cond delay="0"/>
                                  </p:stCondLst>
                                  <p:childTnLst>
                                    <p:set>
                                      <p:cBhvr>
                                        <p:cTn id="89" dur="1" fill="hold">
                                          <p:stCondLst>
                                            <p:cond delay="0"/>
                                          </p:stCondLst>
                                        </p:cTn>
                                        <p:tgtEl>
                                          <p:spTgt spid="93270"/>
                                        </p:tgtEl>
                                        <p:attrNameLst>
                                          <p:attrName>style.visibility</p:attrName>
                                        </p:attrNameLst>
                                      </p:cBhvr>
                                      <p:to>
                                        <p:strVal val="visible"/>
                                      </p:to>
                                    </p:set>
                                    <p:animEffect transition="in" filter="dissolve">
                                      <p:cBhvr>
                                        <p:cTn id="90" dur="500"/>
                                        <p:tgtEl>
                                          <p:spTgt spid="93270"/>
                                        </p:tgtEl>
                                      </p:cBhvr>
                                    </p:animEffect>
                                  </p:childTnLst>
                                </p:cTn>
                              </p:par>
                            </p:childTnLst>
                          </p:cTn>
                        </p:par>
                        <p:par>
                          <p:cTn id="91" fill="hold" nodeType="afterGroup">
                            <p:stCondLst>
                              <p:cond delay="2500"/>
                            </p:stCondLst>
                            <p:childTnLst>
                              <p:par>
                                <p:cTn id="92" presetID="9" presetClass="entr" presetSubtype="0" fill="hold" nodeType="afterEffect">
                                  <p:stCondLst>
                                    <p:cond delay="0"/>
                                  </p:stCondLst>
                                  <p:childTnLst>
                                    <p:set>
                                      <p:cBhvr>
                                        <p:cTn id="93" dur="1" fill="hold">
                                          <p:stCondLst>
                                            <p:cond delay="0"/>
                                          </p:stCondLst>
                                        </p:cTn>
                                        <p:tgtEl>
                                          <p:spTgt spid="93267"/>
                                        </p:tgtEl>
                                        <p:attrNameLst>
                                          <p:attrName>style.visibility</p:attrName>
                                        </p:attrNameLst>
                                      </p:cBhvr>
                                      <p:to>
                                        <p:strVal val="visible"/>
                                      </p:to>
                                    </p:set>
                                    <p:animEffect transition="in" filter="dissolve">
                                      <p:cBhvr>
                                        <p:cTn id="94" dur="500"/>
                                        <p:tgtEl>
                                          <p:spTgt spid="93267"/>
                                        </p:tgtEl>
                                      </p:cBhvr>
                                    </p:animEffect>
                                  </p:childTnLst>
                                </p:cTn>
                              </p:par>
                            </p:childTnLst>
                          </p:cTn>
                        </p:par>
                        <p:par>
                          <p:cTn id="95" fill="hold" nodeType="afterGroup">
                            <p:stCondLst>
                              <p:cond delay="3000"/>
                            </p:stCondLst>
                            <p:childTnLst>
                              <p:par>
                                <p:cTn id="96" presetID="9" presetClass="entr" presetSubtype="0" fill="hold" nodeType="afterEffect">
                                  <p:stCondLst>
                                    <p:cond delay="0"/>
                                  </p:stCondLst>
                                  <p:childTnLst>
                                    <p:set>
                                      <p:cBhvr>
                                        <p:cTn id="97" dur="1" fill="hold">
                                          <p:stCondLst>
                                            <p:cond delay="0"/>
                                          </p:stCondLst>
                                        </p:cTn>
                                        <p:tgtEl>
                                          <p:spTgt spid="93264"/>
                                        </p:tgtEl>
                                        <p:attrNameLst>
                                          <p:attrName>style.visibility</p:attrName>
                                        </p:attrNameLst>
                                      </p:cBhvr>
                                      <p:to>
                                        <p:strVal val="visible"/>
                                      </p:to>
                                    </p:set>
                                    <p:animEffect transition="in" filter="dissolve">
                                      <p:cBhvr>
                                        <p:cTn id="98" dur="500"/>
                                        <p:tgtEl>
                                          <p:spTgt spid="93264"/>
                                        </p:tgtEl>
                                      </p:cBhvr>
                                    </p:animEffect>
                                  </p:childTnLst>
                                </p:cTn>
                              </p:par>
                            </p:childTnLst>
                          </p:cTn>
                        </p:par>
                      </p:childTnLst>
                    </p:cTn>
                  </p:par>
                  <p:par>
                    <p:cTn id="99" fill="hold" nodeType="clickPar">
                      <p:stCondLst>
                        <p:cond delay="indefinite"/>
                      </p:stCondLst>
                      <p:childTnLst>
                        <p:par>
                          <p:cTn id="100" fill="hold" nodeType="withGroup">
                            <p:stCondLst>
                              <p:cond delay="0"/>
                            </p:stCondLst>
                            <p:childTnLst>
                              <p:par>
                                <p:cTn id="101" presetID="53" presetClass="entr" presetSubtype="0" fill="hold" grpId="0" nodeType="clickEffect">
                                  <p:stCondLst>
                                    <p:cond delay="0"/>
                                  </p:stCondLst>
                                  <p:childTnLst>
                                    <p:set>
                                      <p:cBhvr>
                                        <p:cTn id="102" dur="1" fill="hold">
                                          <p:stCondLst>
                                            <p:cond delay="0"/>
                                          </p:stCondLst>
                                        </p:cTn>
                                        <p:tgtEl>
                                          <p:spTgt spid="93285"/>
                                        </p:tgtEl>
                                        <p:attrNameLst>
                                          <p:attrName>style.visibility</p:attrName>
                                        </p:attrNameLst>
                                      </p:cBhvr>
                                      <p:to>
                                        <p:strVal val="visible"/>
                                      </p:to>
                                    </p:set>
                                    <p:anim calcmode="lin" valueType="num">
                                      <p:cBhvr>
                                        <p:cTn id="103" dur="500" fill="hold"/>
                                        <p:tgtEl>
                                          <p:spTgt spid="93285"/>
                                        </p:tgtEl>
                                        <p:attrNameLst>
                                          <p:attrName>ppt_w</p:attrName>
                                        </p:attrNameLst>
                                      </p:cBhvr>
                                      <p:tavLst>
                                        <p:tav tm="0">
                                          <p:val>
                                            <p:fltVal val="0"/>
                                          </p:val>
                                        </p:tav>
                                        <p:tav tm="100000">
                                          <p:val>
                                            <p:strVal val="#ppt_w"/>
                                          </p:val>
                                        </p:tav>
                                      </p:tavLst>
                                    </p:anim>
                                    <p:anim calcmode="lin" valueType="num">
                                      <p:cBhvr>
                                        <p:cTn id="104" dur="500" fill="hold"/>
                                        <p:tgtEl>
                                          <p:spTgt spid="93285"/>
                                        </p:tgtEl>
                                        <p:attrNameLst>
                                          <p:attrName>ppt_h</p:attrName>
                                        </p:attrNameLst>
                                      </p:cBhvr>
                                      <p:tavLst>
                                        <p:tav tm="0">
                                          <p:val>
                                            <p:fltVal val="0"/>
                                          </p:val>
                                        </p:tav>
                                        <p:tav tm="100000">
                                          <p:val>
                                            <p:strVal val="#ppt_h"/>
                                          </p:val>
                                        </p:tav>
                                      </p:tavLst>
                                    </p:anim>
                                    <p:animEffect transition="in" filter="fade">
                                      <p:cBhvr>
                                        <p:cTn id="105" dur="500"/>
                                        <p:tgtEl>
                                          <p:spTgt spid="93285"/>
                                        </p:tgtEl>
                                      </p:cBhvr>
                                    </p:animEffect>
                                  </p:childTnLst>
                                </p:cTn>
                              </p:par>
                            </p:childTnLst>
                          </p:cTn>
                        </p:par>
                        <p:par>
                          <p:cTn id="106" fill="hold" nodeType="afterGroup">
                            <p:stCondLst>
                              <p:cond delay="500"/>
                            </p:stCondLst>
                            <p:childTnLst>
                              <p:par>
                                <p:cTn id="107" presetID="9" presetClass="entr" presetSubtype="0" fill="hold" nodeType="afterEffect">
                                  <p:stCondLst>
                                    <p:cond delay="0"/>
                                  </p:stCondLst>
                                  <p:childTnLst>
                                    <p:set>
                                      <p:cBhvr>
                                        <p:cTn id="108" dur="1" fill="hold">
                                          <p:stCondLst>
                                            <p:cond delay="0"/>
                                          </p:stCondLst>
                                        </p:cTn>
                                        <p:tgtEl>
                                          <p:spTgt spid="93273"/>
                                        </p:tgtEl>
                                        <p:attrNameLst>
                                          <p:attrName>style.visibility</p:attrName>
                                        </p:attrNameLst>
                                      </p:cBhvr>
                                      <p:to>
                                        <p:strVal val="visible"/>
                                      </p:to>
                                    </p:set>
                                    <p:animEffect transition="in" filter="dissolve">
                                      <p:cBhvr>
                                        <p:cTn id="109" dur="500"/>
                                        <p:tgtEl>
                                          <p:spTgt spid="93273"/>
                                        </p:tgtEl>
                                      </p:cBhvr>
                                    </p:animEffect>
                                  </p:childTnLst>
                                </p:cTn>
                              </p:par>
                            </p:childTnLst>
                          </p:cTn>
                        </p:par>
                        <p:par>
                          <p:cTn id="110" fill="hold" nodeType="afterGroup">
                            <p:stCondLst>
                              <p:cond delay="1000"/>
                            </p:stCondLst>
                            <p:childTnLst>
                              <p:par>
                                <p:cTn id="111" presetID="22" presetClass="entr" presetSubtype="2" fill="hold" nodeType="afterEffect">
                                  <p:stCondLst>
                                    <p:cond delay="0"/>
                                  </p:stCondLst>
                                  <p:childTnLst>
                                    <p:set>
                                      <p:cBhvr>
                                        <p:cTn id="112" dur="1" fill="hold">
                                          <p:stCondLst>
                                            <p:cond delay="0"/>
                                          </p:stCondLst>
                                        </p:cTn>
                                        <p:tgtEl>
                                          <p:spTgt spid="93276"/>
                                        </p:tgtEl>
                                        <p:attrNameLst>
                                          <p:attrName>style.visibility</p:attrName>
                                        </p:attrNameLst>
                                      </p:cBhvr>
                                      <p:to>
                                        <p:strVal val="visible"/>
                                      </p:to>
                                    </p:set>
                                    <p:animEffect transition="in" filter="wipe(right)">
                                      <p:cBhvr>
                                        <p:cTn id="113" dur="500"/>
                                        <p:tgtEl>
                                          <p:spTgt spid="93276"/>
                                        </p:tgtEl>
                                      </p:cBhvr>
                                    </p:animEffect>
                                  </p:childTnLst>
                                </p:cTn>
                              </p:par>
                            </p:childTnLst>
                          </p:cTn>
                        </p:par>
                        <p:par>
                          <p:cTn id="114" fill="hold" nodeType="afterGroup">
                            <p:stCondLst>
                              <p:cond delay="1500"/>
                            </p:stCondLst>
                            <p:childTnLst>
                              <p:par>
                                <p:cTn id="115" presetID="9" presetClass="entr" presetSubtype="0" fill="hold" nodeType="afterEffect">
                                  <p:stCondLst>
                                    <p:cond delay="0"/>
                                  </p:stCondLst>
                                  <p:childTnLst>
                                    <p:set>
                                      <p:cBhvr>
                                        <p:cTn id="116" dur="1" fill="hold">
                                          <p:stCondLst>
                                            <p:cond delay="0"/>
                                          </p:stCondLst>
                                        </p:cTn>
                                        <p:tgtEl>
                                          <p:spTgt spid="93376"/>
                                        </p:tgtEl>
                                        <p:attrNameLst>
                                          <p:attrName>style.visibility</p:attrName>
                                        </p:attrNameLst>
                                      </p:cBhvr>
                                      <p:to>
                                        <p:strVal val="visible"/>
                                      </p:to>
                                    </p:set>
                                    <p:animEffect transition="in" filter="dissolve">
                                      <p:cBhvr>
                                        <p:cTn id="117" dur="500"/>
                                        <p:tgtEl>
                                          <p:spTgt spid="93376"/>
                                        </p:tgtEl>
                                      </p:cBhvr>
                                    </p:animEffect>
                                  </p:childTnLst>
                                </p:cTn>
                              </p:par>
                            </p:childTnLst>
                          </p:cTn>
                        </p:par>
                      </p:childTnLst>
                    </p:cTn>
                  </p:par>
                  <p:par>
                    <p:cTn id="118" fill="hold" nodeType="clickPar">
                      <p:stCondLst>
                        <p:cond delay="indefinite"/>
                      </p:stCondLst>
                      <p:childTnLst>
                        <p:par>
                          <p:cTn id="119" fill="hold" nodeType="withGroup">
                            <p:stCondLst>
                              <p:cond delay="0"/>
                            </p:stCondLst>
                            <p:childTnLst>
                              <p:par>
                                <p:cTn id="120" presetID="53" presetClass="entr" presetSubtype="0" fill="hold" grpId="0" nodeType="clickEffect">
                                  <p:stCondLst>
                                    <p:cond delay="0"/>
                                  </p:stCondLst>
                                  <p:childTnLst>
                                    <p:set>
                                      <p:cBhvr>
                                        <p:cTn id="121" dur="1" fill="hold">
                                          <p:stCondLst>
                                            <p:cond delay="0"/>
                                          </p:stCondLst>
                                        </p:cTn>
                                        <p:tgtEl>
                                          <p:spTgt spid="93286"/>
                                        </p:tgtEl>
                                        <p:attrNameLst>
                                          <p:attrName>style.visibility</p:attrName>
                                        </p:attrNameLst>
                                      </p:cBhvr>
                                      <p:to>
                                        <p:strVal val="visible"/>
                                      </p:to>
                                    </p:set>
                                    <p:anim calcmode="lin" valueType="num">
                                      <p:cBhvr>
                                        <p:cTn id="122" dur="500" fill="hold"/>
                                        <p:tgtEl>
                                          <p:spTgt spid="93286"/>
                                        </p:tgtEl>
                                        <p:attrNameLst>
                                          <p:attrName>ppt_w</p:attrName>
                                        </p:attrNameLst>
                                      </p:cBhvr>
                                      <p:tavLst>
                                        <p:tav tm="0">
                                          <p:val>
                                            <p:fltVal val="0"/>
                                          </p:val>
                                        </p:tav>
                                        <p:tav tm="100000">
                                          <p:val>
                                            <p:strVal val="#ppt_w"/>
                                          </p:val>
                                        </p:tav>
                                      </p:tavLst>
                                    </p:anim>
                                    <p:anim calcmode="lin" valueType="num">
                                      <p:cBhvr>
                                        <p:cTn id="123" dur="500" fill="hold"/>
                                        <p:tgtEl>
                                          <p:spTgt spid="93286"/>
                                        </p:tgtEl>
                                        <p:attrNameLst>
                                          <p:attrName>ppt_h</p:attrName>
                                        </p:attrNameLst>
                                      </p:cBhvr>
                                      <p:tavLst>
                                        <p:tav tm="0">
                                          <p:val>
                                            <p:fltVal val="0"/>
                                          </p:val>
                                        </p:tav>
                                        <p:tav tm="100000">
                                          <p:val>
                                            <p:strVal val="#ppt_h"/>
                                          </p:val>
                                        </p:tav>
                                      </p:tavLst>
                                    </p:anim>
                                    <p:animEffect transition="in" filter="fade">
                                      <p:cBhvr>
                                        <p:cTn id="124" dur="500"/>
                                        <p:tgtEl>
                                          <p:spTgt spid="93286"/>
                                        </p:tgtEl>
                                      </p:cBhvr>
                                    </p:animEffect>
                                  </p:childTnLst>
                                </p:cTn>
                              </p:par>
                            </p:childTnLst>
                          </p:cTn>
                        </p:par>
                        <p:par>
                          <p:cTn id="125" fill="hold" nodeType="afterGroup">
                            <p:stCondLst>
                              <p:cond delay="500"/>
                            </p:stCondLst>
                            <p:childTnLst>
                              <p:par>
                                <p:cTn id="126" presetID="9" presetClass="entr" presetSubtype="0" fill="hold" nodeType="afterEffect">
                                  <p:stCondLst>
                                    <p:cond delay="0"/>
                                  </p:stCondLst>
                                  <p:childTnLst>
                                    <p:set>
                                      <p:cBhvr>
                                        <p:cTn id="127" dur="1" fill="hold">
                                          <p:stCondLst>
                                            <p:cond delay="0"/>
                                          </p:stCondLst>
                                        </p:cTn>
                                        <p:tgtEl>
                                          <p:spTgt spid="93277"/>
                                        </p:tgtEl>
                                        <p:attrNameLst>
                                          <p:attrName>style.visibility</p:attrName>
                                        </p:attrNameLst>
                                      </p:cBhvr>
                                      <p:to>
                                        <p:strVal val="visible"/>
                                      </p:to>
                                    </p:set>
                                    <p:animEffect transition="in" filter="dissolve">
                                      <p:cBhvr>
                                        <p:cTn id="128" dur="500"/>
                                        <p:tgtEl>
                                          <p:spTgt spid="93277"/>
                                        </p:tgtEl>
                                      </p:cBhvr>
                                    </p:animEffect>
                                  </p:childTnLst>
                                </p:cTn>
                              </p:par>
                            </p:childTnLst>
                          </p:cTn>
                        </p:par>
                        <p:par>
                          <p:cTn id="129" fill="hold" nodeType="afterGroup">
                            <p:stCondLst>
                              <p:cond delay="1000"/>
                            </p:stCondLst>
                            <p:childTnLst>
                              <p:par>
                                <p:cTn id="130" presetID="22" presetClass="entr" presetSubtype="8" fill="hold" nodeType="afterEffect">
                                  <p:stCondLst>
                                    <p:cond delay="0"/>
                                  </p:stCondLst>
                                  <p:childTnLst>
                                    <p:set>
                                      <p:cBhvr>
                                        <p:cTn id="131" dur="1" fill="hold">
                                          <p:stCondLst>
                                            <p:cond delay="0"/>
                                          </p:stCondLst>
                                        </p:cTn>
                                        <p:tgtEl>
                                          <p:spTgt spid="93280"/>
                                        </p:tgtEl>
                                        <p:attrNameLst>
                                          <p:attrName>style.visibility</p:attrName>
                                        </p:attrNameLst>
                                      </p:cBhvr>
                                      <p:to>
                                        <p:strVal val="visible"/>
                                      </p:to>
                                    </p:set>
                                    <p:animEffect transition="in" filter="wipe(left)">
                                      <p:cBhvr>
                                        <p:cTn id="132" dur="500"/>
                                        <p:tgtEl>
                                          <p:spTgt spid="93280"/>
                                        </p:tgtEl>
                                      </p:cBhvr>
                                    </p:animEffect>
                                  </p:childTnLst>
                                </p:cTn>
                              </p:par>
                            </p:childTnLst>
                          </p:cTn>
                        </p:par>
                      </p:childTnLst>
                    </p:cTn>
                  </p:par>
                  <p:par>
                    <p:cTn id="133" fill="hold" nodeType="clickPar">
                      <p:stCondLst>
                        <p:cond delay="indefinite"/>
                      </p:stCondLst>
                      <p:childTnLst>
                        <p:par>
                          <p:cTn id="134" fill="hold" nodeType="withGroup">
                            <p:stCondLst>
                              <p:cond delay="0"/>
                            </p:stCondLst>
                            <p:childTnLst>
                              <p:par>
                                <p:cTn id="135" presetID="53" presetClass="entr" presetSubtype="0" fill="hold" grpId="0" nodeType="clickEffect">
                                  <p:stCondLst>
                                    <p:cond delay="0"/>
                                  </p:stCondLst>
                                  <p:childTnLst>
                                    <p:set>
                                      <p:cBhvr>
                                        <p:cTn id="136" dur="1" fill="hold">
                                          <p:stCondLst>
                                            <p:cond delay="0"/>
                                          </p:stCondLst>
                                        </p:cTn>
                                        <p:tgtEl>
                                          <p:spTgt spid="93287"/>
                                        </p:tgtEl>
                                        <p:attrNameLst>
                                          <p:attrName>style.visibility</p:attrName>
                                        </p:attrNameLst>
                                      </p:cBhvr>
                                      <p:to>
                                        <p:strVal val="visible"/>
                                      </p:to>
                                    </p:set>
                                    <p:anim calcmode="lin" valueType="num">
                                      <p:cBhvr>
                                        <p:cTn id="137" dur="500" fill="hold"/>
                                        <p:tgtEl>
                                          <p:spTgt spid="93287"/>
                                        </p:tgtEl>
                                        <p:attrNameLst>
                                          <p:attrName>ppt_w</p:attrName>
                                        </p:attrNameLst>
                                      </p:cBhvr>
                                      <p:tavLst>
                                        <p:tav tm="0">
                                          <p:val>
                                            <p:fltVal val="0"/>
                                          </p:val>
                                        </p:tav>
                                        <p:tav tm="100000">
                                          <p:val>
                                            <p:strVal val="#ppt_w"/>
                                          </p:val>
                                        </p:tav>
                                      </p:tavLst>
                                    </p:anim>
                                    <p:anim calcmode="lin" valueType="num">
                                      <p:cBhvr>
                                        <p:cTn id="138" dur="500" fill="hold"/>
                                        <p:tgtEl>
                                          <p:spTgt spid="93287"/>
                                        </p:tgtEl>
                                        <p:attrNameLst>
                                          <p:attrName>ppt_h</p:attrName>
                                        </p:attrNameLst>
                                      </p:cBhvr>
                                      <p:tavLst>
                                        <p:tav tm="0">
                                          <p:val>
                                            <p:fltVal val="0"/>
                                          </p:val>
                                        </p:tav>
                                        <p:tav tm="100000">
                                          <p:val>
                                            <p:strVal val="#ppt_h"/>
                                          </p:val>
                                        </p:tav>
                                      </p:tavLst>
                                    </p:anim>
                                    <p:animEffect transition="in" filter="fade">
                                      <p:cBhvr>
                                        <p:cTn id="139" dur="500"/>
                                        <p:tgtEl>
                                          <p:spTgt spid="93287"/>
                                        </p:tgtEl>
                                      </p:cBhvr>
                                    </p:animEffect>
                                  </p:childTnLst>
                                </p:cTn>
                              </p:par>
                            </p:childTnLst>
                          </p:cTn>
                        </p:par>
                        <p:par>
                          <p:cTn id="140" fill="hold" nodeType="afterGroup">
                            <p:stCondLst>
                              <p:cond delay="500"/>
                            </p:stCondLst>
                            <p:childTnLst>
                              <p:par>
                                <p:cTn id="141" presetID="9" presetClass="entr" presetSubtype="0" fill="hold" nodeType="afterEffect">
                                  <p:stCondLst>
                                    <p:cond delay="0"/>
                                  </p:stCondLst>
                                  <p:childTnLst>
                                    <p:set>
                                      <p:cBhvr>
                                        <p:cTn id="142" dur="1" fill="hold">
                                          <p:stCondLst>
                                            <p:cond delay="0"/>
                                          </p:stCondLst>
                                        </p:cTn>
                                        <p:tgtEl>
                                          <p:spTgt spid="93281"/>
                                        </p:tgtEl>
                                        <p:attrNameLst>
                                          <p:attrName>style.visibility</p:attrName>
                                        </p:attrNameLst>
                                      </p:cBhvr>
                                      <p:to>
                                        <p:strVal val="visible"/>
                                      </p:to>
                                    </p:set>
                                    <p:animEffect transition="in" filter="dissolve">
                                      <p:cBhvr>
                                        <p:cTn id="143" dur="500"/>
                                        <p:tgtEl>
                                          <p:spTgt spid="93281"/>
                                        </p:tgtEl>
                                      </p:cBhvr>
                                    </p:animEffect>
                                  </p:childTnLst>
                                </p:cTn>
                              </p:par>
                            </p:childTnLst>
                          </p:cTn>
                        </p:par>
                        <p:par>
                          <p:cTn id="144" fill="hold" nodeType="afterGroup">
                            <p:stCondLst>
                              <p:cond delay="1000"/>
                            </p:stCondLst>
                            <p:childTnLst>
                              <p:par>
                                <p:cTn id="145" presetID="22" presetClass="entr" presetSubtype="8" fill="hold" nodeType="afterEffect">
                                  <p:stCondLst>
                                    <p:cond delay="0"/>
                                  </p:stCondLst>
                                  <p:childTnLst>
                                    <p:set>
                                      <p:cBhvr>
                                        <p:cTn id="146" dur="1" fill="hold">
                                          <p:stCondLst>
                                            <p:cond delay="0"/>
                                          </p:stCondLst>
                                        </p:cTn>
                                        <p:tgtEl>
                                          <p:spTgt spid="93284"/>
                                        </p:tgtEl>
                                        <p:attrNameLst>
                                          <p:attrName>style.visibility</p:attrName>
                                        </p:attrNameLst>
                                      </p:cBhvr>
                                      <p:to>
                                        <p:strVal val="visible"/>
                                      </p:to>
                                    </p:set>
                                    <p:animEffect transition="in" filter="wipe(left)">
                                      <p:cBhvr>
                                        <p:cTn id="147" dur="500"/>
                                        <p:tgtEl>
                                          <p:spTgt spid="93284"/>
                                        </p:tgtEl>
                                      </p:cBhvr>
                                    </p:animEffect>
                                  </p:childTnLst>
                                </p:cTn>
                              </p:par>
                            </p:childTnLst>
                          </p:cTn>
                        </p:par>
                        <p:par>
                          <p:cTn id="148" fill="hold" nodeType="afterGroup">
                            <p:stCondLst>
                              <p:cond delay="1500"/>
                            </p:stCondLst>
                            <p:childTnLst>
                              <p:par>
                                <p:cTn id="149" presetID="9" presetClass="entr" presetSubtype="0" fill="hold" nodeType="afterEffect">
                                  <p:stCondLst>
                                    <p:cond delay="0"/>
                                  </p:stCondLst>
                                  <p:childTnLst>
                                    <p:set>
                                      <p:cBhvr>
                                        <p:cTn id="150" dur="1" fill="hold">
                                          <p:stCondLst>
                                            <p:cond delay="0"/>
                                          </p:stCondLst>
                                        </p:cTn>
                                        <p:tgtEl>
                                          <p:spTgt spid="93310"/>
                                        </p:tgtEl>
                                        <p:attrNameLst>
                                          <p:attrName>style.visibility</p:attrName>
                                        </p:attrNameLst>
                                      </p:cBhvr>
                                      <p:to>
                                        <p:strVal val="visible"/>
                                      </p:to>
                                    </p:set>
                                    <p:animEffect transition="in" filter="dissolve">
                                      <p:cBhvr>
                                        <p:cTn id="151" dur="500"/>
                                        <p:tgtEl>
                                          <p:spTgt spid="93310"/>
                                        </p:tgtEl>
                                      </p:cBhvr>
                                    </p:animEffect>
                                  </p:childTnLst>
                                </p:cTn>
                              </p:par>
                            </p:childTnLst>
                          </p:cTn>
                        </p:par>
                      </p:childTnLst>
                    </p:cTn>
                  </p:par>
                  <p:par>
                    <p:cTn id="152" fill="hold" nodeType="clickPar">
                      <p:stCondLst>
                        <p:cond delay="indefinite"/>
                      </p:stCondLst>
                      <p:childTnLst>
                        <p:par>
                          <p:cTn id="153" fill="hold" nodeType="withGroup">
                            <p:stCondLst>
                              <p:cond delay="0"/>
                            </p:stCondLst>
                            <p:childTnLst>
                              <p:par>
                                <p:cTn id="154" presetID="53" presetClass="entr" presetSubtype="0" fill="hold" nodeType="clickEffect">
                                  <p:stCondLst>
                                    <p:cond delay="0"/>
                                  </p:stCondLst>
                                  <p:childTnLst>
                                    <p:set>
                                      <p:cBhvr>
                                        <p:cTn id="155" dur="1" fill="hold">
                                          <p:stCondLst>
                                            <p:cond delay="0"/>
                                          </p:stCondLst>
                                        </p:cTn>
                                        <p:tgtEl>
                                          <p:spTgt spid="93386"/>
                                        </p:tgtEl>
                                        <p:attrNameLst>
                                          <p:attrName>style.visibility</p:attrName>
                                        </p:attrNameLst>
                                      </p:cBhvr>
                                      <p:to>
                                        <p:strVal val="visible"/>
                                      </p:to>
                                    </p:set>
                                    <p:anim calcmode="lin" valueType="num">
                                      <p:cBhvr>
                                        <p:cTn id="156" dur="500" fill="hold"/>
                                        <p:tgtEl>
                                          <p:spTgt spid="93386"/>
                                        </p:tgtEl>
                                        <p:attrNameLst>
                                          <p:attrName>ppt_w</p:attrName>
                                        </p:attrNameLst>
                                      </p:cBhvr>
                                      <p:tavLst>
                                        <p:tav tm="0">
                                          <p:val>
                                            <p:fltVal val="0"/>
                                          </p:val>
                                        </p:tav>
                                        <p:tav tm="100000">
                                          <p:val>
                                            <p:strVal val="#ppt_w"/>
                                          </p:val>
                                        </p:tav>
                                      </p:tavLst>
                                    </p:anim>
                                    <p:anim calcmode="lin" valueType="num">
                                      <p:cBhvr>
                                        <p:cTn id="157" dur="500" fill="hold"/>
                                        <p:tgtEl>
                                          <p:spTgt spid="93386"/>
                                        </p:tgtEl>
                                        <p:attrNameLst>
                                          <p:attrName>ppt_h</p:attrName>
                                        </p:attrNameLst>
                                      </p:cBhvr>
                                      <p:tavLst>
                                        <p:tav tm="0">
                                          <p:val>
                                            <p:fltVal val="0"/>
                                          </p:val>
                                        </p:tav>
                                        <p:tav tm="100000">
                                          <p:val>
                                            <p:strVal val="#ppt_h"/>
                                          </p:val>
                                        </p:tav>
                                      </p:tavLst>
                                    </p:anim>
                                    <p:animEffect transition="in" filter="fade">
                                      <p:cBhvr>
                                        <p:cTn id="158" dur="500"/>
                                        <p:tgtEl>
                                          <p:spTgt spid="93386"/>
                                        </p:tgtEl>
                                      </p:cBhvr>
                                    </p:animEffect>
                                  </p:childTnLst>
                                </p:cTn>
                              </p:par>
                            </p:childTnLst>
                          </p:cTn>
                        </p:par>
                      </p:childTnLst>
                    </p:cTn>
                  </p:par>
                  <p:par>
                    <p:cTn id="159" fill="hold" nodeType="clickPar">
                      <p:stCondLst>
                        <p:cond delay="indefinite"/>
                      </p:stCondLst>
                      <p:childTnLst>
                        <p:par>
                          <p:cTn id="160" fill="hold" nodeType="withGroup">
                            <p:stCondLst>
                              <p:cond delay="0"/>
                            </p:stCondLst>
                            <p:childTnLst>
                              <p:par>
                                <p:cTn id="161" presetID="22" presetClass="entr" presetSubtype="1" fill="hold" nodeType="clickEffect">
                                  <p:stCondLst>
                                    <p:cond delay="0"/>
                                  </p:stCondLst>
                                  <p:childTnLst>
                                    <p:set>
                                      <p:cBhvr>
                                        <p:cTn id="162" dur="1" fill="hold">
                                          <p:stCondLst>
                                            <p:cond delay="0"/>
                                          </p:stCondLst>
                                        </p:cTn>
                                        <p:tgtEl>
                                          <p:spTgt spid="93387"/>
                                        </p:tgtEl>
                                        <p:attrNameLst>
                                          <p:attrName>style.visibility</p:attrName>
                                        </p:attrNameLst>
                                      </p:cBhvr>
                                      <p:to>
                                        <p:strVal val="visible"/>
                                      </p:to>
                                    </p:set>
                                    <p:animEffect transition="in" filter="wipe(up)">
                                      <p:cBhvr>
                                        <p:cTn id="163" dur="500"/>
                                        <p:tgtEl>
                                          <p:spTgt spid="93387"/>
                                        </p:tgtEl>
                                      </p:cBhvr>
                                    </p:animEffect>
                                  </p:childTnLst>
                                </p:cTn>
                              </p:par>
                            </p:childTnLst>
                          </p:cTn>
                        </p:par>
                      </p:childTnLst>
                    </p:cTn>
                  </p:par>
                  <p:par>
                    <p:cTn id="164" fill="hold" nodeType="clickPar">
                      <p:stCondLst>
                        <p:cond delay="indefinite"/>
                      </p:stCondLst>
                      <p:childTnLst>
                        <p:par>
                          <p:cTn id="165" fill="hold" nodeType="withGroup">
                            <p:stCondLst>
                              <p:cond delay="0"/>
                            </p:stCondLst>
                            <p:childTnLst>
                              <p:par>
                                <p:cTn id="166" presetID="22" presetClass="entr" presetSubtype="1" fill="hold" nodeType="clickEffect">
                                  <p:stCondLst>
                                    <p:cond delay="0"/>
                                  </p:stCondLst>
                                  <p:childTnLst>
                                    <p:set>
                                      <p:cBhvr>
                                        <p:cTn id="167" dur="1" fill="hold">
                                          <p:stCondLst>
                                            <p:cond delay="0"/>
                                          </p:stCondLst>
                                        </p:cTn>
                                        <p:tgtEl>
                                          <p:spTgt spid="93388"/>
                                        </p:tgtEl>
                                        <p:attrNameLst>
                                          <p:attrName>style.visibility</p:attrName>
                                        </p:attrNameLst>
                                      </p:cBhvr>
                                      <p:to>
                                        <p:strVal val="visible"/>
                                      </p:to>
                                    </p:set>
                                    <p:animEffect transition="in" filter="wipe(up)">
                                      <p:cBhvr>
                                        <p:cTn id="168" dur="500"/>
                                        <p:tgtEl>
                                          <p:spTgt spid="93388"/>
                                        </p:tgtEl>
                                      </p:cBhvr>
                                    </p:animEffect>
                                  </p:childTnLst>
                                </p:cTn>
                              </p:par>
                            </p:childTnLst>
                          </p:cTn>
                        </p:par>
                      </p:childTnLst>
                    </p:cTn>
                  </p:par>
                  <p:par>
                    <p:cTn id="169" fill="hold" nodeType="clickPar">
                      <p:stCondLst>
                        <p:cond delay="indefinite"/>
                      </p:stCondLst>
                      <p:childTnLst>
                        <p:par>
                          <p:cTn id="170" fill="hold" nodeType="withGroup">
                            <p:stCondLst>
                              <p:cond delay="0"/>
                            </p:stCondLst>
                            <p:childTnLst>
                              <p:par>
                                <p:cTn id="171" presetID="22" presetClass="entr" presetSubtype="1" fill="hold" nodeType="clickEffect">
                                  <p:stCondLst>
                                    <p:cond delay="0"/>
                                  </p:stCondLst>
                                  <p:childTnLst>
                                    <p:set>
                                      <p:cBhvr>
                                        <p:cTn id="172" dur="1" fill="hold">
                                          <p:stCondLst>
                                            <p:cond delay="0"/>
                                          </p:stCondLst>
                                        </p:cTn>
                                        <p:tgtEl>
                                          <p:spTgt spid="93389"/>
                                        </p:tgtEl>
                                        <p:attrNameLst>
                                          <p:attrName>style.visibility</p:attrName>
                                        </p:attrNameLst>
                                      </p:cBhvr>
                                      <p:to>
                                        <p:strVal val="visible"/>
                                      </p:to>
                                    </p:set>
                                    <p:animEffect transition="in" filter="wipe(up)">
                                      <p:cBhvr>
                                        <p:cTn id="173" dur="500"/>
                                        <p:tgtEl>
                                          <p:spTgt spid="933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612" grpId="0"/>
      <p:bldP spid="88988" grpId="0"/>
      <p:bldP spid="93250" grpId="0"/>
      <p:bldP spid="93285" grpId="0"/>
      <p:bldP spid="93286" grpId="0"/>
      <p:bldP spid="93287" grpId="0"/>
      <p:bldP spid="9338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527" name="Rectangle 391">
            <a:extLst>
              <a:ext uri="{FF2B5EF4-FFF2-40B4-BE49-F238E27FC236}">
                <a16:creationId xmlns:a16="http://schemas.microsoft.com/office/drawing/2014/main" id="{9FD3138D-4D8A-4B1E-876F-C3DDA0F859FF}"/>
              </a:ext>
            </a:extLst>
          </p:cNvPr>
          <p:cNvSpPr>
            <a:spLocks noChangeArrowheads="1"/>
          </p:cNvSpPr>
          <p:nvPr/>
        </p:nvSpPr>
        <p:spPr bwMode="auto">
          <a:xfrm>
            <a:off x="0" y="76200"/>
            <a:ext cx="1060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solidFill>
                  <a:srgbClr val="FF6600"/>
                </a:solidFill>
              </a:rPr>
              <a:t> </a:t>
            </a:r>
            <a:r>
              <a:rPr lang="en-US" altLang="en-US" sz="1800" b="1">
                <a:solidFill>
                  <a:srgbClr val="FF6600"/>
                </a:solidFill>
              </a:rPr>
              <a:t>Case 3:</a:t>
            </a:r>
          </a:p>
        </p:txBody>
      </p:sp>
      <p:sp>
        <p:nvSpPr>
          <p:cNvPr id="91528" name="Line 392">
            <a:extLst>
              <a:ext uri="{FF2B5EF4-FFF2-40B4-BE49-F238E27FC236}">
                <a16:creationId xmlns:a16="http://schemas.microsoft.com/office/drawing/2014/main" id="{7FC76CCB-5CA2-49FB-B2BD-7584E7152B7E}"/>
              </a:ext>
            </a:extLst>
          </p:cNvPr>
          <p:cNvSpPr>
            <a:spLocks noChangeShapeType="1"/>
          </p:cNvSpPr>
          <p:nvPr/>
        </p:nvSpPr>
        <p:spPr bwMode="auto">
          <a:xfrm>
            <a:off x="2895600" y="3733800"/>
            <a:ext cx="1676400" cy="0"/>
          </a:xfrm>
          <a:prstGeom prst="line">
            <a:avLst/>
          </a:prstGeom>
          <a:noFill/>
          <a:ln w="38100">
            <a:solidFill>
              <a:srgbClr val="FFFF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1529" name="Line 393">
            <a:extLst>
              <a:ext uri="{FF2B5EF4-FFF2-40B4-BE49-F238E27FC236}">
                <a16:creationId xmlns:a16="http://schemas.microsoft.com/office/drawing/2014/main" id="{43D6FE2B-35DA-4CD0-AB08-B79CC0F5DFFE}"/>
              </a:ext>
            </a:extLst>
          </p:cNvPr>
          <p:cNvSpPr>
            <a:spLocks noChangeShapeType="1"/>
          </p:cNvSpPr>
          <p:nvPr/>
        </p:nvSpPr>
        <p:spPr bwMode="auto">
          <a:xfrm flipH="1">
            <a:off x="6629400" y="3733800"/>
            <a:ext cx="1143000" cy="0"/>
          </a:xfrm>
          <a:prstGeom prst="line">
            <a:avLst/>
          </a:prstGeom>
          <a:noFill/>
          <a:ln w="38100">
            <a:solidFill>
              <a:srgbClr val="FFFF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1530" name="Line 394">
            <a:extLst>
              <a:ext uri="{FF2B5EF4-FFF2-40B4-BE49-F238E27FC236}">
                <a16:creationId xmlns:a16="http://schemas.microsoft.com/office/drawing/2014/main" id="{58E4A7F3-7A84-41D7-A356-5BF0FE3F08F5}"/>
              </a:ext>
            </a:extLst>
          </p:cNvPr>
          <p:cNvSpPr>
            <a:spLocks noChangeShapeType="1"/>
          </p:cNvSpPr>
          <p:nvPr/>
        </p:nvSpPr>
        <p:spPr bwMode="auto">
          <a:xfrm>
            <a:off x="6096000" y="1828800"/>
            <a:ext cx="1600200" cy="0"/>
          </a:xfrm>
          <a:prstGeom prst="line">
            <a:avLst/>
          </a:prstGeom>
          <a:noFill/>
          <a:ln w="38100">
            <a:solidFill>
              <a:srgbClr val="66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1531" name="Line 395">
            <a:extLst>
              <a:ext uri="{FF2B5EF4-FFF2-40B4-BE49-F238E27FC236}">
                <a16:creationId xmlns:a16="http://schemas.microsoft.com/office/drawing/2014/main" id="{0E38FBFF-CCD4-46C0-958C-7FB6BDBA4FF1}"/>
              </a:ext>
            </a:extLst>
          </p:cNvPr>
          <p:cNvSpPr>
            <a:spLocks noChangeShapeType="1"/>
          </p:cNvSpPr>
          <p:nvPr/>
        </p:nvSpPr>
        <p:spPr bwMode="auto">
          <a:xfrm>
            <a:off x="2895600" y="1828800"/>
            <a:ext cx="1600200" cy="0"/>
          </a:xfrm>
          <a:prstGeom prst="line">
            <a:avLst/>
          </a:prstGeom>
          <a:noFill/>
          <a:ln w="38100">
            <a:solidFill>
              <a:srgbClr val="66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1846" name="Text Box 710">
            <a:extLst>
              <a:ext uri="{FF2B5EF4-FFF2-40B4-BE49-F238E27FC236}">
                <a16:creationId xmlns:a16="http://schemas.microsoft.com/office/drawing/2014/main" id="{792E8E7D-193F-41C9-AD2E-BBAD9F6D8231}"/>
              </a:ext>
            </a:extLst>
          </p:cNvPr>
          <p:cNvSpPr txBox="1">
            <a:spLocks noChangeArrowheads="1"/>
          </p:cNvSpPr>
          <p:nvPr/>
        </p:nvSpPr>
        <p:spPr bwMode="auto">
          <a:xfrm>
            <a:off x="2971800" y="762000"/>
            <a:ext cx="457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00FFFF"/>
                </a:solidFill>
                <a:cs typeface="Arial" panose="020B0604020202020204" pitchFamily="34" charset="0"/>
              </a:rPr>
              <a:t>σ</a:t>
            </a:r>
            <a:r>
              <a:rPr lang="en-US" altLang="en-US" sz="1800" b="1" baseline="-25000">
                <a:solidFill>
                  <a:srgbClr val="00FFFF"/>
                </a:solidFill>
                <a:cs typeface="Arial" panose="020B0604020202020204" pitchFamily="34" charset="0"/>
              </a:rPr>
              <a:t>1</a:t>
            </a:r>
            <a:endParaRPr lang="el-GR" altLang="en-US" sz="1800" b="1" baseline="-25000">
              <a:solidFill>
                <a:srgbClr val="00FFFF"/>
              </a:solidFill>
              <a:cs typeface="Arial" panose="020B0604020202020204" pitchFamily="34" charset="0"/>
            </a:endParaRPr>
          </a:p>
        </p:txBody>
      </p:sp>
      <p:sp>
        <p:nvSpPr>
          <p:cNvPr id="91847" name="Text Box 711">
            <a:extLst>
              <a:ext uri="{FF2B5EF4-FFF2-40B4-BE49-F238E27FC236}">
                <a16:creationId xmlns:a16="http://schemas.microsoft.com/office/drawing/2014/main" id="{860FF793-9F2D-4F1D-BCA9-365A5CD4BF34}"/>
              </a:ext>
            </a:extLst>
          </p:cNvPr>
          <p:cNvSpPr txBox="1">
            <a:spLocks noChangeArrowheads="1"/>
          </p:cNvSpPr>
          <p:nvPr/>
        </p:nvSpPr>
        <p:spPr bwMode="auto">
          <a:xfrm>
            <a:off x="6019800" y="685800"/>
            <a:ext cx="457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FF9900"/>
                </a:solidFill>
                <a:cs typeface="Arial" panose="020B0604020202020204" pitchFamily="34" charset="0"/>
              </a:rPr>
              <a:t>σ</a:t>
            </a:r>
            <a:r>
              <a:rPr lang="en-US" altLang="en-US" sz="1800" b="1" baseline="-25000">
                <a:solidFill>
                  <a:srgbClr val="FF9900"/>
                </a:solidFill>
                <a:cs typeface="Arial" panose="020B0604020202020204" pitchFamily="34" charset="0"/>
              </a:rPr>
              <a:t>2</a:t>
            </a:r>
            <a:endParaRPr lang="el-GR" altLang="en-US" sz="1800" b="1" baseline="-25000">
              <a:solidFill>
                <a:srgbClr val="FF9900"/>
              </a:solidFill>
              <a:cs typeface="Arial" panose="020B0604020202020204" pitchFamily="34" charset="0"/>
            </a:endParaRPr>
          </a:p>
        </p:txBody>
      </p:sp>
      <p:grpSp>
        <p:nvGrpSpPr>
          <p:cNvPr id="91850" name="Group 714">
            <a:extLst>
              <a:ext uri="{FF2B5EF4-FFF2-40B4-BE49-F238E27FC236}">
                <a16:creationId xmlns:a16="http://schemas.microsoft.com/office/drawing/2014/main" id="{D9A0F93D-EAE2-49B2-A162-D16253DE7002}"/>
              </a:ext>
            </a:extLst>
          </p:cNvPr>
          <p:cNvGrpSpPr>
            <a:grpSpLocks/>
          </p:cNvGrpSpPr>
          <p:nvPr/>
        </p:nvGrpSpPr>
        <p:grpSpPr bwMode="auto">
          <a:xfrm>
            <a:off x="7391400" y="1385888"/>
            <a:ext cx="457200" cy="366712"/>
            <a:chOff x="5136" y="1545"/>
            <a:chExt cx="288" cy="231"/>
          </a:xfrm>
        </p:grpSpPr>
        <p:sp>
          <p:nvSpPr>
            <p:cNvPr id="54561" name="Rectangle 715">
              <a:extLst>
                <a:ext uri="{FF2B5EF4-FFF2-40B4-BE49-F238E27FC236}">
                  <a16:creationId xmlns:a16="http://schemas.microsoft.com/office/drawing/2014/main" id="{91F1C526-62EF-4BF4-9D70-8F55C07F997C}"/>
                </a:ext>
              </a:extLst>
            </p:cNvPr>
            <p:cNvSpPr>
              <a:spLocks noChangeArrowheads="1"/>
            </p:cNvSpPr>
            <p:nvPr/>
          </p:nvSpPr>
          <p:spPr bwMode="auto">
            <a:xfrm>
              <a:off x="5136" y="1545"/>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FFFF"/>
                  </a:solidFill>
                </a:rPr>
                <a:t>E</a:t>
              </a:r>
              <a:r>
                <a:rPr lang="en-US" altLang="en-US" sz="1800" b="1" baseline="-25000">
                  <a:solidFill>
                    <a:srgbClr val="00FFFF"/>
                  </a:solidFill>
                </a:rPr>
                <a:t>1</a:t>
              </a:r>
            </a:p>
          </p:txBody>
        </p:sp>
        <p:sp>
          <p:nvSpPr>
            <p:cNvPr id="54562" name="Line 716">
              <a:extLst>
                <a:ext uri="{FF2B5EF4-FFF2-40B4-BE49-F238E27FC236}">
                  <a16:creationId xmlns:a16="http://schemas.microsoft.com/office/drawing/2014/main" id="{57099F05-4AC6-4DE1-B42F-D3EABEA69721}"/>
                </a:ext>
              </a:extLst>
            </p:cNvPr>
            <p:cNvSpPr>
              <a:spLocks noChangeShapeType="1"/>
            </p:cNvSpPr>
            <p:nvPr/>
          </p:nvSpPr>
          <p:spPr bwMode="auto">
            <a:xfrm>
              <a:off x="5184" y="1560"/>
              <a:ext cx="144" cy="0"/>
            </a:xfrm>
            <a:prstGeom prst="line">
              <a:avLst/>
            </a:prstGeom>
            <a:noFill/>
            <a:ln w="19050">
              <a:solidFill>
                <a:srgbClr val="00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91853" name="Group 717">
            <a:extLst>
              <a:ext uri="{FF2B5EF4-FFF2-40B4-BE49-F238E27FC236}">
                <a16:creationId xmlns:a16="http://schemas.microsoft.com/office/drawing/2014/main" id="{F537C862-494A-4213-947F-F2741275CBD5}"/>
              </a:ext>
            </a:extLst>
          </p:cNvPr>
          <p:cNvGrpSpPr>
            <a:grpSpLocks/>
          </p:cNvGrpSpPr>
          <p:nvPr/>
        </p:nvGrpSpPr>
        <p:grpSpPr bwMode="auto">
          <a:xfrm>
            <a:off x="4267200" y="1371600"/>
            <a:ext cx="457200" cy="366713"/>
            <a:chOff x="5136" y="1545"/>
            <a:chExt cx="288" cy="231"/>
          </a:xfrm>
        </p:grpSpPr>
        <p:sp>
          <p:nvSpPr>
            <p:cNvPr id="54559" name="Rectangle 718">
              <a:extLst>
                <a:ext uri="{FF2B5EF4-FFF2-40B4-BE49-F238E27FC236}">
                  <a16:creationId xmlns:a16="http://schemas.microsoft.com/office/drawing/2014/main" id="{A647D5DF-3AC4-4E68-8E90-2C4DC17B5F56}"/>
                </a:ext>
              </a:extLst>
            </p:cNvPr>
            <p:cNvSpPr>
              <a:spLocks noChangeArrowheads="1"/>
            </p:cNvSpPr>
            <p:nvPr/>
          </p:nvSpPr>
          <p:spPr bwMode="auto">
            <a:xfrm>
              <a:off x="5136" y="1545"/>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FFFF"/>
                  </a:solidFill>
                </a:rPr>
                <a:t>E</a:t>
              </a:r>
              <a:r>
                <a:rPr lang="en-US" altLang="en-US" sz="1800" b="1" baseline="-25000">
                  <a:solidFill>
                    <a:srgbClr val="00FFFF"/>
                  </a:solidFill>
                </a:rPr>
                <a:t>1</a:t>
              </a:r>
            </a:p>
          </p:txBody>
        </p:sp>
        <p:sp>
          <p:nvSpPr>
            <p:cNvPr id="54560" name="Line 719">
              <a:extLst>
                <a:ext uri="{FF2B5EF4-FFF2-40B4-BE49-F238E27FC236}">
                  <a16:creationId xmlns:a16="http://schemas.microsoft.com/office/drawing/2014/main" id="{F50CA61B-81CC-4984-ADB2-72039BA3FD1D}"/>
                </a:ext>
              </a:extLst>
            </p:cNvPr>
            <p:cNvSpPr>
              <a:spLocks noChangeShapeType="1"/>
            </p:cNvSpPr>
            <p:nvPr/>
          </p:nvSpPr>
          <p:spPr bwMode="auto">
            <a:xfrm>
              <a:off x="5184" y="1560"/>
              <a:ext cx="144" cy="0"/>
            </a:xfrm>
            <a:prstGeom prst="line">
              <a:avLst/>
            </a:prstGeom>
            <a:noFill/>
            <a:ln w="19050">
              <a:solidFill>
                <a:srgbClr val="00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91856" name="Group 720">
            <a:extLst>
              <a:ext uri="{FF2B5EF4-FFF2-40B4-BE49-F238E27FC236}">
                <a16:creationId xmlns:a16="http://schemas.microsoft.com/office/drawing/2014/main" id="{6D48EDCA-1FC1-430A-9878-1A2FC0751389}"/>
              </a:ext>
            </a:extLst>
          </p:cNvPr>
          <p:cNvGrpSpPr>
            <a:grpSpLocks/>
          </p:cNvGrpSpPr>
          <p:nvPr/>
        </p:nvGrpSpPr>
        <p:grpSpPr bwMode="auto">
          <a:xfrm>
            <a:off x="1219200" y="1371600"/>
            <a:ext cx="457200" cy="366713"/>
            <a:chOff x="5136" y="1545"/>
            <a:chExt cx="288" cy="231"/>
          </a:xfrm>
        </p:grpSpPr>
        <p:sp>
          <p:nvSpPr>
            <p:cNvPr id="54557" name="Rectangle 721">
              <a:extLst>
                <a:ext uri="{FF2B5EF4-FFF2-40B4-BE49-F238E27FC236}">
                  <a16:creationId xmlns:a16="http://schemas.microsoft.com/office/drawing/2014/main" id="{0D83901A-B9A0-419F-B704-8B5FDCA829D7}"/>
                </a:ext>
              </a:extLst>
            </p:cNvPr>
            <p:cNvSpPr>
              <a:spLocks noChangeArrowheads="1"/>
            </p:cNvSpPr>
            <p:nvPr/>
          </p:nvSpPr>
          <p:spPr bwMode="auto">
            <a:xfrm>
              <a:off x="5136" y="1545"/>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FFFF"/>
                  </a:solidFill>
                </a:rPr>
                <a:t>E</a:t>
              </a:r>
              <a:r>
                <a:rPr lang="en-US" altLang="en-US" sz="1800" b="1" baseline="-25000">
                  <a:solidFill>
                    <a:srgbClr val="00FFFF"/>
                  </a:solidFill>
                </a:rPr>
                <a:t>1</a:t>
              </a:r>
            </a:p>
          </p:txBody>
        </p:sp>
        <p:sp>
          <p:nvSpPr>
            <p:cNvPr id="54558" name="Line 722">
              <a:extLst>
                <a:ext uri="{FF2B5EF4-FFF2-40B4-BE49-F238E27FC236}">
                  <a16:creationId xmlns:a16="http://schemas.microsoft.com/office/drawing/2014/main" id="{563AB92A-51D7-46B8-8A2F-E5DB654B010F}"/>
                </a:ext>
              </a:extLst>
            </p:cNvPr>
            <p:cNvSpPr>
              <a:spLocks noChangeShapeType="1"/>
            </p:cNvSpPr>
            <p:nvPr/>
          </p:nvSpPr>
          <p:spPr bwMode="auto">
            <a:xfrm>
              <a:off x="5184" y="1560"/>
              <a:ext cx="144" cy="0"/>
            </a:xfrm>
            <a:prstGeom prst="line">
              <a:avLst/>
            </a:prstGeom>
            <a:noFill/>
            <a:ln w="19050">
              <a:solidFill>
                <a:srgbClr val="00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91859" name="Group 723">
            <a:extLst>
              <a:ext uri="{FF2B5EF4-FFF2-40B4-BE49-F238E27FC236}">
                <a16:creationId xmlns:a16="http://schemas.microsoft.com/office/drawing/2014/main" id="{02245ABE-778D-4DF9-91B7-E94DFEF2C396}"/>
              </a:ext>
            </a:extLst>
          </p:cNvPr>
          <p:cNvGrpSpPr>
            <a:grpSpLocks/>
          </p:cNvGrpSpPr>
          <p:nvPr/>
        </p:nvGrpSpPr>
        <p:grpSpPr bwMode="auto">
          <a:xfrm>
            <a:off x="7010400" y="3900488"/>
            <a:ext cx="457200" cy="366712"/>
            <a:chOff x="5136" y="1545"/>
            <a:chExt cx="288" cy="231"/>
          </a:xfrm>
        </p:grpSpPr>
        <p:sp>
          <p:nvSpPr>
            <p:cNvPr id="54555" name="Rectangle 724">
              <a:extLst>
                <a:ext uri="{FF2B5EF4-FFF2-40B4-BE49-F238E27FC236}">
                  <a16:creationId xmlns:a16="http://schemas.microsoft.com/office/drawing/2014/main" id="{D316177D-2839-490A-B10D-D4119E795407}"/>
                </a:ext>
              </a:extLst>
            </p:cNvPr>
            <p:cNvSpPr>
              <a:spLocks noChangeArrowheads="1"/>
            </p:cNvSpPr>
            <p:nvPr/>
          </p:nvSpPr>
          <p:spPr bwMode="auto">
            <a:xfrm>
              <a:off x="5136" y="1545"/>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CC"/>
                  </a:solidFill>
                </a:rPr>
                <a:t>E</a:t>
              </a:r>
              <a:r>
                <a:rPr lang="en-US" altLang="en-US" sz="1800" b="1" baseline="-25000">
                  <a:solidFill>
                    <a:srgbClr val="FFFFCC"/>
                  </a:solidFill>
                </a:rPr>
                <a:t>2</a:t>
              </a:r>
            </a:p>
          </p:txBody>
        </p:sp>
        <p:sp>
          <p:nvSpPr>
            <p:cNvPr id="54556" name="Line 725">
              <a:extLst>
                <a:ext uri="{FF2B5EF4-FFF2-40B4-BE49-F238E27FC236}">
                  <a16:creationId xmlns:a16="http://schemas.microsoft.com/office/drawing/2014/main" id="{79102922-734F-40E4-8446-6181A1B8EE91}"/>
                </a:ext>
              </a:extLst>
            </p:cNvPr>
            <p:cNvSpPr>
              <a:spLocks noChangeShapeType="1"/>
            </p:cNvSpPr>
            <p:nvPr/>
          </p:nvSpPr>
          <p:spPr bwMode="auto">
            <a:xfrm>
              <a:off x="5184" y="1560"/>
              <a:ext cx="144" cy="0"/>
            </a:xfrm>
            <a:prstGeom prst="line">
              <a:avLst/>
            </a:prstGeom>
            <a:noFill/>
            <a:ln w="19050">
              <a:solidFill>
                <a:srgbClr val="FFFFCC"/>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91862" name="Group 726">
            <a:extLst>
              <a:ext uri="{FF2B5EF4-FFF2-40B4-BE49-F238E27FC236}">
                <a16:creationId xmlns:a16="http://schemas.microsoft.com/office/drawing/2014/main" id="{5AD713EA-AD6F-48FD-8F95-14F9970143E6}"/>
              </a:ext>
            </a:extLst>
          </p:cNvPr>
          <p:cNvGrpSpPr>
            <a:grpSpLocks/>
          </p:cNvGrpSpPr>
          <p:nvPr/>
        </p:nvGrpSpPr>
        <p:grpSpPr bwMode="auto">
          <a:xfrm>
            <a:off x="4267200" y="3886200"/>
            <a:ext cx="457200" cy="366713"/>
            <a:chOff x="5136" y="1545"/>
            <a:chExt cx="288" cy="231"/>
          </a:xfrm>
        </p:grpSpPr>
        <p:sp>
          <p:nvSpPr>
            <p:cNvPr id="54553" name="Rectangle 727">
              <a:extLst>
                <a:ext uri="{FF2B5EF4-FFF2-40B4-BE49-F238E27FC236}">
                  <a16:creationId xmlns:a16="http://schemas.microsoft.com/office/drawing/2014/main" id="{8133AB23-D4EA-4C69-92B3-96FE7831B73E}"/>
                </a:ext>
              </a:extLst>
            </p:cNvPr>
            <p:cNvSpPr>
              <a:spLocks noChangeArrowheads="1"/>
            </p:cNvSpPr>
            <p:nvPr/>
          </p:nvSpPr>
          <p:spPr bwMode="auto">
            <a:xfrm>
              <a:off x="5136" y="1545"/>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CC"/>
                  </a:solidFill>
                </a:rPr>
                <a:t>E</a:t>
              </a:r>
              <a:r>
                <a:rPr lang="en-US" altLang="en-US" sz="1800" b="1" baseline="-25000">
                  <a:solidFill>
                    <a:srgbClr val="FFFFCC"/>
                  </a:solidFill>
                </a:rPr>
                <a:t>2</a:t>
              </a:r>
            </a:p>
          </p:txBody>
        </p:sp>
        <p:sp>
          <p:nvSpPr>
            <p:cNvPr id="54554" name="Line 728">
              <a:extLst>
                <a:ext uri="{FF2B5EF4-FFF2-40B4-BE49-F238E27FC236}">
                  <a16:creationId xmlns:a16="http://schemas.microsoft.com/office/drawing/2014/main" id="{D01DC18B-4692-4938-9BCF-C9B79FAB2FCC}"/>
                </a:ext>
              </a:extLst>
            </p:cNvPr>
            <p:cNvSpPr>
              <a:spLocks noChangeShapeType="1"/>
            </p:cNvSpPr>
            <p:nvPr/>
          </p:nvSpPr>
          <p:spPr bwMode="auto">
            <a:xfrm>
              <a:off x="5184" y="1560"/>
              <a:ext cx="144" cy="0"/>
            </a:xfrm>
            <a:prstGeom prst="line">
              <a:avLst/>
            </a:prstGeom>
            <a:noFill/>
            <a:ln w="19050">
              <a:solidFill>
                <a:srgbClr val="FFFFCC"/>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91865" name="Group 729">
            <a:extLst>
              <a:ext uri="{FF2B5EF4-FFF2-40B4-BE49-F238E27FC236}">
                <a16:creationId xmlns:a16="http://schemas.microsoft.com/office/drawing/2014/main" id="{7A7B145E-A70A-44B6-ACAC-A0CE65A0E72D}"/>
              </a:ext>
            </a:extLst>
          </p:cNvPr>
          <p:cNvGrpSpPr>
            <a:grpSpLocks/>
          </p:cNvGrpSpPr>
          <p:nvPr/>
        </p:nvGrpSpPr>
        <p:grpSpPr bwMode="auto">
          <a:xfrm>
            <a:off x="1752600" y="3886200"/>
            <a:ext cx="457200" cy="366713"/>
            <a:chOff x="5136" y="1545"/>
            <a:chExt cx="288" cy="231"/>
          </a:xfrm>
        </p:grpSpPr>
        <p:sp>
          <p:nvSpPr>
            <p:cNvPr id="54551" name="Rectangle 730">
              <a:extLst>
                <a:ext uri="{FF2B5EF4-FFF2-40B4-BE49-F238E27FC236}">
                  <a16:creationId xmlns:a16="http://schemas.microsoft.com/office/drawing/2014/main" id="{1695F345-F81C-4BCD-938B-B84750525650}"/>
                </a:ext>
              </a:extLst>
            </p:cNvPr>
            <p:cNvSpPr>
              <a:spLocks noChangeArrowheads="1"/>
            </p:cNvSpPr>
            <p:nvPr/>
          </p:nvSpPr>
          <p:spPr bwMode="auto">
            <a:xfrm>
              <a:off x="5136" y="1545"/>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CC"/>
                  </a:solidFill>
                </a:rPr>
                <a:t>E</a:t>
              </a:r>
              <a:r>
                <a:rPr lang="en-US" altLang="en-US" sz="1800" b="1" baseline="-25000">
                  <a:solidFill>
                    <a:srgbClr val="FFFFCC"/>
                  </a:solidFill>
                </a:rPr>
                <a:t>2</a:t>
              </a:r>
            </a:p>
          </p:txBody>
        </p:sp>
        <p:sp>
          <p:nvSpPr>
            <p:cNvPr id="54552" name="Line 731">
              <a:extLst>
                <a:ext uri="{FF2B5EF4-FFF2-40B4-BE49-F238E27FC236}">
                  <a16:creationId xmlns:a16="http://schemas.microsoft.com/office/drawing/2014/main" id="{58664F39-C85C-45AD-8A27-142805FB19EF}"/>
                </a:ext>
              </a:extLst>
            </p:cNvPr>
            <p:cNvSpPr>
              <a:spLocks noChangeShapeType="1"/>
            </p:cNvSpPr>
            <p:nvPr/>
          </p:nvSpPr>
          <p:spPr bwMode="auto">
            <a:xfrm>
              <a:off x="5184" y="1560"/>
              <a:ext cx="144" cy="0"/>
            </a:xfrm>
            <a:prstGeom prst="line">
              <a:avLst/>
            </a:prstGeom>
            <a:noFill/>
            <a:ln w="19050">
              <a:solidFill>
                <a:srgbClr val="FFFFCC"/>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91869" name="Rectangle 733">
            <a:extLst>
              <a:ext uri="{FF2B5EF4-FFF2-40B4-BE49-F238E27FC236}">
                <a16:creationId xmlns:a16="http://schemas.microsoft.com/office/drawing/2014/main" id="{4C3BCCA7-A147-484D-8F35-2B60F9FC6D21}"/>
              </a:ext>
            </a:extLst>
          </p:cNvPr>
          <p:cNvSpPr>
            <a:spLocks noChangeArrowheads="1"/>
          </p:cNvSpPr>
          <p:nvPr/>
        </p:nvSpPr>
        <p:spPr bwMode="auto">
          <a:xfrm>
            <a:off x="1295400" y="2590800"/>
            <a:ext cx="762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FFFF"/>
                </a:solidFill>
              </a:rPr>
              <a:t>E = 0</a:t>
            </a:r>
            <a:endParaRPr lang="en-US" altLang="en-US" sz="1800">
              <a:solidFill>
                <a:srgbClr val="00FFFF"/>
              </a:solidFill>
            </a:endParaRPr>
          </a:p>
        </p:txBody>
      </p:sp>
      <p:grpSp>
        <p:nvGrpSpPr>
          <p:cNvPr id="92159" name="Group 1023">
            <a:extLst>
              <a:ext uri="{FF2B5EF4-FFF2-40B4-BE49-F238E27FC236}">
                <a16:creationId xmlns:a16="http://schemas.microsoft.com/office/drawing/2014/main" id="{AF66EB72-771B-4CD2-A171-031EC30DD391}"/>
              </a:ext>
            </a:extLst>
          </p:cNvPr>
          <p:cNvGrpSpPr>
            <a:grpSpLocks/>
          </p:cNvGrpSpPr>
          <p:nvPr/>
        </p:nvGrpSpPr>
        <p:grpSpPr bwMode="auto">
          <a:xfrm>
            <a:off x="4038600" y="2590800"/>
            <a:ext cx="762000" cy="366713"/>
            <a:chOff x="2544" y="1632"/>
            <a:chExt cx="480" cy="231"/>
          </a:xfrm>
        </p:grpSpPr>
        <p:sp>
          <p:nvSpPr>
            <p:cNvPr id="54549" name="Rectangle 737">
              <a:extLst>
                <a:ext uri="{FF2B5EF4-FFF2-40B4-BE49-F238E27FC236}">
                  <a16:creationId xmlns:a16="http://schemas.microsoft.com/office/drawing/2014/main" id="{A0DACC09-102B-4D43-B8A1-DF885C06C97E}"/>
                </a:ext>
              </a:extLst>
            </p:cNvPr>
            <p:cNvSpPr>
              <a:spLocks noChangeArrowheads="1"/>
            </p:cNvSpPr>
            <p:nvPr/>
          </p:nvSpPr>
          <p:spPr bwMode="auto">
            <a:xfrm>
              <a:off x="2544" y="1632"/>
              <a:ext cx="48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FFFF"/>
                  </a:solidFill>
                </a:rPr>
                <a:t>E </a:t>
              </a:r>
              <a:r>
                <a:rPr lang="en-US" altLang="en-US" sz="1800" b="1">
                  <a:solidFill>
                    <a:srgbClr val="00FFFF"/>
                  </a:solidFill>
                  <a:cs typeface="Arial" panose="020B0604020202020204" pitchFamily="34" charset="0"/>
                </a:rPr>
                <a:t>≠ 0</a:t>
              </a:r>
              <a:endParaRPr lang="en-US" altLang="en-US" sz="1800">
                <a:solidFill>
                  <a:srgbClr val="00FFFF"/>
                </a:solidFill>
                <a:cs typeface="Arial" panose="020B0604020202020204" pitchFamily="34" charset="0"/>
              </a:endParaRPr>
            </a:p>
          </p:txBody>
        </p:sp>
        <p:sp>
          <p:nvSpPr>
            <p:cNvPr id="54550" name="Line 738">
              <a:extLst>
                <a:ext uri="{FF2B5EF4-FFF2-40B4-BE49-F238E27FC236}">
                  <a16:creationId xmlns:a16="http://schemas.microsoft.com/office/drawing/2014/main" id="{BF825853-5420-4217-80B4-1A0306A9D1A8}"/>
                </a:ext>
              </a:extLst>
            </p:cNvPr>
            <p:cNvSpPr>
              <a:spLocks noChangeShapeType="1"/>
            </p:cNvSpPr>
            <p:nvPr/>
          </p:nvSpPr>
          <p:spPr bwMode="auto">
            <a:xfrm>
              <a:off x="2592" y="1647"/>
              <a:ext cx="144" cy="0"/>
            </a:xfrm>
            <a:prstGeom prst="line">
              <a:avLst/>
            </a:prstGeom>
            <a:noFill/>
            <a:ln w="19050">
              <a:solidFill>
                <a:srgbClr val="00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91875" name="Line 739">
            <a:extLst>
              <a:ext uri="{FF2B5EF4-FFF2-40B4-BE49-F238E27FC236}">
                <a16:creationId xmlns:a16="http://schemas.microsoft.com/office/drawing/2014/main" id="{CF79B819-6BD2-4C93-8F44-801C0CD768F6}"/>
              </a:ext>
            </a:extLst>
          </p:cNvPr>
          <p:cNvSpPr>
            <a:spLocks noChangeShapeType="1"/>
          </p:cNvSpPr>
          <p:nvPr/>
        </p:nvSpPr>
        <p:spPr bwMode="auto">
          <a:xfrm>
            <a:off x="3886200" y="3124200"/>
            <a:ext cx="1066800" cy="0"/>
          </a:xfrm>
          <a:prstGeom prst="line">
            <a:avLst/>
          </a:prstGeom>
          <a:noFill/>
          <a:ln w="38100">
            <a:solidFill>
              <a:srgbClr val="66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1880" name="Text Box 744">
            <a:extLst>
              <a:ext uri="{FF2B5EF4-FFF2-40B4-BE49-F238E27FC236}">
                <a16:creationId xmlns:a16="http://schemas.microsoft.com/office/drawing/2014/main" id="{346B81C5-C872-45BD-AA2B-9402B38AF67E}"/>
              </a:ext>
            </a:extLst>
          </p:cNvPr>
          <p:cNvSpPr txBox="1">
            <a:spLocks noChangeArrowheads="1"/>
          </p:cNvSpPr>
          <p:nvPr/>
        </p:nvSpPr>
        <p:spPr bwMode="auto">
          <a:xfrm>
            <a:off x="1066800" y="2133600"/>
            <a:ext cx="1143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Region I </a:t>
            </a:r>
          </a:p>
        </p:txBody>
      </p:sp>
      <p:sp>
        <p:nvSpPr>
          <p:cNvPr id="91881" name="Text Box 745">
            <a:extLst>
              <a:ext uri="{FF2B5EF4-FFF2-40B4-BE49-F238E27FC236}">
                <a16:creationId xmlns:a16="http://schemas.microsoft.com/office/drawing/2014/main" id="{0D2E3B46-F19B-4E9B-BD7D-503432DED510}"/>
              </a:ext>
            </a:extLst>
          </p:cNvPr>
          <p:cNvSpPr txBox="1">
            <a:spLocks noChangeArrowheads="1"/>
          </p:cNvSpPr>
          <p:nvPr/>
        </p:nvSpPr>
        <p:spPr bwMode="auto">
          <a:xfrm>
            <a:off x="3886200" y="2133600"/>
            <a:ext cx="1219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Region II </a:t>
            </a:r>
          </a:p>
        </p:txBody>
      </p:sp>
      <p:sp>
        <p:nvSpPr>
          <p:cNvPr id="91882" name="Text Box 746">
            <a:extLst>
              <a:ext uri="{FF2B5EF4-FFF2-40B4-BE49-F238E27FC236}">
                <a16:creationId xmlns:a16="http://schemas.microsoft.com/office/drawing/2014/main" id="{8D2EBF12-6139-462E-A212-93721DFD000B}"/>
              </a:ext>
            </a:extLst>
          </p:cNvPr>
          <p:cNvSpPr txBox="1">
            <a:spLocks noChangeArrowheads="1"/>
          </p:cNvSpPr>
          <p:nvPr/>
        </p:nvSpPr>
        <p:spPr bwMode="auto">
          <a:xfrm>
            <a:off x="6858000" y="2057400"/>
            <a:ext cx="1219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Region III </a:t>
            </a:r>
          </a:p>
        </p:txBody>
      </p:sp>
      <p:grpSp>
        <p:nvGrpSpPr>
          <p:cNvPr id="91914" name="Group 778">
            <a:extLst>
              <a:ext uri="{FF2B5EF4-FFF2-40B4-BE49-F238E27FC236}">
                <a16:creationId xmlns:a16="http://schemas.microsoft.com/office/drawing/2014/main" id="{68B48EEC-88CB-4F98-B27A-72C43E9E28A7}"/>
              </a:ext>
            </a:extLst>
          </p:cNvPr>
          <p:cNvGrpSpPr>
            <a:grpSpLocks/>
          </p:cNvGrpSpPr>
          <p:nvPr/>
        </p:nvGrpSpPr>
        <p:grpSpPr bwMode="auto">
          <a:xfrm>
            <a:off x="5486400" y="457200"/>
            <a:ext cx="1143000" cy="4724400"/>
            <a:chOff x="3552" y="528"/>
            <a:chExt cx="720" cy="2976"/>
          </a:xfrm>
        </p:grpSpPr>
        <p:sp>
          <p:nvSpPr>
            <p:cNvPr id="54493" name="AutoShape 779">
              <a:extLst>
                <a:ext uri="{FF2B5EF4-FFF2-40B4-BE49-F238E27FC236}">
                  <a16:creationId xmlns:a16="http://schemas.microsoft.com/office/drawing/2014/main" id="{F3352F56-4742-4034-86E7-C74FA0FB7FA8}"/>
                </a:ext>
              </a:extLst>
            </p:cNvPr>
            <p:cNvSpPr>
              <a:spLocks noChangeArrowheads="1"/>
            </p:cNvSpPr>
            <p:nvPr/>
          </p:nvSpPr>
          <p:spPr bwMode="auto">
            <a:xfrm rot="-5400000">
              <a:off x="2424" y="1656"/>
              <a:ext cx="2976" cy="720"/>
            </a:xfrm>
            <a:prstGeom prst="parallelogram">
              <a:avLst>
                <a:gd name="adj" fmla="val 103333"/>
              </a:avLst>
            </a:prstGeom>
            <a:solidFill>
              <a:srgbClr val="FF9900"/>
            </a:solidFill>
            <a:ln w="19050">
              <a:solidFill>
                <a:srgbClr val="A50021"/>
              </a:solidFill>
              <a:prstDash val="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nvGrpSpPr>
            <p:cNvPr id="54494" name="Group 780">
              <a:extLst>
                <a:ext uri="{FF2B5EF4-FFF2-40B4-BE49-F238E27FC236}">
                  <a16:creationId xmlns:a16="http://schemas.microsoft.com/office/drawing/2014/main" id="{16826424-26D7-470C-BC1F-195B3D7FDBE9}"/>
                </a:ext>
              </a:extLst>
            </p:cNvPr>
            <p:cNvGrpSpPr>
              <a:grpSpLocks/>
            </p:cNvGrpSpPr>
            <p:nvPr/>
          </p:nvGrpSpPr>
          <p:grpSpPr bwMode="auto">
            <a:xfrm>
              <a:off x="3552" y="672"/>
              <a:ext cx="720" cy="2640"/>
              <a:chOff x="3552" y="672"/>
              <a:chExt cx="720" cy="2640"/>
            </a:xfrm>
          </p:grpSpPr>
          <p:sp>
            <p:nvSpPr>
              <p:cNvPr id="54495" name="Line 781">
                <a:extLst>
                  <a:ext uri="{FF2B5EF4-FFF2-40B4-BE49-F238E27FC236}">
                    <a16:creationId xmlns:a16="http://schemas.microsoft.com/office/drawing/2014/main" id="{DE27E322-F6A9-475E-8415-F6FB07161928}"/>
                  </a:ext>
                </a:extLst>
              </p:cNvPr>
              <p:cNvSpPr>
                <a:spLocks noChangeShapeType="1"/>
              </p:cNvSpPr>
              <p:nvPr/>
            </p:nvSpPr>
            <p:spPr bwMode="auto">
              <a:xfrm>
                <a:off x="3552" y="816"/>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96" name="Line 782">
                <a:extLst>
                  <a:ext uri="{FF2B5EF4-FFF2-40B4-BE49-F238E27FC236}">
                    <a16:creationId xmlns:a16="http://schemas.microsoft.com/office/drawing/2014/main" id="{1EB28BD7-1FB3-4CB6-93D6-38CB99EE5744}"/>
                  </a:ext>
                </a:extLst>
              </p:cNvPr>
              <p:cNvSpPr>
                <a:spLocks noChangeShapeType="1"/>
              </p:cNvSpPr>
              <p:nvPr/>
            </p:nvSpPr>
            <p:spPr bwMode="auto">
              <a:xfrm>
                <a:off x="4128" y="1296"/>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97" name="Line 783">
                <a:extLst>
                  <a:ext uri="{FF2B5EF4-FFF2-40B4-BE49-F238E27FC236}">
                    <a16:creationId xmlns:a16="http://schemas.microsoft.com/office/drawing/2014/main" id="{668FC4EA-BCB1-4ECE-AC29-B30989CE69C7}"/>
                  </a:ext>
                </a:extLst>
              </p:cNvPr>
              <p:cNvSpPr>
                <a:spLocks noChangeShapeType="1"/>
              </p:cNvSpPr>
              <p:nvPr/>
            </p:nvSpPr>
            <p:spPr bwMode="auto">
              <a:xfrm>
                <a:off x="3840" y="960"/>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98" name="Line 784">
                <a:extLst>
                  <a:ext uri="{FF2B5EF4-FFF2-40B4-BE49-F238E27FC236}">
                    <a16:creationId xmlns:a16="http://schemas.microsoft.com/office/drawing/2014/main" id="{2F3CCD29-5414-43EB-9F21-B782E2A3AC5E}"/>
                  </a:ext>
                </a:extLst>
              </p:cNvPr>
              <p:cNvSpPr>
                <a:spLocks noChangeShapeType="1"/>
              </p:cNvSpPr>
              <p:nvPr/>
            </p:nvSpPr>
            <p:spPr bwMode="auto">
              <a:xfrm>
                <a:off x="3552" y="672"/>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99" name="Line 785">
                <a:extLst>
                  <a:ext uri="{FF2B5EF4-FFF2-40B4-BE49-F238E27FC236}">
                    <a16:creationId xmlns:a16="http://schemas.microsoft.com/office/drawing/2014/main" id="{9A844634-BFA2-48A3-8185-4B28DE5F0265}"/>
                  </a:ext>
                </a:extLst>
              </p:cNvPr>
              <p:cNvSpPr>
                <a:spLocks noChangeShapeType="1"/>
              </p:cNvSpPr>
              <p:nvPr/>
            </p:nvSpPr>
            <p:spPr bwMode="auto">
              <a:xfrm>
                <a:off x="3696" y="864"/>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00" name="Line 786">
                <a:extLst>
                  <a:ext uri="{FF2B5EF4-FFF2-40B4-BE49-F238E27FC236}">
                    <a16:creationId xmlns:a16="http://schemas.microsoft.com/office/drawing/2014/main" id="{AAB7A477-8B03-4BA2-818D-CBF0F9939691}"/>
                  </a:ext>
                </a:extLst>
              </p:cNvPr>
              <p:cNvSpPr>
                <a:spLocks noChangeShapeType="1"/>
              </p:cNvSpPr>
              <p:nvPr/>
            </p:nvSpPr>
            <p:spPr bwMode="auto">
              <a:xfrm>
                <a:off x="3840" y="1344"/>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01" name="Line 787">
                <a:extLst>
                  <a:ext uri="{FF2B5EF4-FFF2-40B4-BE49-F238E27FC236}">
                    <a16:creationId xmlns:a16="http://schemas.microsoft.com/office/drawing/2014/main" id="{C578A47D-29D9-44BF-A424-4E695A0F1571}"/>
                  </a:ext>
                </a:extLst>
              </p:cNvPr>
              <p:cNvSpPr>
                <a:spLocks noChangeShapeType="1"/>
              </p:cNvSpPr>
              <p:nvPr/>
            </p:nvSpPr>
            <p:spPr bwMode="auto">
              <a:xfrm>
                <a:off x="3552" y="1104"/>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02" name="Line 788">
                <a:extLst>
                  <a:ext uri="{FF2B5EF4-FFF2-40B4-BE49-F238E27FC236}">
                    <a16:creationId xmlns:a16="http://schemas.microsoft.com/office/drawing/2014/main" id="{A875E672-2732-4D22-83A9-846CC57DE093}"/>
                  </a:ext>
                </a:extLst>
              </p:cNvPr>
              <p:cNvSpPr>
                <a:spLocks noChangeShapeType="1"/>
              </p:cNvSpPr>
              <p:nvPr/>
            </p:nvSpPr>
            <p:spPr bwMode="auto">
              <a:xfrm>
                <a:off x="3696" y="1008"/>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03" name="Line 789">
                <a:extLst>
                  <a:ext uri="{FF2B5EF4-FFF2-40B4-BE49-F238E27FC236}">
                    <a16:creationId xmlns:a16="http://schemas.microsoft.com/office/drawing/2014/main" id="{43281D8C-F795-459D-AAA5-3E50CBF4A6C5}"/>
                  </a:ext>
                </a:extLst>
              </p:cNvPr>
              <p:cNvSpPr>
                <a:spLocks noChangeShapeType="1"/>
              </p:cNvSpPr>
              <p:nvPr/>
            </p:nvSpPr>
            <p:spPr bwMode="auto">
              <a:xfrm>
                <a:off x="4032" y="1536"/>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04" name="Line 790">
                <a:extLst>
                  <a:ext uri="{FF2B5EF4-FFF2-40B4-BE49-F238E27FC236}">
                    <a16:creationId xmlns:a16="http://schemas.microsoft.com/office/drawing/2014/main" id="{3CD91C1F-9DB8-43D0-BDCA-F9497CA1A463}"/>
                  </a:ext>
                </a:extLst>
              </p:cNvPr>
              <p:cNvSpPr>
                <a:spLocks noChangeShapeType="1"/>
              </p:cNvSpPr>
              <p:nvPr/>
            </p:nvSpPr>
            <p:spPr bwMode="auto">
              <a:xfrm>
                <a:off x="4080" y="1392"/>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05" name="Line 791">
                <a:extLst>
                  <a:ext uri="{FF2B5EF4-FFF2-40B4-BE49-F238E27FC236}">
                    <a16:creationId xmlns:a16="http://schemas.microsoft.com/office/drawing/2014/main" id="{82CEB391-43C6-476C-9790-6B88D79E7979}"/>
                  </a:ext>
                </a:extLst>
              </p:cNvPr>
              <p:cNvSpPr>
                <a:spLocks noChangeShapeType="1"/>
              </p:cNvSpPr>
              <p:nvPr/>
            </p:nvSpPr>
            <p:spPr bwMode="auto">
              <a:xfrm>
                <a:off x="4128" y="1776"/>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06" name="Line 792">
                <a:extLst>
                  <a:ext uri="{FF2B5EF4-FFF2-40B4-BE49-F238E27FC236}">
                    <a16:creationId xmlns:a16="http://schemas.microsoft.com/office/drawing/2014/main" id="{D7DB5740-BF84-4D54-8B45-3DB79B6F88FF}"/>
                  </a:ext>
                </a:extLst>
              </p:cNvPr>
              <p:cNvSpPr>
                <a:spLocks noChangeShapeType="1"/>
              </p:cNvSpPr>
              <p:nvPr/>
            </p:nvSpPr>
            <p:spPr bwMode="auto">
              <a:xfrm>
                <a:off x="3648" y="1440"/>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07" name="Line 793">
                <a:extLst>
                  <a:ext uri="{FF2B5EF4-FFF2-40B4-BE49-F238E27FC236}">
                    <a16:creationId xmlns:a16="http://schemas.microsoft.com/office/drawing/2014/main" id="{9491630F-4592-48BD-A618-50126BA0FDA3}"/>
                  </a:ext>
                </a:extLst>
              </p:cNvPr>
              <p:cNvSpPr>
                <a:spLocks noChangeShapeType="1"/>
              </p:cNvSpPr>
              <p:nvPr/>
            </p:nvSpPr>
            <p:spPr bwMode="auto">
              <a:xfrm>
                <a:off x="4176" y="1584"/>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08" name="Line 794">
                <a:extLst>
                  <a:ext uri="{FF2B5EF4-FFF2-40B4-BE49-F238E27FC236}">
                    <a16:creationId xmlns:a16="http://schemas.microsoft.com/office/drawing/2014/main" id="{7BC5AED4-AF80-4ECE-952E-D15A4D06ABCD}"/>
                  </a:ext>
                </a:extLst>
              </p:cNvPr>
              <p:cNvSpPr>
                <a:spLocks noChangeShapeType="1"/>
              </p:cNvSpPr>
              <p:nvPr/>
            </p:nvSpPr>
            <p:spPr bwMode="auto">
              <a:xfrm>
                <a:off x="3696" y="1584"/>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09" name="Line 795">
                <a:extLst>
                  <a:ext uri="{FF2B5EF4-FFF2-40B4-BE49-F238E27FC236}">
                    <a16:creationId xmlns:a16="http://schemas.microsoft.com/office/drawing/2014/main" id="{671F85ED-D602-4365-95DA-A2B5B2993032}"/>
                  </a:ext>
                </a:extLst>
              </p:cNvPr>
              <p:cNvSpPr>
                <a:spLocks noChangeShapeType="1"/>
              </p:cNvSpPr>
              <p:nvPr/>
            </p:nvSpPr>
            <p:spPr bwMode="auto">
              <a:xfrm>
                <a:off x="3888" y="1104"/>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10" name="Line 796">
                <a:extLst>
                  <a:ext uri="{FF2B5EF4-FFF2-40B4-BE49-F238E27FC236}">
                    <a16:creationId xmlns:a16="http://schemas.microsoft.com/office/drawing/2014/main" id="{5E684415-AEE0-4A0F-9908-DCB80276DFF3}"/>
                  </a:ext>
                </a:extLst>
              </p:cNvPr>
              <p:cNvSpPr>
                <a:spLocks noChangeShapeType="1"/>
              </p:cNvSpPr>
              <p:nvPr/>
            </p:nvSpPr>
            <p:spPr bwMode="auto">
              <a:xfrm>
                <a:off x="3792" y="1200"/>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11" name="Line 797">
                <a:extLst>
                  <a:ext uri="{FF2B5EF4-FFF2-40B4-BE49-F238E27FC236}">
                    <a16:creationId xmlns:a16="http://schemas.microsoft.com/office/drawing/2014/main" id="{0FE2D364-EC4D-4029-B5F5-C4A72C3FEF1F}"/>
                  </a:ext>
                </a:extLst>
              </p:cNvPr>
              <p:cNvSpPr>
                <a:spLocks noChangeShapeType="1"/>
              </p:cNvSpPr>
              <p:nvPr/>
            </p:nvSpPr>
            <p:spPr bwMode="auto">
              <a:xfrm>
                <a:off x="3840" y="1488"/>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12" name="Line 798">
                <a:extLst>
                  <a:ext uri="{FF2B5EF4-FFF2-40B4-BE49-F238E27FC236}">
                    <a16:creationId xmlns:a16="http://schemas.microsoft.com/office/drawing/2014/main" id="{2506BC95-4317-48C3-8780-800D09BAF219}"/>
                  </a:ext>
                </a:extLst>
              </p:cNvPr>
              <p:cNvSpPr>
                <a:spLocks noChangeShapeType="1"/>
              </p:cNvSpPr>
              <p:nvPr/>
            </p:nvSpPr>
            <p:spPr bwMode="auto">
              <a:xfrm>
                <a:off x="3936" y="1632"/>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13" name="Line 799">
                <a:extLst>
                  <a:ext uri="{FF2B5EF4-FFF2-40B4-BE49-F238E27FC236}">
                    <a16:creationId xmlns:a16="http://schemas.microsoft.com/office/drawing/2014/main" id="{E4E96787-5D8E-4F93-8B5F-692C3E1FB70E}"/>
                  </a:ext>
                </a:extLst>
              </p:cNvPr>
              <p:cNvSpPr>
                <a:spLocks noChangeShapeType="1"/>
              </p:cNvSpPr>
              <p:nvPr/>
            </p:nvSpPr>
            <p:spPr bwMode="auto">
              <a:xfrm>
                <a:off x="3552" y="1344"/>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14" name="Line 800">
                <a:extLst>
                  <a:ext uri="{FF2B5EF4-FFF2-40B4-BE49-F238E27FC236}">
                    <a16:creationId xmlns:a16="http://schemas.microsoft.com/office/drawing/2014/main" id="{ADB79DC6-F376-40B1-836D-A0971FF9C9E3}"/>
                  </a:ext>
                </a:extLst>
              </p:cNvPr>
              <p:cNvSpPr>
                <a:spLocks noChangeShapeType="1"/>
              </p:cNvSpPr>
              <p:nvPr/>
            </p:nvSpPr>
            <p:spPr bwMode="auto">
              <a:xfrm>
                <a:off x="3648" y="1248"/>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15" name="Line 801">
                <a:extLst>
                  <a:ext uri="{FF2B5EF4-FFF2-40B4-BE49-F238E27FC236}">
                    <a16:creationId xmlns:a16="http://schemas.microsoft.com/office/drawing/2014/main" id="{822A0406-5A1A-4FEB-B4D5-25EEFB1D9B5F}"/>
                  </a:ext>
                </a:extLst>
              </p:cNvPr>
              <p:cNvSpPr>
                <a:spLocks noChangeShapeType="1"/>
              </p:cNvSpPr>
              <p:nvPr/>
            </p:nvSpPr>
            <p:spPr bwMode="auto">
              <a:xfrm flipH="1" flipV="1">
                <a:off x="4128" y="3072"/>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16" name="Line 802">
                <a:extLst>
                  <a:ext uri="{FF2B5EF4-FFF2-40B4-BE49-F238E27FC236}">
                    <a16:creationId xmlns:a16="http://schemas.microsoft.com/office/drawing/2014/main" id="{FCBF0C03-7964-4E4F-AC87-1EB30F7EC699}"/>
                  </a:ext>
                </a:extLst>
              </p:cNvPr>
              <p:cNvSpPr>
                <a:spLocks noChangeShapeType="1"/>
              </p:cNvSpPr>
              <p:nvPr/>
            </p:nvSpPr>
            <p:spPr bwMode="auto">
              <a:xfrm flipH="1" flipV="1">
                <a:off x="3888" y="3024"/>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17" name="Line 803">
                <a:extLst>
                  <a:ext uri="{FF2B5EF4-FFF2-40B4-BE49-F238E27FC236}">
                    <a16:creationId xmlns:a16="http://schemas.microsoft.com/office/drawing/2014/main" id="{DE03CF89-BDF3-400C-9615-1138564CA6DD}"/>
                  </a:ext>
                </a:extLst>
              </p:cNvPr>
              <p:cNvSpPr>
                <a:spLocks noChangeShapeType="1"/>
              </p:cNvSpPr>
              <p:nvPr/>
            </p:nvSpPr>
            <p:spPr bwMode="auto">
              <a:xfrm flipH="1" flipV="1">
                <a:off x="4128" y="3312"/>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18" name="Line 804">
                <a:extLst>
                  <a:ext uri="{FF2B5EF4-FFF2-40B4-BE49-F238E27FC236}">
                    <a16:creationId xmlns:a16="http://schemas.microsoft.com/office/drawing/2014/main" id="{E7B1700D-3EC4-41F0-A9F3-E98650B1EE95}"/>
                  </a:ext>
                </a:extLst>
              </p:cNvPr>
              <p:cNvSpPr>
                <a:spLocks noChangeShapeType="1"/>
              </p:cNvSpPr>
              <p:nvPr/>
            </p:nvSpPr>
            <p:spPr bwMode="auto">
              <a:xfrm flipH="1" flipV="1">
                <a:off x="4032" y="3168"/>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19" name="Line 805">
                <a:extLst>
                  <a:ext uri="{FF2B5EF4-FFF2-40B4-BE49-F238E27FC236}">
                    <a16:creationId xmlns:a16="http://schemas.microsoft.com/office/drawing/2014/main" id="{50E3E7E0-5D14-4A93-97CD-AECD02CA1D4D}"/>
                  </a:ext>
                </a:extLst>
              </p:cNvPr>
              <p:cNvSpPr>
                <a:spLocks noChangeShapeType="1"/>
              </p:cNvSpPr>
              <p:nvPr/>
            </p:nvSpPr>
            <p:spPr bwMode="auto">
              <a:xfrm flipH="1" flipV="1">
                <a:off x="3552" y="2592"/>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20" name="Line 806">
                <a:extLst>
                  <a:ext uri="{FF2B5EF4-FFF2-40B4-BE49-F238E27FC236}">
                    <a16:creationId xmlns:a16="http://schemas.microsoft.com/office/drawing/2014/main" id="{1D9F7E98-E974-42B3-81C2-C899C298ECBB}"/>
                  </a:ext>
                </a:extLst>
              </p:cNvPr>
              <p:cNvSpPr>
                <a:spLocks noChangeShapeType="1"/>
              </p:cNvSpPr>
              <p:nvPr/>
            </p:nvSpPr>
            <p:spPr bwMode="auto">
              <a:xfrm flipH="1" flipV="1">
                <a:off x="3984" y="2928"/>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21" name="Line 807">
                <a:extLst>
                  <a:ext uri="{FF2B5EF4-FFF2-40B4-BE49-F238E27FC236}">
                    <a16:creationId xmlns:a16="http://schemas.microsoft.com/office/drawing/2014/main" id="{3DEE241B-E7BD-476B-B37C-DE9F24676CD5}"/>
                  </a:ext>
                </a:extLst>
              </p:cNvPr>
              <p:cNvSpPr>
                <a:spLocks noChangeShapeType="1"/>
              </p:cNvSpPr>
              <p:nvPr/>
            </p:nvSpPr>
            <p:spPr bwMode="auto">
              <a:xfrm flipH="1" flipV="1">
                <a:off x="4032" y="2544"/>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22" name="Line 808">
                <a:extLst>
                  <a:ext uri="{FF2B5EF4-FFF2-40B4-BE49-F238E27FC236}">
                    <a16:creationId xmlns:a16="http://schemas.microsoft.com/office/drawing/2014/main" id="{815392AF-FD06-4439-9E3F-2BE719017E1F}"/>
                  </a:ext>
                </a:extLst>
              </p:cNvPr>
              <p:cNvSpPr>
                <a:spLocks noChangeShapeType="1"/>
              </p:cNvSpPr>
              <p:nvPr/>
            </p:nvSpPr>
            <p:spPr bwMode="auto">
              <a:xfrm flipH="1" flipV="1">
                <a:off x="3744" y="2880"/>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23" name="Line 809">
                <a:extLst>
                  <a:ext uri="{FF2B5EF4-FFF2-40B4-BE49-F238E27FC236}">
                    <a16:creationId xmlns:a16="http://schemas.microsoft.com/office/drawing/2014/main" id="{66537474-6DD7-4AE0-8DE8-A7C597D9C412}"/>
                  </a:ext>
                </a:extLst>
              </p:cNvPr>
              <p:cNvSpPr>
                <a:spLocks noChangeShapeType="1"/>
              </p:cNvSpPr>
              <p:nvPr/>
            </p:nvSpPr>
            <p:spPr bwMode="auto">
              <a:xfrm flipH="1" flipV="1">
                <a:off x="3840" y="2784"/>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24" name="Line 810">
                <a:extLst>
                  <a:ext uri="{FF2B5EF4-FFF2-40B4-BE49-F238E27FC236}">
                    <a16:creationId xmlns:a16="http://schemas.microsoft.com/office/drawing/2014/main" id="{3BAB7D5B-8F58-4EEB-B685-40E92A6695EA}"/>
                  </a:ext>
                </a:extLst>
              </p:cNvPr>
              <p:cNvSpPr>
                <a:spLocks noChangeShapeType="1"/>
              </p:cNvSpPr>
              <p:nvPr/>
            </p:nvSpPr>
            <p:spPr bwMode="auto">
              <a:xfrm flipH="1" flipV="1">
                <a:off x="3888" y="2592"/>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25" name="Line 811">
                <a:extLst>
                  <a:ext uri="{FF2B5EF4-FFF2-40B4-BE49-F238E27FC236}">
                    <a16:creationId xmlns:a16="http://schemas.microsoft.com/office/drawing/2014/main" id="{4A87F8BD-3618-453B-81AA-8C77F0393122}"/>
                  </a:ext>
                </a:extLst>
              </p:cNvPr>
              <p:cNvSpPr>
                <a:spLocks noChangeShapeType="1"/>
              </p:cNvSpPr>
              <p:nvPr/>
            </p:nvSpPr>
            <p:spPr bwMode="auto">
              <a:xfrm flipH="1" flipV="1">
                <a:off x="3648" y="2688"/>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26" name="Line 812">
                <a:extLst>
                  <a:ext uri="{FF2B5EF4-FFF2-40B4-BE49-F238E27FC236}">
                    <a16:creationId xmlns:a16="http://schemas.microsoft.com/office/drawing/2014/main" id="{4CC64787-0D3B-4F51-98FC-6BA27966C072}"/>
                  </a:ext>
                </a:extLst>
              </p:cNvPr>
              <p:cNvSpPr>
                <a:spLocks noChangeShapeType="1"/>
              </p:cNvSpPr>
              <p:nvPr/>
            </p:nvSpPr>
            <p:spPr bwMode="auto">
              <a:xfrm flipH="1" flipV="1">
                <a:off x="3744" y="2496"/>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27" name="Line 813">
                <a:extLst>
                  <a:ext uri="{FF2B5EF4-FFF2-40B4-BE49-F238E27FC236}">
                    <a16:creationId xmlns:a16="http://schemas.microsoft.com/office/drawing/2014/main" id="{EEB47583-CB7D-4716-BF5F-EA43D8F4A4CE}"/>
                  </a:ext>
                </a:extLst>
              </p:cNvPr>
              <p:cNvSpPr>
                <a:spLocks noChangeShapeType="1"/>
              </p:cNvSpPr>
              <p:nvPr/>
            </p:nvSpPr>
            <p:spPr bwMode="auto">
              <a:xfrm flipH="1" flipV="1">
                <a:off x="4176" y="2640"/>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28" name="Line 814">
                <a:extLst>
                  <a:ext uri="{FF2B5EF4-FFF2-40B4-BE49-F238E27FC236}">
                    <a16:creationId xmlns:a16="http://schemas.microsoft.com/office/drawing/2014/main" id="{B66C36B1-766B-4806-9976-FE358995C1BF}"/>
                  </a:ext>
                </a:extLst>
              </p:cNvPr>
              <p:cNvSpPr>
                <a:spLocks noChangeShapeType="1"/>
              </p:cNvSpPr>
              <p:nvPr/>
            </p:nvSpPr>
            <p:spPr bwMode="auto">
              <a:xfrm flipH="1" flipV="1">
                <a:off x="4032" y="2736"/>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29" name="Line 815">
                <a:extLst>
                  <a:ext uri="{FF2B5EF4-FFF2-40B4-BE49-F238E27FC236}">
                    <a16:creationId xmlns:a16="http://schemas.microsoft.com/office/drawing/2014/main" id="{AFD16C5B-D4A0-4332-A518-EA4F53269C5E}"/>
                  </a:ext>
                </a:extLst>
              </p:cNvPr>
              <p:cNvSpPr>
                <a:spLocks noChangeShapeType="1"/>
              </p:cNvSpPr>
              <p:nvPr/>
            </p:nvSpPr>
            <p:spPr bwMode="auto">
              <a:xfrm>
                <a:off x="3552" y="1632"/>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30" name="Line 816">
                <a:extLst>
                  <a:ext uri="{FF2B5EF4-FFF2-40B4-BE49-F238E27FC236}">
                    <a16:creationId xmlns:a16="http://schemas.microsoft.com/office/drawing/2014/main" id="{A3C44AAE-F9DE-4FBC-B08E-5F0BAE2550CB}"/>
                  </a:ext>
                </a:extLst>
              </p:cNvPr>
              <p:cNvSpPr>
                <a:spLocks noChangeShapeType="1"/>
              </p:cNvSpPr>
              <p:nvPr/>
            </p:nvSpPr>
            <p:spPr bwMode="auto">
              <a:xfrm>
                <a:off x="3984" y="1248"/>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31" name="Line 817">
                <a:extLst>
                  <a:ext uri="{FF2B5EF4-FFF2-40B4-BE49-F238E27FC236}">
                    <a16:creationId xmlns:a16="http://schemas.microsoft.com/office/drawing/2014/main" id="{4C2C296A-DFB1-4B93-9BAD-5B6EA6867AC4}"/>
                  </a:ext>
                </a:extLst>
              </p:cNvPr>
              <p:cNvSpPr>
                <a:spLocks noChangeShapeType="1"/>
              </p:cNvSpPr>
              <p:nvPr/>
            </p:nvSpPr>
            <p:spPr bwMode="auto">
              <a:xfrm flipH="1" flipV="1">
                <a:off x="3552" y="2064"/>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32" name="Line 818">
                <a:extLst>
                  <a:ext uri="{FF2B5EF4-FFF2-40B4-BE49-F238E27FC236}">
                    <a16:creationId xmlns:a16="http://schemas.microsoft.com/office/drawing/2014/main" id="{7968264F-EE48-4016-ADC4-F220F8093103}"/>
                  </a:ext>
                </a:extLst>
              </p:cNvPr>
              <p:cNvSpPr>
                <a:spLocks noChangeShapeType="1"/>
              </p:cNvSpPr>
              <p:nvPr/>
            </p:nvSpPr>
            <p:spPr bwMode="auto">
              <a:xfrm flipH="1" flipV="1">
                <a:off x="3552" y="1776"/>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33" name="Line 819">
                <a:extLst>
                  <a:ext uri="{FF2B5EF4-FFF2-40B4-BE49-F238E27FC236}">
                    <a16:creationId xmlns:a16="http://schemas.microsoft.com/office/drawing/2014/main" id="{5CA4912D-565B-4CE5-AAEC-804500B96D48}"/>
                  </a:ext>
                </a:extLst>
              </p:cNvPr>
              <p:cNvSpPr>
                <a:spLocks noChangeShapeType="1"/>
              </p:cNvSpPr>
              <p:nvPr/>
            </p:nvSpPr>
            <p:spPr bwMode="auto">
              <a:xfrm flipH="1" flipV="1">
                <a:off x="4128" y="1968"/>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34" name="Line 820">
                <a:extLst>
                  <a:ext uri="{FF2B5EF4-FFF2-40B4-BE49-F238E27FC236}">
                    <a16:creationId xmlns:a16="http://schemas.microsoft.com/office/drawing/2014/main" id="{B1F63661-DE1E-4172-9A60-FD96A8A63817}"/>
                  </a:ext>
                </a:extLst>
              </p:cNvPr>
              <p:cNvSpPr>
                <a:spLocks noChangeShapeType="1"/>
              </p:cNvSpPr>
              <p:nvPr/>
            </p:nvSpPr>
            <p:spPr bwMode="auto">
              <a:xfrm flipH="1" flipV="1">
                <a:off x="3648" y="1968"/>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35" name="Line 821">
                <a:extLst>
                  <a:ext uri="{FF2B5EF4-FFF2-40B4-BE49-F238E27FC236}">
                    <a16:creationId xmlns:a16="http://schemas.microsoft.com/office/drawing/2014/main" id="{52FAB329-080E-4568-BB57-D89B90C648E7}"/>
                  </a:ext>
                </a:extLst>
              </p:cNvPr>
              <p:cNvSpPr>
                <a:spLocks noChangeShapeType="1"/>
              </p:cNvSpPr>
              <p:nvPr/>
            </p:nvSpPr>
            <p:spPr bwMode="auto">
              <a:xfrm flipH="1" flipV="1">
                <a:off x="3936" y="1776"/>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36" name="Line 822">
                <a:extLst>
                  <a:ext uri="{FF2B5EF4-FFF2-40B4-BE49-F238E27FC236}">
                    <a16:creationId xmlns:a16="http://schemas.microsoft.com/office/drawing/2014/main" id="{3486CF1D-A519-46A9-B2D5-0CEE745BCD08}"/>
                  </a:ext>
                </a:extLst>
              </p:cNvPr>
              <p:cNvSpPr>
                <a:spLocks noChangeShapeType="1"/>
              </p:cNvSpPr>
              <p:nvPr/>
            </p:nvSpPr>
            <p:spPr bwMode="auto">
              <a:xfrm flipH="1" flipV="1">
                <a:off x="3744" y="1728"/>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37" name="Line 823">
                <a:extLst>
                  <a:ext uri="{FF2B5EF4-FFF2-40B4-BE49-F238E27FC236}">
                    <a16:creationId xmlns:a16="http://schemas.microsoft.com/office/drawing/2014/main" id="{4042D08F-7158-423C-B29D-BBD886B5D445}"/>
                  </a:ext>
                </a:extLst>
              </p:cNvPr>
              <p:cNvSpPr>
                <a:spLocks noChangeShapeType="1"/>
              </p:cNvSpPr>
              <p:nvPr/>
            </p:nvSpPr>
            <p:spPr bwMode="auto">
              <a:xfrm flipH="1" flipV="1">
                <a:off x="3840" y="1920"/>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38" name="Line 824">
                <a:extLst>
                  <a:ext uri="{FF2B5EF4-FFF2-40B4-BE49-F238E27FC236}">
                    <a16:creationId xmlns:a16="http://schemas.microsoft.com/office/drawing/2014/main" id="{8C54D8CF-D022-4BBB-9E5A-B82F30F80EA4}"/>
                  </a:ext>
                </a:extLst>
              </p:cNvPr>
              <p:cNvSpPr>
                <a:spLocks noChangeShapeType="1"/>
              </p:cNvSpPr>
              <p:nvPr/>
            </p:nvSpPr>
            <p:spPr bwMode="auto">
              <a:xfrm flipH="1" flipV="1">
                <a:off x="3552" y="2400"/>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39" name="Line 825">
                <a:extLst>
                  <a:ext uri="{FF2B5EF4-FFF2-40B4-BE49-F238E27FC236}">
                    <a16:creationId xmlns:a16="http://schemas.microsoft.com/office/drawing/2014/main" id="{14A0FE1A-49B1-4CFF-BC91-749681D76B72}"/>
                  </a:ext>
                </a:extLst>
              </p:cNvPr>
              <p:cNvSpPr>
                <a:spLocks noChangeShapeType="1"/>
              </p:cNvSpPr>
              <p:nvPr/>
            </p:nvSpPr>
            <p:spPr bwMode="auto">
              <a:xfrm flipH="1" flipV="1">
                <a:off x="4032" y="2208"/>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40" name="Line 826">
                <a:extLst>
                  <a:ext uri="{FF2B5EF4-FFF2-40B4-BE49-F238E27FC236}">
                    <a16:creationId xmlns:a16="http://schemas.microsoft.com/office/drawing/2014/main" id="{A935CE06-CD49-4333-BDEA-AD0E06DB7549}"/>
                  </a:ext>
                </a:extLst>
              </p:cNvPr>
              <p:cNvSpPr>
                <a:spLocks noChangeShapeType="1"/>
              </p:cNvSpPr>
              <p:nvPr/>
            </p:nvSpPr>
            <p:spPr bwMode="auto">
              <a:xfrm flipH="1" flipV="1">
                <a:off x="3984" y="2400"/>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41" name="Line 827">
                <a:extLst>
                  <a:ext uri="{FF2B5EF4-FFF2-40B4-BE49-F238E27FC236}">
                    <a16:creationId xmlns:a16="http://schemas.microsoft.com/office/drawing/2014/main" id="{F28849CB-7997-40FB-A1DD-164CB4C59C8F}"/>
                  </a:ext>
                </a:extLst>
              </p:cNvPr>
              <p:cNvSpPr>
                <a:spLocks noChangeShapeType="1"/>
              </p:cNvSpPr>
              <p:nvPr/>
            </p:nvSpPr>
            <p:spPr bwMode="auto">
              <a:xfrm flipH="1" flipV="1">
                <a:off x="3648" y="2304"/>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42" name="Line 828">
                <a:extLst>
                  <a:ext uri="{FF2B5EF4-FFF2-40B4-BE49-F238E27FC236}">
                    <a16:creationId xmlns:a16="http://schemas.microsoft.com/office/drawing/2014/main" id="{522B8B14-72C5-4932-BF08-1F6DB32B1671}"/>
                  </a:ext>
                </a:extLst>
              </p:cNvPr>
              <p:cNvSpPr>
                <a:spLocks noChangeShapeType="1"/>
              </p:cNvSpPr>
              <p:nvPr/>
            </p:nvSpPr>
            <p:spPr bwMode="auto">
              <a:xfrm flipH="1" flipV="1">
                <a:off x="3648" y="2160"/>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43" name="Line 829">
                <a:extLst>
                  <a:ext uri="{FF2B5EF4-FFF2-40B4-BE49-F238E27FC236}">
                    <a16:creationId xmlns:a16="http://schemas.microsoft.com/office/drawing/2014/main" id="{C3B65FE3-0140-454D-842B-7831431AEFA7}"/>
                  </a:ext>
                </a:extLst>
              </p:cNvPr>
              <p:cNvSpPr>
                <a:spLocks noChangeShapeType="1"/>
              </p:cNvSpPr>
              <p:nvPr/>
            </p:nvSpPr>
            <p:spPr bwMode="auto">
              <a:xfrm flipH="1" flipV="1">
                <a:off x="4176" y="2256"/>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44" name="Line 830">
                <a:extLst>
                  <a:ext uri="{FF2B5EF4-FFF2-40B4-BE49-F238E27FC236}">
                    <a16:creationId xmlns:a16="http://schemas.microsoft.com/office/drawing/2014/main" id="{5BAC629B-78A1-4134-9807-607B15194F97}"/>
                  </a:ext>
                </a:extLst>
              </p:cNvPr>
              <p:cNvSpPr>
                <a:spLocks noChangeShapeType="1"/>
              </p:cNvSpPr>
              <p:nvPr/>
            </p:nvSpPr>
            <p:spPr bwMode="auto">
              <a:xfrm flipH="1" flipV="1">
                <a:off x="3840" y="2304"/>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45" name="Line 831">
                <a:extLst>
                  <a:ext uri="{FF2B5EF4-FFF2-40B4-BE49-F238E27FC236}">
                    <a16:creationId xmlns:a16="http://schemas.microsoft.com/office/drawing/2014/main" id="{8E5AD866-F359-4F04-BE32-6A98AF50FE18}"/>
                  </a:ext>
                </a:extLst>
              </p:cNvPr>
              <p:cNvSpPr>
                <a:spLocks noChangeShapeType="1"/>
              </p:cNvSpPr>
              <p:nvPr/>
            </p:nvSpPr>
            <p:spPr bwMode="auto">
              <a:xfrm flipH="1" flipV="1">
                <a:off x="4176" y="2448"/>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46" name="Line 832">
                <a:extLst>
                  <a:ext uri="{FF2B5EF4-FFF2-40B4-BE49-F238E27FC236}">
                    <a16:creationId xmlns:a16="http://schemas.microsoft.com/office/drawing/2014/main" id="{BC163239-329C-4A14-978D-ED1417A5DD65}"/>
                  </a:ext>
                </a:extLst>
              </p:cNvPr>
              <p:cNvSpPr>
                <a:spLocks noChangeShapeType="1"/>
              </p:cNvSpPr>
              <p:nvPr/>
            </p:nvSpPr>
            <p:spPr bwMode="auto">
              <a:xfrm flipH="1" flipV="1">
                <a:off x="3984" y="2064"/>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47" name="Line 833">
                <a:extLst>
                  <a:ext uri="{FF2B5EF4-FFF2-40B4-BE49-F238E27FC236}">
                    <a16:creationId xmlns:a16="http://schemas.microsoft.com/office/drawing/2014/main" id="{71B53F91-EF81-4A0E-90F7-A7BE7BDB274B}"/>
                  </a:ext>
                </a:extLst>
              </p:cNvPr>
              <p:cNvSpPr>
                <a:spLocks noChangeShapeType="1"/>
              </p:cNvSpPr>
              <p:nvPr/>
            </p:nvSpPr>
            <p:spPr bwMode="auto">
              <a:xfrm flipH="1" flipV="1">
                <a:off x="4128" y="2880"/>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548" name="Line 834">
                <a:extLst>
                  <a:ext uri="{FF2B5EF4-FFF2-40B4-BE49-F238E27FC236}">
                    <a16:creationId xmlns:a16="http://schemas.microsoft.com/office/drawing/2014/main" id="{78752B5C-8BF8-4370-9258-5158C933038D}"/>
                  </a:ext>
                </a:extLst>
              </p:cNvPr>
              <p:cNvSpPr>
                <a:spLocks noChangeShapeType="1"/>
              </p:cNvSpPr>
              <p:nvPr/>
            </p:nvSpPr>
            <p:spPr bwMode="auto">
              <a:xfrm flipH="1" flipV="1">
                <a:off x="3840" y="2112"/>
                <a:ext cx="96" cy="0"/>
              </a:xfrm>
              <a:prstGeom prst="line">
                <a:avLst/>
              </a:prstGeom>
              <a:noFill/>
              <a:ln w="28575">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sp>
        <p:nvSpPr>
          <p:cNvPr id="91971" name="Line 835">
            <a:extLst>
              <a:ext uri="{FF2B5EF4-FFF2-40B4-BE49-F238E27FC236}">
                <a16:creationId xmlns:a16="http://schemas.microsoft.com/office/drawing/2014/main" id="{8EF9C838-5CF7-44E4-AB0A-B9CCDD27E1B9}"/>
              </a:ext>
            </a:extLst>
          </p:cNvPr>
          <p:cNvSpPr>
            <a:spLocks noChangeShapeType="1"/>
          </p:cNvSpPr>
          <p:nvPr/>
        </p:nvSpPr>
        <p:spPr bwMode="auto">
          <a:xfrm>
            <a:off x="4419600" y="1828800"/>
            <a:ext cx="1676400" cy="0"/>
          </a:xfrm>
          <a:prstGeom prst="line">
            <a:avLst/>
          </a:prstGeom>
          <a:noFill/>
          <a:ln w="38100">
            <a:solidFill>
              <a:srgbClr val="66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1972" name="Line 836">
            <a:extLst>
              <a:ext uri="{FF2B5EF4-FFF2-40B4-BE49-F238E27FC236}">
                <a16:creationId xmlns:a16="http://schemas.microsoft.com/office/drawing/2014/main" id="{C12560A8-0126-48A8-B679-DCDEB8500CFA}"/>
              </a:ext>
            </a:extLst>
          </p:cNvPr>
          <p:cNvSpPr>
            <a:spLocks noChangeShapeType="1"/>
          </p:cNvSpPr>
          <p:nvPr/>
        </p:nvSpPr>
        <p:spPr bwMode="auto">
          <a:xfrm>
            <a:off x="4495800" y="3733800"/>
            <a:ext cx="1524000" cy="0"/>
          </a:xfrm>
          <a:prstGeom prst="line">
            <a:avLst/>
          </a:prstGeom>
          <a:noFill/>
          <a:ln w="38100">
            <a:solidFill>
              <a:srgbClr val="FFFF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91982" name="Group 846">
            <a:extLst>
              <a:ext uri="{FF2B5EF4-FFF2-40B4-BE49-F238E27FC236}">
                <a16:creationId xmlns:a16="http://schemas.microsoft.com/office/drawing/2014/main" id="{99726C43-A72A-4153-95F4-33E0A0B8082E}"/>
              </a:ext>
            </a:extLst>
          </p:cNvPr>
          <p:cNvGrpSpPr>
            <a:grpSpLocks/>
          </p:cNvGrpSpPr>
          <p:nvPr/>
        </p:nvGrpSpPr>
        <p:grpSpPr bwMode="auto">
          <a:xfrm>
            <a:off x="2362200" y="457200"/>
            <a:ext cx="1143000" cy="4724400"/>
            <a:chOff x="3504" y="432"/>
            <a:chExt cx="720" cy="2976"/>
          </a:xfrm>
        </p:grpSpPr>
        <p:sp>
          <p:nvSpPr>
            <p:cNvPr id="54329" name="AutoShape 847">
              <a:extLst>
                <a:ext uri="{FF2B5EF4-FFF2-40B4-BE49-F238E27FC236}">
                  <a16:creationId xmlns:a16="http://schemas.microsoft.com/office/drawing/2014/main" id="{6A52C7C3-5387-4B52-AD7A-C13548BCA701}"/>
                </a:ext>
              </a:extLst>
            </p:cNvPr>
            <p:cNvSpPr>
              <a:spLocks noChangeArrowheads="1"/>
            </p:cNvSpPr>
            <p:nvPr/>
          </p:nvSpPr>
          <p:spPr bwMode="auto">
            <a:xfrm rot="-5400000">
              <a:off x="2376" y="1560"/>
              <a:ext cx="2976" cy="720"/>
            </a:xfrm>
            <a:prstGeom prst="parallelogram">
              <a:avLst>
                <a:gd name="adj" fmla="val 103333"/>
              </a:avLst>
            </a:prstGeom>
            <a:solidFill>
              <a:srgbClr val="0099FF"/>
            </a:solidFill>
            <a:ln w="19050">
              <a:solidFill>
                <a:srgbClr val="0000FF"/>
              </a:solidFill>
              <a:prstDash val="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nvGrpSpPr>
            <p:cNvPr id="54330" name="Group 848">
              <a:extLst>
                <a:ext uri="{FF2B5EF4-FFF2-40B4-BE49-F238E27FC236}">
                  <a16:creationId xmlns:a16="http://schemas.microsoft.com/office/drawing/2014/main" id="{122B5808-28FE-4C30-A911-6ED40107FAD0}"/>
                </a:ext>
              </a:extLst>
            </p:cNvPr>
            <p:cNvGrpSpPr>
              <a:grpSpLocks/>
            </p:cNvGrpSpPr>
            <p:nvPr/>
          </p:nvGrpSpPr>
          <p:grpSpPr bwMode="auto">
            <a:xfrm>
              <a:off x="3504" y="528"/>
              <a:ext cx="720" cy="2736"/>
              <a:chOff x="3552" y="624"/>
              <a:chExt cx="720" cy="2736"/>
            </a:xfrm>
          </p:grpSpPr>
          <p:grpSp>
            <p:nvGrpSpPr>
              <p:cNvPr id="54331" name="Group 849">
                <a:extLst>
                  <a:ext uri="{FF2B5EF4-FFF2-40B4-BE49-F238E27FC236}">
                    <a16:creationId xmlns:a16="http://schemas.microsoft.com/office/drawing/2014/main" id="{DAE06FCB-A3E7-4BDA-B365-5729ABE93DF2}"/>
                  </a:ext>
                </a:extLst>
              </p:cNvPr>
              <p:cNvGrpSpPr>
                <a:grpSpLocks/>
              </p:cNvGrpSpPr>
              <p:nvPr/>
            </p:nvGrpSpPr>
            <p:grpSpPr bwMode="auto">
              <a:xfrm>
                <a:off x="3552" y="768"/>
                <a:ext cx="96" cy="96"/>
                <a:chOff x="672" y="1248"/>
                <a:chExt cx="96" cy="96"/>
              </a:xfrm>
            </p:grpSpPr>
            <p:sp>
              <p:nvSpPr>
                <p:cNvPr id="54491" name="Line 850">
                  <a:extLst>
                    <a:ext uri="{FF2B5EF4-FFF2-40B4-BE49-F238E27FC236}">
                      <a16:creationId xmlns:a16="http://schemas.microsoft.com/office/drawing/2014/main" id="{1909253A-EAD8-4877-B03A-D7A3E2075A6F}"/>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92" name="Line 851">
                  <a:extLst>
                    <a:ext uri="{FF2B5EF4-FFF2-40B4-BE49-F238E27FC236}">
                      <a16:creationId xmlns:a16="http://schemas.microsoft.com/office/drawing/2014/main" id="{5DC57DC2-CCF6-4D28-AA7E-15C74574D9E2}"/>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32" name="Group 852">
                <a:extLst>
                  <a:ext uri="{FF2B5EF4-FFF2-40B4-BE49-F238E27FC236}">
                    <a16:creationId xmlns:a16="http://schemas.microsoft.com/office/drawing/2014/main" id="{7CDA1901-F7A7-495E-8918-C7F03297836F}"/>
                  </a:ext>
                </a:extLst>
              </p:cNvPr>
              <p:cNvGrpSpPr>
                <a:grpSpLocks/>
              </p:cNvGrpSpPr>
              <p:nvPr/>
            </p:nvGrpSpPr>
            <p:grpSpPr bwMode="auto">
              <a:xfrm>
                <a:off x="4128" y="1200"/>
                <a:ext cx="96" cy="96"/>
                <a:chOff x="672" y="1248"/>
                <a:chExt cx="96" cy="96"/>
              </a:xfrm>
            </p:grpSpPr>
            <p:sp>
              <p:nvSpPr>
                <p:cNvPr id="54489" name="Line 853">
                  <a:extLst>
                    <a:ext uri="{FF2B5EF4-FFF2-40B4-BE49-F238E27FC236}">
                      <a16:creationId xmlns:a16="http://schemas.microsoft.com/office/drawing/2014/main" id="{2E10A611-8E47-4EE5-AFFE-4BAB9EE72F57}"/>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90" name="Line 854">
                  <a:extLst>
                    <a:ext uri="{FF2B5EF4-FFF2-40B4-BE49-F238E27FC236}">
                      <a16:creationId xmlns:a16="http://schemas.microsoft.com/office/drawing/2014/main" id="{4A7481E8-C855-427A-A674-4752F1FE753C}"/>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33" name="Group 855">
                <a:extLst>
                  <a:ext uri="{FF2B5EF4-FFF2-40B4-BE49-F238E27FC236}">
                    <a16:creationId xmlns:a16="http://schemas.microsoft.com/office/drawing/2014/main" id="{CB0EE6AC-3F84-406A-ACC8-79B98746478D}"/>
                  </a:ext>
                </a:extLst>
              </p:cNvPr>
              <p:cNvGrpSpPr>
                <a:grpSpLocks/>
              </p:cNvGrpSpPr>
              <p:nvPr/>
            </p:nvGrpSpPr>
            <p:grpSpPr bwMode="auto">
              <a:xfrm>
                <a:off x="3840" y="912"/>
                <a:ext cx="96" cy="96"/>
                <a:chOff x="672" y="1248"/>
                <a:chExt cx="96" cy="96"/>
              </a:xfrm>
            </p:grpSpPr>
            <p:sp>
              <p:nvSpPr>
                <p:cNvPr id="54487" name="Line 856">
                  <a:extLst>
                    <a:ext uri="{FF2B5EF4-FFF2-40B4-BE49-F238E27FC236}">
                      <a16:creationId xmlns:a16="http://schemas.microsoft.com/office/drawing/2014/main" id="{0B1AE4C7-B3D8-4D5C-96D6-C5CBA61D0A96}"/>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88" name="Line 857">
                  <a:extLst>
                    <a:ext uri="{FF2B5EF4-FFF2-40B4-BE49-F238E27FC236}">
                      <a16:creationId xmlns:a16="http://schemas.microsoft.com/office/drawing/2014/main" id="{B2F68169-5159-4E89-86CD-2141872875AB}"/>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34" name="Group 858">
                <a:extLst>
                  <a:ext uri="{FF2B5EF4-FFF2-40B4-BE49-F238E27FC236}">
                    <a16:creationId xmlns:a16="http://schemas.microsoft.com/office/drawing/2014/main" id="{FF41593D-AB3B-41A1-8D96-690ABC64E5A7}"/>
                  </a:ext>
                </a:extLst>
              </p:cNvPr>
              <p:cNvGrpSpPr>
                <a:grpSpLocks/>
              </p:cNvGrpSpPr>
              <p:nvPr/>
            </p:nvGrpSpPr>
            <p:grpSpPr bwMode="auto">
              <a:xfrm>
                <a:off x="3600" y="624"/>
                <a:ext cx="96" cy="96"/>
                <a:chOff x="672" y="1248"/>
                <a:chExt cx="96" cy="96"/>
              </a:xfrm>
            </p:grpSpPr>
            <p:sp>
              <p:nvSpPr>
                <p:cNvPr id="54485" name="Line 859">
                  <a:extLst>
                    <a:ext uri="{FF2B5EF4-FFF2-40B4-BE49-F238E27FC236}">
                      <a16:creationId xmlns:a16="http://schemas.microsoft.com/office/drawing/2014/main" id="{267BAF30-BF5F-419D-80B5-41D0FF49FED4}"/>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86" name="Line 860">
                  <a:extLst>
                    <a:ext uri="{FF2B5EF4-FFF2-40B4-BE49-F238E27FC236}">
                      <a16:creationId xmlns:a16="http://schemas.microsoft.com/office/drawing/2014/main" id="{F1A48E0C-31A6-4515-BF4A-61132A9BA042}"/>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35" name="Group 861">
                <a:extLst>
                  <a:ext uri="{FF2B5EF4-FFF2-40B4-BE49-F238E27FC236}">
                    <a16:creationId xmlns:a16="http://schemas.microsoft.com/office/drawing/2014/main" id="{1610B15C-D90A-41D3-A9BB-D7E3B3B52DAD}"/>
                  </a:ext>
                </a:extLst>
              </p:cNvPr>
              <p:cNvGrpSpPr>
                <a:grpSpLocks/>
              </p:cNvGrpSpPr>
              <p:nvPr/>
            </p:nvGrpSpPr>
            <p:grpSpPr bwMode="auto">
              <a:xfrm>
                <a:off x="3696" y="768"/>
                <a:ext cx="96" cy="96"/>
                <a:chOff x="672" y="1248"/>
                <a:chExt cx="96" cy="96"/>
              </a:xfrm>
            </p:grpSpPr>
            <p:sp>
              <p:nvSpPr>
                <p:cNvPr id="54483" name="Line 862">
                  <a:extLst>
                    <a:ext uri="{FF2B5EF4-FFF2-40B4-BE49-F238E27FC236}">
                      <a16:creationId xmlns:a16="http://schemas.microsoft.com/office/drawing/2014/main" id="{C8EBF0C8-BC59-4471-9B62-60F36CF7FC78}"/>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84" name="Line 863">
                  <a:extLst>
                    <a:ext uri="{FF2B5EF4-FFF2-40B4-BE49-F238E27FC236}">
                      <a16:creationId xmlns:a16="http://schemas.microsoft.com/office/drawing/2014/main" id="{F6A633D0-346E-4D4C-9813-3735D314C393}"/>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36" name="Group 864">
                <a:extLst>
                  <a:ext uri="{FF2B5EF4-FFF2-40B4-BE49-F238E27FC236}">
                    <a16:creationId xmlns:a16="http://schemas.microsoft.com/office/drawing/2014/main" id="{FCF10E1C-8529-4725-830E-25FFAEAD4C43}"/>
                  </a:ext>
                </a:extLst>
              </p:cNvPr>
              <p:cNvGrpSpPr>
                <a:grpSpLocks/>
              </p:cNvGrpSpPr>
              <p:nvPr/>
            </p:nvGrpSpPr>
            <p:grpSpPr bwMode="auto">
              <a:xfrm>
                <a:off x="3840" y="1296"/>
                <a:ext cx="96" cy="96"/>
                <a:chOff x="672" y="1248"/>
                <a:chExt cx="96" cy="96"/>
              </a:xfrm>
            </p:grpSpPr>
            <p:sp>
              <p:nvSpPr>
                <p:cNvPr id="54481" name="Line 865">
                  <a:extLst>
                    <a:ext uri="{FF2B5EF4-FFF2-40B4-BE49-F238E27FC236}">
                      <a16:creationId xmlns:a16="http://schemas.microsoft.com/office/drawing/2014/main" id="{4AA898C5-D148-48FE-8CF3-2E6366E7E462}"/>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82" name="Line 866">
                  <a:extLst>
                    <a:ext uri="{FF2B5EF4-FFF2-40B4-BE49-F238E27FC236}">
                      <a16:creationId xmlns:a16="http://schemas.microsoft.com/office/drawing/2014/main" id="{650C9A71-03A2-4BDE-B648-225ED05056B5}"/>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37" name="Group 867">
                <a:extLst>
                  <a:ext uri="{FF2B5EF4-FFF2-40B4-BE49-F238E27FC236}">
                    <a16:creationId xmlns:a16="http://schemas.microsoft.com/office/drawing/2014/main" id="{105CE139-0098-48F0-AE18-C7A7C7B916B7}"/>
                  </a:ext>
                </a:extLst>
              </p:cNvPr>
              <p:cNvGrpSpPr>
                <a:grpSpLocks/>
              </p:cNvGrpSpPr>
              <p:nvPr/>
            </p:nvGrpSpPr>
            <p:grpSpPr bwMode="auto">
              <a:xfrm>
                <a:off x="3552" y="1056"/>
                <a:ext cx="96" cy="96"/>
                <a:chOff x="672" y="1248"/>
                <a:chExt cx="96" cy="96"/>
              </a:xfrm>
            </p:grpSpPr>
            <p:sp>
              <p:nvSpPr>
                <p:cNvPr id="54479" name="Line 868">
                  <a:extLst>
                    <a:ext uri="{FF2B5EF4-FFF2-40B4-BE49-F238E27FC236}">
                      <a16:creationId xmlns:a16="http://schemas.microsoft.com/office/drawing/2014/main" id="{545FE5AC-CA8D-4563-A6A7-8D1794E82ED0}"/>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80" name="Line 869">
                  <a:extLst>
                    <a:ext uri="{FF2B5EF4-FFF2-40B4-BE49-F238E27FC236}">
                      <a16:creationId xmlns:a16="http://schemas.microsoft.com/office/drawing/2014/main" id="{B677B91F-41F0-4A5B-BF8A-27797E2E4EB0}"/>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38" name="Group 870">
                <a:extLst>
                  <a:ext uri="{FF2B5EF4-FFF2-40B4-BE49-F238E27FC236}">
                    <a16:creationId xmlns:a16="http://schemas.microsoft.com/office/drawing/2014/main" id="{2BFDFEB1-B71B-4A05-B619-ED9A62F6E268}"/>
                  </a:ext>
                </a:extLst>
              </p:cNvPr>
              <p:cNvGrpSpPr>
                <a:grpSpLocks/>
              </p:cNvGrpSpPr>
              <p:nvPr/>
            </p:nvGrpSpPr>
            <p:grpSpPr bwMode="auto">
              <a:xfrm>
                <a:off x="3696" y="960"/>
                <a:ext cx="96" cy="96"/>
                <a:chOff x="672" y="1248"/>
                <a:chExt cx="96" cy="96"/>
              </a:xfrm>
            </p:grpSpPr>
            <p:sp>
              <p:nvSpPr>
                <p:cNvPr id="54477" name="Line 871">
                  <a:extLst>
                    <a:ext uri="{FF2B5EF4-FFF2-40B4-BE49-F238E27FC236}">
                      <a16:creationId xmlns:a16="http://schemas.microsoft.com/office/drawing/2014/main" id="{65E9FB37-2801-423B-819E-54D02259B649}"/>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78" name="Line 872">
                  <a:extLst>
                    <a:ext uri="{FF2B5EF4-FFF2-40B4-BE49-F238E27FC236}">
                      <a16:creationId xmlns:a16="http://schemas.microsoft.com/office/drawing/2014/main" id="{FEE213B2-483F-47F2-96B0-47C7CD06C916}"/>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39" name="Group 873">
                <a:extLst>
                  <a:ext uri="{FF2B5EF4-FFF2-40B4-BE49-F238E27FC236}">
                    <a16:creationId xmlns:a16="http://schemas.microsoft.com/office/drawing/2014/main" id="{69DDCD09-1BB0-4BC0-AE86-EDF386EC64A1}"/>
                  </a:ext>
                </a:extLst>
              </p:cNvPr>
              <p:cNvGrpSpPr>
                <a:grpSpLocks/>
              </p:cNvGrpSpPr>
              <p:nvPr/>
            </p:nvGrpSpPr>
            <p:grpSpPr bwMode="auto">
              <a:xfrm>
                <a:off x="4032" y="1488"/>
                <a:ext cx="96" cy="96"/>
                <a:chOff x="672" y="1248"/>
                <a:chExt cx="96" cy="96"/>
              </a:xfrm>
            </p:grpSpPr>
            <p:sp>
              <p:nvSpPr>
                <p:cNvPr id="54475" name="Line 874">
                  <a:extLst>
                    <a:ext uri="{FF2B5EF4-FFF2-40B4-BE49-F238E27FC236}">
                      <a16:creationId xmlns:a16="http://schemas.microsoft.com/office/drawing/2014/main" id="{D6BD8812-7B43-4A7D-8451-52ABFF2FD398}"/>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76" name="Line 875">
                  <a:extLst>
                    <a:ext uri="{FF2B5EF4-FFF2-40B4-BE49-F238E27FC236}">
                      <a16:creationId xmlns:a16="http://schemas.microsoft.com/office/drawing/2014/main" id="{70BEDC0E-FDBA-490E-9ACA-C1AD35E19B19}"/>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40" name="Group 876">
                <a:extLst>
                  <a:ext uri="{FF2B5EF4-FFF2-40B4-BE49-F238E27FC236}">
                    <a16:creationId xmlns:a16="http://schemas.microsoft.com/office/drawing/2014/main" id="{EC61A4FF-7C36-4A9F-AB43-5D4ADA1674E0}"/>
                  </a:ext>
                </a:extLst>
              </p:cNvPr>
              <p:cNvGrpSpPr>
                <a:grpSpLocks/>
              </p:cNvGrpSpPr>
              <p:nvPr/>
            </p:nvGrpSpPr>
            <p:grpSpPr bwMode="auto">
              <a:xfrm>
                <a:off x="4080" y="1344"/>
                <a:ext cx="96" cy="96"/>
                <a:chOff x="672" y="1248"/>
                <a:chExt cx="96" cy="96"/>
              </a:xfrm>
            </p:grpSpPr>
            <p:sp>
              <p:nvSpPr>
                <p:cNvPr id="54473" name="Line 877">
                  <a:extLst>
                    <a:ext uri="{FF2B5EF4-FFF2-40B4-BE49-F238E27FC236}">
                      <a16:creationId xmlns:a16="http://schemas.microsoft.com/office/drawing/2014/main" id="{6FBE6F66-6BE8-435C-86C7-84B5581C9137}"/>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74" name="Line 878">
                  <a:extLst>
                    <a:ext uri="{FF2B5EF4-FFF2-40B4-BE49-F238E27FC236}">
                      <a16:creationId xmlns:a16="http://schemas.microsoft.com/office/drawing/2014/main" id="{E405C2B7-6B19-4FF1-974B-47B4072E5696}"/>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41" name="Group 879">
                <a:extLst>
                  <a:ext uri="{FF2B5EF4-FFF2-40B4-BE49-F238E27FC236}">
                    <a16:creationId xmlns:a16="http://schemas.microsoft.com/office/drawing/2014/main" id="{52DE203B-8E5C-47F2-97A4-9567E668B633}"/>
                  </a:ext>
                </a:extLst>
              </p:cNvPr>
              <p:cNvGrpSpPr>
                <a:grpSpLocks/>
              </p:cNvGrpSpPr>
              <p:nvPr/>
            </p:nvGrpSpPr>
            <p:grpSpPr bwMode="auto">
              <a:xfrm>
                <a:off x="4128" y="1728"/>
                <a:ext cx="96" cy="96"/>
                <a:chOff x="672" y="1248"/>
                <a:chExt cx="96" cy="96"/>
              </a:xfrm>
            </p:grpSpPr>
            <p:sp>
              <p:nvSpPr>
                <p:cNvPr id="54471" name="Line 880">
                  <a:extLst>
                    <a:ext uri="{FF2B5EF4-FFF2-40B4-BE49-F238E27FC236}">
                      <a16:creationId xmlns:a16="http://schemas.microsoft.com/office/drawing/2014/main" id="{82449EAD-3BA9-4137-A968-7112D623E97D}"/>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72" name="Line 881">
                  <a:extLst>
                    <a:ext uri="{FF2B5EF4-FFF2-40B4-BE49-F238E27FC236}">
                      <a16:creationId xmlns:a16="http://schemas.microsoft.com/office/drawing/2014/main" id="{882E7833-42B4-44C0-A644-6920203A8865}"/>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42" name="Group 882">
                <a:extLst>
                  <a:ext uri="{FF2B5EF4-FFF2-40B4-BE49-F238E27FC236}">
                    <a16:creationId xmlns:a16="http://schemas.microsoft.com/office/drawing/2014/main" id="{3A3AEDB4-9B1B-405A-958B-DB7DAE802C9D}"/>
                  </a:ext>
                </a:extLst>
              </p:cNvPr>
              <p:cNvGrpSpPr>
                <a:grpSpLocks/>
              </p:cNvGrpSpPr>
              <p:nvPr/>
            </p:nvGrpSpPr>
            <p:grpSpPr bwMode="auto">
              <a:xfrm>
                <a:off x="3648" y="1392"/>
                <a:ext cx="96" cy="96"/>
                <a:chOff x="672" y="1248"/>
                <a:chExt cx="96" cy="96"/>
              </a:xfrm>
            </p:grpSpPr>
            <p:sp>
              <p:nvSpPr>
                <p:cNvPr id="54469" name="Line 883">
                  <a:extLst>
                    <a:ext uri="{FF2B5EF4-FFF2-40B4-BE49-F238E27FC236}">
                      <a16:creationId xmlns:a16="http://schemas.microsoft.com/office/drawing/2014/main" id="{8CF8C8BC-66AF-44AA-B37D-7D5956C4EEF3}"/>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70" name="Line 884">
                  <a:extLst>
                    <a:ext uri="{FF2B5EF4-FFF2-40B4-BE49-F238E27FC236}">
                      <a16:creationId xmlns:a16="http://schemas.microsoft.com/office/drawing/2014/main" id="{0BDF4155-B468-48E3-96EF-D43EBA46BD50}"/>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43" name="Group 885">
                <a:extLst>
                  <a:ext uri="{FF2B5EF4-FFF2-40B4-BE49-F238E27FC236}">
                    <a16:creationId xmlns:a16="http://schemas.microsoft.com/office/drawing/2014/main" id="{2332EF16-5F66-43B0-B04E-31DB348050E4}"/>
                  </a:ext>
                </a:extLst>
              </p:cNvPr>
              <p:cNvGrpSpPr>
                <a:grpSpLocks/>
              </p:cNvGrpSpPr>
              <p:nvPr/>
            </p:nvGrpSpPr>
            <p:grpSpPr bwMode="auto">
              <a:xfrm>
                <a:off x="4176" y="1536"/>
                <a:ext cx="96" cy="96"/>
                <a:chOff x="672" y="1248"/>
                <a:chExt cx="96" cy="96"/>
              </a:xfrm>
            </p:grpSpPr>
            <p:sp>
              <p:nvSpPr>
                <p:cNvPr id="54467" name="Line 886">
                  <a:extLst>
                    <a:ext uri="{FF2B5EF4-FFF2-40B4-BE49-F238E27FC236}">
                      <a16:creationId xmlns:a16="http://schemas.microsoft.com/office/drawing/2014/main" id="{CE00EB1E-8791-401F-A5CE-9FF97F6B65B3}"/>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68" name="Line 887">
                  <a:extLst>
                    <a:ext uri="{FF2B5EF4-FFF2-40B4-BE49-F238E27FC236}">
                      <a16:creationId xmlns:a16="http://schemas.microsoft.com/office/drawing/2014/main" id="{F7970912-917F-4E8C-B827-2871D83D45AC}"/>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44" name="Group 888">
                <a:extLst>
                  <a:ext uri="{FF2B5EF4-FFF2-40B4-BE49-F238E27FC236}">
                    <a16:creationId xmlns:a16="http://schemas.microsoft.com/office/drawing/2014/main" id="{7BFCB890-2391-45DF-9E47-90F10E362195}"/>
                  </a:ext>
                </a:extLst>
              </p:cNvPr>
              <p:cNvGrpSpPr>
                <a:grpSpLocks/>
              </p:cNvGrpSpPr>
              <p:nvPr/>
            </p:nvGrpSpPr>
            <p:grpSpPr bwMode="auto">
              <a:xfrm>
                <a:off x="3696" y="1536"/>
                <a:ext cx="96" cy="96"/>
                <a:chOff x="672" y="1248"/>
                <a:chExt cx="96" cy="96"/>
              </a:xfrm>
            </p:grpSpPr>
            <p:sp>
              <p:nvSpPr>
                <p:cNvPr id="54465" name="Line 889">
                  <a:extLst>
                    <a:ext uri="{FF2B5EF4-FFF2-40B4-BE49-F238E27FC236}">
                      <a16:creationId xmlns:a16="http://schemas.microsoft.com/office/drawing/2014/main" id="{32263227-4F96-4F8E-8887-C5EC2CBD6E7B}"/>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66" name="Line 890">
                  <a:extLst>
                    <a:ext uri="{FF2B5EF4-FFF2-40B4-BE49-F238E27FC236}">
                      <a16:creationId xmlns:a16="http://schemas.microsoft.com/office/drawing/2014/main" id="{D91802C8-FB7A-427C-95CF-DF5BE7A5AC03}"/>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45" name="Group 891">
                <a:extLst>
                  <a:ext uri="{FF2B5EF4-FFF2-40B4-BE49-F238E27FC236}">
                    <a16:creationId xmlns:a16="http://schemas.microsoft.com/office/drawing/2014/main" id="{E9C734AE-A039-4677-8F6A-B788F5FFECA9}"/>
                  </a:ext>
                </a:extLst>
              </p:cNvPr>
              <p:cNvGrpSpPr>
                <a:grpSpLocks/>
              </p:cNvGrpSpPr>
              <p:nvPr/>
            </p:nvGrpSpPr>
            <p:grpSpPr bwMode="auto">
              <a:xfrm>
                <a:off x="3888" y="1056"/>
                <a:ext cx="96" cy="96"/>
                <a:chOff x="672" y="1248"/>
                <a:chExt cx="96" cy="96"/>
              </a:xfrm>
            </p:grpSpPr>
            <p:sp>
              <p:nvSpPr>
                <p:cNvPr id="54463" name="Line 892">
                  <a:extLst>
                    <a:ext uri="{FF2B5EF4-FFF2-40B4-BE49-F238E27FC236}">
                      <a16:creationId xmlns:a16="http://schemas.microsoft.com/office/drawing/2014/main" id="{7BEDC9C6-4DCD-48E5-8F9E-096B3FCC4C0D}"/>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64" name="Line 893">
                  <a:extLst>
                    <a:ext uri="{FF2B5EF4-FFF2-40B4-BE49-F238E27FC236}">
                      <a16:creationId xmlns:a16="http://schemas.microsoft.com/office/drawing/2014/main" id="{1B12B26A-46A8-46A6-8EC2-667E7FE6CBA0}"/>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46" name="Group 894">
                <a:extLst>
                  <a:ext uri="{FF2B5EF4-FFF2-40B4-BE49-F238E27FC236}">
                    <a16:creationId xmlns:a16="http://schemas.microsoft.com/office/drawing/2014/main" id="{55AECBE4-A9D2-446C-A8C0-30F7E06A4BED}"/>
                  </a:ext>
                </a:extLst>
              </p:cNvPr>
              <p:cNvGrpSpPr>
                <a:grpSpLocks/>
              </p:cNvGrpSpPr>
              <p:nvPr/>
            </p:nvGrpSpPr>
            <p:grpSpPr bwMode="auto">
              <a:xfrm>
                <a:off x="3792" y="1152"/>
                <a:ext cx="96" cy="96"/>
                <a:chOff x="672" y="1248"/>
                <a:chExt cx="96" cy="96"/>
              </a:xfrm>
            </p:grpSpPr>
            <p:sp>
              <p:nvSpPr>
                <p:cNvPr id="54461" name="Line 895">
                  <a:extLst>
                    <a:ext uri="{FF2B5EF4-FFF2-40B4-BE49-F238E27FC236}">
                      <a16:creationId xmlns:a16="http://schemas.microsoft.com/office/drawing/2014/main" id="{4095DB1E-F0A7-49B0-A753-90BF95A19E8C}"/>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62" name="Line 896">
                  <a:extLst>
                    <a:ext uri="{FF2B5EF4-FFF2-40B4-BE49-F238E27FC236}">
                      <a16:creationId xmlns:a16="http://schemas.microsoft.com/office/drawing/2014/main" id="{3D80CA26-CC04-47AF-B384-390C0C3B8A9A}"/>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47" name="Group 897">
                <a:extLst>
                  <a:ext uri="{FF2B5EF4-FFF2-40B4-BE49-F238E27FC236}">
                    <a16:creationId xmlns:a16="http://schemas.microsoft.com/office/drawing/2014/main" id="{4BA01FA8-3006-4D1B-958D-F502CADABA40}"/>
                  </a:ext>
                </a:extLst>
              </p:cNvPr>
              <p:cNvGrpSpPr>
                <a:grpSpLocks/>
              </p:cNvGrpSpPr>
              <p:nvPr/>
            </p:nvGrpSpPr>
            <p:grpSpPr bwMode="auto">
              <a:xfrm>
                <a:off x="3840" y="1440"/>
                <a:ext cx="96" cy="96"/>
                <a:chOff x="672" y="1248"/>
                <a:chExt cx="96" cy="96"/>
              </a:xfrm>
            </p:grpSpPr>
            <p:sp>
              <p:nvSpPr>
                <p:cNvPr id="54459" name="Line 898">
                  <a:extLst>
                    <a:ext uri="{FF2B5EF4-FFF2-40B4-BE49-F238E27FC236}">
                      <a16:creationId xmlns:a16="http://schemas.microsoft.com/office/drawing/2014/main" id="{89407759-1C95-4331-8A64-50CECB227556}"/>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60" name="Line 899">
                  <a:extLst>
                    <a:ext uri="{FF2B5EF4-FFF2-40B4-BE49-F238E27FC236}">
                      <a16:creationId xmlns:a16="http://schemas.microsoft.com/office/drawing/2014/main" id="{7281F725-271A-4FC9-8BEB-F0B64B5C150C}"/>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48" name="Group 900">
                <a:extLst>
                  <a:ext uri="{FF2B5EF4-FFF2-40B4-BE49-F238E27FC236}">
                    <a16:creationId xmlns:a16="http://schemas.microsoft.com/office/drawing/2014/main" id="{BDF39E44-E747-4BE8-90D9-8932A8424FE5}"/>
                  </a:ext>
                </a:extLst>
              </p:cNvPr>
              <p:cNvGrpSpPr>
                <a:grpSpLocks/>
              </p:cNvGrpSpPr>
              <p:nvPr/>
            </p:nvGrpSpPr>
            <p:grpSpPr bwMode="auto">
              <a:xfrm>
                <a:off x="3936" y="1584"/>
                <a:ext cx="96" cy="96"/>
                <a:chOff x="672" y="1248"/>
                <a:chExt cx="96" cy="96"/>
              </a:xfrm>
            </p:grpSpPr>
            <p:sp>
              <p:nvSpPr>
                <p:cNvPr id="54457" name="Line 901">
                  <a:extLst>
                    <a:ext uri="{FF2B5EF4-FFF2-40B4-BE49-F238E27FC236}">
                      <a16:creationId xmlns:a16="http://schemas.microsoft.com/office/drawing/2014/main" id="{6DBEF10D-B591-4BD6-A889-E33339CA7258}"/>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58" name="Line 902">
                  <a:extLst>
                    <a:ext uri="{FF2B5EF4-FFF2-40B4-BE49-F238E27FC236}">
                      <a16:creationId xmlns:a16="http://schemas.microsoft.com/office/drawing/2014/main" id="{F4ACB808-FF99-4291-BF5B-23AB5E971EC4}"/>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49" name="Group 903">
                <a:extLst>
                  <a:ext uri="{FF2B5EF4-FFF2-40B4-BE49-F238E27FC236}">
                    <a16:creationId xmlns:a16="http://schemas.microsoft.com/office/drawing/2014/main" id="{CB901149-3600-4EF9-9A74-35AACC925393}"/>
                  </a:ext>
                </a:extLst>
              </p:cNvPr>
              <p:cNvGrpSpPr>
                <a:grpSpLocks/>
              </p:cNvGrpSpPr>
              <p:nvPr/>
            </p:nvGrpSpPr>
            <p:grpSpPr bwMode="auto">
              <a:xfrm>
                <a:off x="3552" y="1296"/>
                <a:ext cx="96" cy="96"/>
                <a:chOff x="672" y="1248"/>
                <a:chExt cx="96" cy="96"/>
              </a:xfrm>
            </p:grpSpPr>
            <p:sp>
              <p:nvSpPr>
                <p:cNvPr id="54455" name="Line 904">
                  <a:extLst>
                    <a:ext uri="{FF2B5EF4-FFF2-40B4-BE49-F238E27FC236}">
                      <a16:creationId xmlns:a16="http://schemas.microsoft.com/office/drawing/2014/main" id="{9677BD11-9A1C-4A13-A578-07AB8909BD1B}"/>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56" name="Line 905">
                  <a:extLst>
                    <a:ext uri="{FF2B5EF4-FFF2-40B4-BE49-F238E27FC236}">
                      <a16:creationId xmlns:a16="http://schemas.microsoft.com/office/drawing/2014/main" id="{C6EA2089-92FE-4206-B376-7EE64EC45BEA}"/>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50" name="Group 906">
                <a:extLst>
                  <a:ext uri="{FF2B5EF4-FFF2-40B4-BE49-F238E27FC236}">
                    <a16:creationId xmlns:a16="http://schemas.microsoft.com/office/drawing/2014/main" id="{CB234FA8-03C6-4D4A-B6DF-15DB8BD697B0}"/>
                  </a:ext>
                </a:extLst>
              </p:cNvPr>
              <p:cNvGrpSpPr>
                <a:grpSpLocks/>
              </p:cNvGrpSpPr>
              <p:nvPr/>
            </p:nvGrpSpPr>
            <p:grpSpPr bwMode="auto">
              <a:xfrm>
                <a:off x="3648" y="1200"/>
                <a:ext cx="96" cy="96"/>
                <a:chOff x="672" y="1248"/>
                <a:chExt cx="96" cy="96"/>
              </a:xfrm>
            </p:grpSpPr>
            <p:sp>
              <p:nvSpPr>
                <p:cNvPr id="54453" name="Line 907">
                  <a:extLst>
                    <a:ext uri="{FF2B5EF4-FFF2-40B4-BE49-F238E27FC236}">
                      <a16:creationId xmlns:a16="http://schemas.microsoft.com/office/drawing/2014/main" id="{6A34838C-9909-4311-92FB-06B3B32969A6}"/>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54" name="Line 908">
                  <a:extLst>
                    <a:ext uri="{FF2B5EF4-FFF2-40B4-BE49-F238E27FC236}">
                      <a16:creationId xmlns:a16="http://schemas.microsoft.com/office/drawing/2014/main" id="{4BBD5B68-F371-4179-B3A1-4D159F042BC3}"/>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51" name="Group 909">
                <a:extLst>
                  <a:ext uri="{FF2B5EF4-FFF2-40B4-BE49-F238E27FC236}">
                    <a16:creationId xmlns:a16="http://schemas.microsoft.com/office/drawing/2014/main" id="{A34986BC-4CFD-43DF-858D-88DC86DC8702}"/>
                  </a:ext>
                </a:extLst>
              </p:cNvPr>
              <p:cNvGrpSpPr>
                <a:grpSpLocks/>
              </p:cNvGrpSpPr>
              <p:nvPr/>
            </p:nvGrpSpPr>
            <p:grpSpPr bwMode="auto">
              <a:xfrm flipH="1" flipV="1">
                <a:off x="4128" y="3024"/>
                <a:ext cx="96" cy="96"/>
                <a:chOff x="672" y="1248"/>
                <a:chExt cx="96" cy="96"/>
              </a:xfrm>
            </p:grpSpPr>
            <p:sp>
              <p:nvSpPr>
                <p:cNvPr id="54451" name="Line 910">
                  <a:extLst>
                    <a:ext uri="{FF2B5EF4-FFF2-40B4-BE49-F238E27FC236}">
                      <a16:creationId xmlns:a16="http://schemas.microsoft.com/office/drawing/2014/main" id="{2FF8893A-F701-4EA2-9279-21FA15C57C9A}"/>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52" name="Line 911">
                  <a:extLst>
                    <a:ext uri="{FF2B5EF4-FFF2-40B4-BE49-F238E27FC236}">
                      <a16:creationId xmlns:a16="http://schemas.microsoft.com/office/drawing/2014/main" id="{2323929D-580F-4C30-9F90-EB9E17FE09B8}"/>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52" name="Group 912">
                <a:extLst>
                  <a:ext uri="{FF2B5EF4-FFF2-40B4-BE49-F238E27FC236}">
                    <a16:creationId xmlns:a16="http://schemas.microsoft.com/office/drawing/2014/main" id="{F83CD4FA-9DBC-4CB1-854D-E75625B583F6}"/>
                  </a:ext>
                </a:extLst>
              </p:cNvPr>
              <p:cNvGrpSpPr>
                <a:grpSpLocks/>
              </p:cNvGrpSpPr>
              <p:nvPr/>
            </p:nvGrpSpPr>
            <p:grpSpPr bwMode="auto">
              <a:xfrm flipH="1" flipV="1">
                <a:off x="3888" y="2976"/>
                <a:ext cx="96" cy="96"/>
                <a:chOff x="672" y="1248"/>
                <a:chExt cx="96" cy="96"/>
              </a:xfrm>
            </p:grpSpPr>
            <p:sp>
              <p:nvSpPr>
                <p:cNvPr id="54449" name="Line 913">
                  <a:extLst>
                    <a:ext uri="{FF2B5EF4-FFF2-40B4-BE49-F238E27FC236}">
                      <a16:creationId xmlns:a16="http://schemas.microsoft.com/office/drawing/2014/main" id="{6B3B132F-BC28-45D5-AB4B-177F39885047}"/>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50" name="Line 914">
                  <a:extLst>
                    <a:ext uri="{FF2B5EF4-FFF2-40B4-BE49-F238E27FC236}">
                      <a16:creationId xmlns:a16="http://schemas.microsoft.com/office/drawing/2014/main" id="{B3E88DE1-B79C-4C06-9721-8D1C6D080EA8}"/>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53" name="Group 915">
                <a:extLst>
                  <a:ext uri="{FF2B5EF4-FFF2-40B4-BE49-F238E27FC236}">
                    <a16:creationId xmlns:a16="http://schemas.microsoft.com/office/drawing/2014/main" id="{C8E1AB00-5115-422B-B14B-F6179F59C1E5}"/>
                  </a:ext>
                </a:extLst>
              </p:cNvPr>
              <p:cNvGrpSpPr>
                <a:grpSpLocks/>
              </p:cNvGrpSpPr>
              <p:nvPr/>
            </p:nvGrpSpPr>
            <p:grpSpPr bwMode="auto">
              <a:xfrm flipH="1" flipV="1">
                <a:off x="4128" y="3264"/>
                <a:ext cx="96" cy="96"/>
                <a:chOff x="672" y="1248"/>
                <a:chExt cx="96" cy="96"/>
              </a:xfrm>
            </p:grpSpPr>
            <p:sp>
              <p:nvSpPr>
                <p:cNvPr id="54447" name="Line 916">
                  <a:extLst>
                    <a:ext uri="{FF2B5EF4-FFF2-40B4-BE49-F238E27FC236}">
                      <a16:creationId xmlns:a16="http://schemas.microsoft.com/office/drawing/2014/main" id="{70963E6F-F5CD-4816-A529-60A9B801BF40}"/>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48" name="Line 917">
                  <a:extLst>
                    <a:ext uri="{FF2B5EF4-FFF2-40B4-BE49-F238E27FC236}">
                      <a16:creationId xmlns:a16="http://schemas.microsoft.com/office/drawing/2014/main" id="{9130C1C3-2BD9-4A1D-8D09-4A376A895C13}"/>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54" name="Group 918">
                <a:extLst>
                  <a:ext uri="{FF2B5EF4-FFF2-40B4-BE49-F238E27FC236}">
                    <a16:creationId xmlns:a16="http://schemas.microsoft.com/office/drawing/2014/main" id="{038B330B-7E3D-450B-A96C-178F21ABB03D}"/>
                  </a:ext>
                </a:extLst>
              </p:cNvPr>
              <p:cNvGrpSpPr>
                <a:grpSpLocks/>
              </p:cNvGrpSpPr>
              <p:nvPr/>
            </p:nvGrpSpPr>
            <p:grpSpPr bwMode="auto">
              <a:xfrm flipH="1" flipV="1">
                <a:off x="4032" y="3120"/>
                <a:ext cx="96" cy="96"/>
                <a:chOff x="672" y="1248"/>
                <a:chExt cx="96" cy="96"/>
              </a:xfrm>
            </p:grpSpPr>
            <p:sp>
              <p:nvSpPr>
                <p:cNvPr id="54445" name="Line 919">
                  <a:extLst>
                    <a:ext uri="{FF2B5EF4-FFF2-40B4-BE49-F238E27FC236}">
                      <a16:creationId xmlns:a16="http://schemas.microsoft.com/office/drawing/2014/main" id="{68625C36-47EC-400F-B52C-27359ABD3F90}"/>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46" name="Line 920">
                  <a:extLst>
                    <a:ext uri="{FF2B5EF4-FFF2-40B4-BE49-F238E27FC236}">
                      <a16:creationId xmlns:a16="http://schemas.microsoft.com/office/drawing/2014/main" id="{35DB8FD4-D9FF-46FD-B1EB-E56828054C72}"/>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55" name="Group 921">
                <a:extLst>
                  <a:ext uri="{FF2B5EF4-FFF2-40B4-BE49-F238E27FC236}">
                    <a16:creationId xmlns:a16="http://schemas.microsoft.com/office/drawing/2014/main" id="{8F3A26F3-3557-4D17-92A1-29D2170BD854}"/>
                  </a:ext>
                </a:extLst>
              </p:cNvPr>
              <p:cNvGrpSpPr>
                <a:grpSpLocks/>
              </p:cNvGrpSpPr>
              <p:nvPr/>
            </p:nvGrpSpPr>
            <p:grpSpPr bwMode="auto">
              <a:xfrm flipH="1" flipV="1">
                <a:off x="3552" y="2544"/>
                <a:ext cx="96" cy="96"/>
                <a:chOff x="672" y="1248"/>
                <a:chExt cx="96" cy="96"/>
              </a:xfrm>
            </p:grpSpPr>
            <p:sp>
              <p:nvSpPr>
                <p:cNvPr id="54443" name="Line 922">
                  <a:extLst>
                    <a:ext uri="{FF2B5EF4-FFF2-40B4-BE49-F238E27FC236}">
                      <a16:creationId xmlns:a16="http://schemas.microsoft.com/office/drawing/2014/main" id="{D82168A4-2151-4EB4-B522-330F78506D9C}"/>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44" name="Line 923">
                  <a:extLst>
                    <a:ext uri="{FF2B5EF4-FFF2-40B4-BE49-F238E27FC236}">
                      <a16:creationId xmlns:a16="http://schemas.microsoft.com/office/drawing/2014/main" id="{270FE329-C8C1-48AC-9657-7520DD583A35}"/>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56" name="Group 924">
                <a:extLst>
                  <a:ext uri="{FF2B5EF4-FFF2-40B4-BE49-F238E27FC236}">
                    <a16:creationId xmlns:a16="http://schemas.microsoft.com/office/drawing/2014/main" id="{571667D8-DDBB-46F4-95C4-F36B303666F2}"/>
                  </a:ext>
                </a:extLst>
              </p:cNvPr>
              <p:cNvGrpSpPr>
                <a:grpSpLocks/>
              </p:cNvGrpSpPr>
              <p:nvPr/>
            </p:nvGrpSpPr>
            <p:grpSpPr bwMode="auto">
              <a:xfrm flipH="1" flipV="1">
                <a:off x="3984" y="2880"/>
                <a:ext cx="96" cy="96"/>
                <a:chOff x="672" y="1248"/>
                <a:chExt cx="96" cy="96"/>
              </a:xfrm>
            </p:grpSpPr>
            <p:sp>
              <p:nvSpPr>
                <p:cNvPr id="54441" name="Line 925">
                  <a:extLst>
                    <a:ext uri="{FF2B5EF4-FFF2-40B4-BE49-F238E27FC236}">
                      <a16:creationId xmlns:a16="http://schemas.microsoft.com/office/drawing/2014/main" id="{FF7D126A-FC94-4E0B-A000-0AEC9382F63E}"/>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42" name="Line 926">
                  <a:extLst>
                    <a:ext uri="{FF2B5EF4-FFF2-40B4-BE49-F238E27FC236}">
                      <a16:creationId xmlns:a16="http://schemas.microsoft.com/office/drawing/2014/main" id="{DDEF9AD0-30F1-4330-9F8C-3C9127352AC7}"/>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57" name="Group 927">
                <a:extLst>
                  <a:ext uri="{FF2B5EF4-FFF2-40B4-BE49-F238E27FC236}">
                    <a16:creationId xmlns:a16="http://schemas.microsoft.com/office/drawing/2014/main" id="{92A13DD7-D31F-4826-9981-F74C58AC0090}"/>
                  </a:ext>
                </a:extLst>
              </p:cNvPr>
              <p:cNvGrpSpPr>
                <a:grpSpLocks/>
              </p:cNvGrpSpPr>
              <p:nvPr/>
            </p:nvGrpSpPr>
            <p:grpSpPr bwMode="auto">
              <a:xfrm flipH="1" flipV="1">
                <a:off x="4032" y="2544"/>
                <a:ext cx="96" cy="96"/>
                <a:chOff x="672" y="1248"/>
                <a:chExt cx="96" cy="96"/>
              </a:xfrm>
            </p:grpSpPr>
            <p:sp>
              <p:nvSpPr>
                <p:cNvPr id="54439" name="Line 928">
                  <a:extLst>
                    <a:ext uri="{FF2B5EF4-FFF2-40B4-BE49-F238E27FC236}">
                      <a16:creationId xmlns:a16="http://schemas.microsoft.com/office/drawing/2014/main" id="{34974DA4-E6ED-4D15-A417-4B3E39AB7F95}"/>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40" name="Line 929">
                  <a:extLst>
                    <a:ext uri="{FF2B5EF4-FFF2-40B4-BE49-F238E27FC236}">
                      <a16:creationId xmlns:a16="http://schemas.microsoft.com/office/drawing/2014/main" id="{947BF801-B859-4C3C-85D3-EB272FB566C9}"/>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58" name="Group 930">
                <a:extLst>
                  <a:ext uri="{FF2B5EF4-FFF2-40B4-BE49-F238E27FC236}">
                    <a16:creationId xmlns:a16="http://schemas.microsoft.com/office/drawing/2014/main" id="{7634B84E-AF6A-45A2-88A0-2B83F2189ECA}"/>
                  </a:ext>
                </a:extLst>
              </p:cNvPr>
              <p:cNvGrpSpPr>
                <a:grpSpLocks/>
              </p:cNvGrpSpPr>
              <p:nvPr/>
            </p:nvGrpSpPr>
            <p:grpSpPr bwMode="auto">
              <a:xfrm flipH="1" flipV="1">
                <a:off x="3744" y="2832"/>
                <a:ext cx="96" cy="96"/>
                <a:chOff x="672" y="1248"/>
                <a:chExt cx="96" cy="96"/>
              </a:xfrm>
            </p:grpSpPr>
            <p:sp>
              <p:nvSpPr>
                <p:cNvPr id="54437" name="Line 931">
                  <a:extLst>
                    <a:ext uri="{FF2B5EF4-FFF2-40B4-BE49-F238E27FC236}">
                      <a16:creationId xmlns:a16="http://schemas.microsoft.com/office/drawing/2014/main" id="{36693A3C-FB34-452F-A4FE-9BD3CBBC2F22}"/>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38" name="Line 932">
                  <a:extLst>
                    <a:ext uri="{FF2B5EF4-FFF2-40B4-BE49-F238E27FC236}">
                      <a16:creationId xmlns:a16="http://schemas.microsoft.com/office/drawing/2014/main" id="{F8ED2B04-0917-4690-B6E0-FE908208DF9C}"/>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59" name="Group 933">
                <a:extLst>
                  <a:ext uri="{FF2B5EF4-FFF2-40B4-BE49-F238E27FC236}">
                    <a16:creationId xmlns:a16="http://schemas.microsoft.com/office/drawing/2014/main" id="{20F23FC4-C8A2-495B-A8F5-3E0C40230EDA}"/>
                  </a:ext>
                </a:extLst>
              </p:cNvPr>
              <p:cNvGrpSpPr>
                <a:grpSpLocks/>
              </p:cNvGrpSpPr>
              <p:nvPr/>
            </p:nvGrpSpPr>
            <p:grpSpPr bwMode="auto">
              <a:xfrm flipH="1" flipV="1">
                <a:off x="3840" y="2736"/>
                <a:ext cx="96" cy="96"/>
                <a:chOff x="672" y="1248"/>
                <a:chExt cx="96" cy="96"/>
              </a:xfrm>
            </p:grpSpPr>
            <p:sp>
              <p:nvSpPr>
                <p:cNvPr id="54435" name="Line 934">
                  <a:extLst>
                    <a:ext uri="{FF2B5EF4-FFF2-40B4-BE49-F238E27FC236}">
                      <a16:creationId xmlns:a16="http://schemas.microsoft.com/office/drawing/2014/main" id="{F32C9B36-8667-4D3E-8973-2C76A1FFAF6A}"/>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36" name="Line 935">
                  <a:extLst>
                    <a:ext uri="{FF2B5EF4-FFF2-40B4-BE49-F238E27FC236}">
                      <a16:creationId xmlns:a16="http://schemas.microsoft.com/office/drawing/2014/main" id="{8288A5E6-EC75-460F-8977-14F00517A8E9}"/>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60" name="Group 936">
                <a:extLst>
                  <a:ext uri="{FF2B5EF4-FFF2-40B4-BE49-F238E27FC236}">
                    <a16:creationId xmlns:a16="http://schemas.microsoft.com/office/drawing/2014/main" id="{B64576CE-B803-4A77-B931-E5AA36CE0935}"/>
                  </a:ext>
                </a:extLst>
              </p:cNvPr>
              <p:cNvGrpSpPr>
                <a:grpSpLocks/>
              </p:cNvGrpSpPr>
              <p:nvPr/>
            </p:nvGrpSpPr>
            <p:grpSpPr bwMode="auto">
              <a:xfrm flipH="1" flipV="1">
                <a:off x="3888" y="2544"/>
                <a:ext cx="96" cy="96"/>
                <a:chOff x="672" y="1248"/>
                <a:chExt cx="96" cy="96"/>
              </a:xfrm>
            </p:grpSpPr>
            <p:sp>
              <p:nvSpPr>
                <p:cNvPr id="54433" name="Line 937">
                  <a:extLst>
                    <a:ext uri="{FF2B5EF4-FFF2-40B4-BE49-F238E27FC236}">
                      <a16:creationId xmlns:a16="http://schemas.microsoft.com/office/drawing/2014/main" id="{5933601B-0C71-4797-8B12-C3B1F5A7309E}"/>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34" name="Line 938">
                  <a:extLst>
                    <a:ext uri="{FF2B5EF4-FFF2-40B4-BE49-F238E27FC236}">
                      <a16:creationId xmlns:a16="http://schemas.microsoft.com/office/drawing/2014/main" id="{2D7C80B5-443C-49D6-8B2C-08336C0893D8}"/>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61" name="Group 939">
                <a:extLst>
                  <a:ext uri="{FF2B5EF4-FFF2-40B4-BE49-F238E27FC236}">
                    <a16:creationId xmlns:a16="http://schemas.microsoft.com/office/drawing/2014/main" id="{7B70A00B-60FE-4860-9EB2-75D0878CBC86}"/>
                  </a:ext>
                </a:extLst>
              </p:cNvPr>
              <p:cNvGrpSpPr>
                <a:grpSpLocks/>
              </p:cNvGrpSpPr>
              <p:nvPr/>
            </p:nvGrpSpPr>
            <p:grpSpPr bwMode="auto">
              <a:xfrm flipH="1" flipV="1">
                <a:off x="3648" y="2640"/>
                <a:ext cx="96" cy="96"/>
                <a:chOff x="672" y="1248"/>
                <a:chExt cx="96" cy="96"/>
              </a:xfrm>
            </p:grpSpPr>
            <p:sp>
              <p:nvSpPr>
                <p:cNvPr id="54431" name="Line 940">
                  <a:extLst>
                    <a:ext uri="{FF2B5EF4-FFF2-40B4-BE49-F238E27FC236}">
                      <a16:creationId xmlns:a16="http://schemas.microsoft.com/office/drawing/2014/main" id="{D73F8294-2725-489A-AE14-B0A26B911DE7}"/>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32" name="Line 941">
                  <a:extLst>
                    <a:ext uri="{FF2B5EF4-FFF2-40B4-BE49-F238E27FC236}">
                      <a16:creationId xmlns:a16="http://schemas.microsoft.com/office/drawing/2014/main" id="{2E2D21C1-82A8-41CE-A63C-7136725CA6EB}"/>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62" name="Group 942">
                <a:extLst>
                  <a:ext uri="{FF2B5EF4-FFF2-40B4-BE49-F238E27FC236}">
                    <a16:creationId xmlns:a16="http://schemas.microsoft.com/office/drawing/2014/main" id="{BF711048-C18E-48D3-B556-3B58E1DAE506}"/>
                  </a:ext>
                </a:extLst>
              </p:cNvPr>
              <p:cNvGrpSpPr>
                <a:grpSpLocks/>
              </p:cNvGrpSpPr>
              <p:nvPr/>
            </p:nvGrpSpPr>
            <p:grpSpPr bwMode="auto">
              <a:xfrm flipH="1" flipV="1">
                <a:off x="3744" y="2448"/>
                <a:ext cx="96" cy="96"/>
                <a:chOff x="672" y="1248"/>
                <a:chExt cx="96" cy="96"/>
              </a:xfrm>
            </p:grpSpPr>
            <p:sp>
              <p:nvSpPr>
                <p:cNvPr id="54429" name="Line 943">
                  <a:extLst>
                    <a:ext uri="{FF2B5EF4-FFF2-40B4-BE49-F238E27FC236}">
                      <a16:creationId xmlns:a16="http://schemas.microsoft.com/office/drawing/2014/main" id="{20F53109-D813-47C0-93D2-DF167E3D9118}"/>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30" name="Line 944">
                  <a:extLst>
                    <a:ext uri="{FF2B5EF4-FFF2-40B4-BE49-F238E27FC236}">
                      <a16:creationId xmlns:a16="http://schemas.microsoft.com/office/drawing/2014/main" id="{D3F7B79D-867B-4A6D-9A52-33CEB53B8C0E}"/>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63" name="Group 945">
                <a:extLst>
                  <a:ext uri="{FF2B5EF4-FFF2-40B4-BE49-F238E27FC236}">
                    <a16:creationId xmlns:a16="http://schemas.microsoft.com/office/drawing/2014/main" id="{6CC6F8F6-C702-4DCC-A0DE-0D02488EC57E}"/>
                  </a:ext>
                </a:extLst>
              </p:cNvPr>
              <p:cNvGrpSpPr>
                <a:grpSpLocks/>
              </p:cNvGrpSpPr>
              <p:nvPr/>
            </p:nvGrpSpPr>
            <p:grpSpPr bwMode="auto">
              <a:xfrm flipH="1" flipV="1">
                <a:off x="4176" y="2592"/>
                <a:ext cx="96" cy="96"/>
                <a:chOff x="672" y="1248"/>
                <a:chExt cx="96" cy="96"/>
              </a:xfrm>
            </p:grpSpPr>
            <p:sp>
              <p:nvSpPr>
                <p:cNvPr id="54427" name="Line 946">
                  <a:extLst>
                    <a:ext uri="{FF2B5EF4-FFF2-40B4-BE49-F238E27FC236}">
                      <a16:creationId xmlns:a16="http://schemas.microsoft.com/office/drawing/2014/main" id="{51633E45-A10A-4E2F-A991-B3A4032ED516}"/>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28" name="Line 947">
                  <a:extLst>
                    <a:ext uri="{FF2B5EF4-FFF2-40B4-BE49-F238E27FC236}">
                      <a16:creationId xmlns:a16="http://schemas.microsoft.com/office/drawing/2014/main" id="{0CD56BE0-9AEE-4AA4-8133-11A83F1F1733}"/>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64" name="Group 948">
                <a:extLst>
                  <a:ext uri="{FF2B5EF4-FFF2-40B4-BE49-F238E27FC236}">
                    <a16:creationId xmlns:a16="http://schemas.microsoft.com/office/drawing/2014/main" id="{B0188516-F206-43CE-A28A-81DB938380BF}"/>
                  </a:ext>
                </a:extLst>
              </p:cNvPr>
              <p:cNvGrpSpPr>
                <a:grpSpLocks/>
              </p:cNvGrpSpPr>
              <p:nvPr/>
            </p:nvGrpSpPr>
            <p:grpSpPr bwMode="auto">
              <a:xfrm flipH="1" flipV="1">
                <a:off x="4032" y="2736"/>
                <a:ext cx="96" cy="96"/>
                <a:chOff x="672" y="1248"/>
                <a:chExt cx="96" cy="96"/>
              </a:xfrm>
            </p:grpSpPr>
            <p:sp>
              <p:nvSpPr>
                <p:cNvPr id="54425" name="Line 949">
                  <a:extLst>
                    <a:ext uri="{FF2B5EF4-FFF2-40B4-BE49-F238E27FC236}">
                      <a16:creationId xmlns:a16="http://schemas.microsoft.com/office/drawing/2014/main" id="{0688BBB4-3014-471B-B3F0-F537F83D58CE}"/>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26" name="Line 950">
                  <a:extLst>
                    <a:ext uri="{FF2B5EF4-FFF2-40B4-BE49-F238E27FC236}">
                      <a16:creationId xmlns:a16="http://schemas.microsoft.com/office/drawing/2014/main" id="{D12CBAC5-4457-434B-82C3-5A2F281116A1}"/>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65" name="Group 951">
                <a:extLst>
                  <a:ext uri="{FF2B5EF4-FFF2-40B4-BE49-F238E27FC236}">
                    <a16:creationId xmlns:a16="http://schemas.microsoft.com/office/drawing/2014/main" id="{A49CB472-96AE-4129-8FF3-D77D804B334C}"/>
                  </a:ext>
                </a:extLst>
              </p:cNvPr>
              <p:cNvGrpSpPr>
                <a:grpSpLocks/>
              </p:cNvGrpSpPr>
              <p:nvPr/>
            </p:nvGrpSpPr>
            <p:grpSpPr bwMode="auto">
              <a:xfrm>
                <a:off x="3552" y="1584"/>
                <a:ext cx="96" cy="96"/>
                <a:chOff x="672" y="1248"/>
                <a:chExt cx="96" cy="96"/>
              </a:xfrm>
            </p:grpSpPr>
            <p:sp>
              <p:nvSpPr>
                <p:cNvPr id="54423" name="Line 952">
                  <a:extLst>
                    <a:ext uri="{FF2B5EF4-FFF2-40B4-BE49-F238E27FC236}">
                      <a16:creationId xmlns:a16="http://schemas.microsoft.com/office/drawing/2014/main" id="{1C9ADFEB-178E-4933-AAAD-FE20DF50E9AF}"/>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24" name="Line 953">
                  <a:extLst>
                    <a:ext uri="{FF2B5EF4-FFF2-40B4-BE49-F238E27FC236}">
                      <a16:creationId xmlns:a16="http://schemas.microsoft.com/office/drawing/2014/main" id="{F7DBC994-B442-4A1A-ADB8-397E7E24A11C}"/>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66" name="Group 954">
                <a:extLst>
                  <a:ext uri="{FF2B5EF4-FFF2-40B4-BE49-F238E27FC236}">
                    <a16:creationId xmlns:a16="http://schemas.microsoft.com/office/drawing/2014/main" id="{10674F3E-14A0-4C33-A644-C30413287D70}"/>
                  </a:ext>
                </a:extLst>
              </p:cNvPr>
              <p:cNvGrpSpPr>
                <a:grpSpLocks/>
              </p:cNvGrpSpPr>
              <p:nvPr/>
            </p:nvGrpSpPr>
            <p:grpSpPr bwMode="auto">
              <a:xfrm>
                <a:off x="3984" y="1200"/>
                <a:ext cx="96" cy="96"/>
                <a:chOff x="672" y="1248"/>
                <a:chExt cx="96" cy="96"/>
              </a:xfrm>
            </p:grpSpPr>
            <p:sp>
              <p:nvSpPr>
                <p:cNvPr id="54421" name="Line 955">
                  <a:extLst>
                    <a:ext uri="{FF2B5EF4-FFF2-40B4-BE49-F238E27FC236}">
                      <a16:creationId xmlns:a16="http://schemas.microsoft.com/office/drawing/2014/main" id="{738C9BF8-5479-4E82-9748-8B14D21A4572}"/>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22" name="Line 956">
                  <a:extLst>
                    <a:ext uri="{FF2B5EF4-FFF2-40B4-BE49-F238E27FC236}">
                      <a16:creationId xmlns:a16="http://schemas.microsoft.com/office/drawing/2014/main" id="{C49C504A-50D5-4835-A2E5-C98DA10BC67F}"/>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67" name="Group 957">
                <a:extLst>
                  <a:ext uri="{FF2B5EF4-FFF2-40B4-BE49-F238E27FC236}">
                    <a16:creationId xmlns:a16="http://schemas.microsoft.com/office/drawing/2014/main" id="{45E9BEE5-AD25-428C-B157-D427CCDB755B}"/>
                  </a:ext>
                </a:extLst>
              </p:cNvPr>
              <p:cNvGrpSpPr>
                <a:grpSpLocks/>
              </p:cNvGrpSpPr>
              <p:nvPr/>
            </p:nvGrpSpPr>
            <p:grpSpPr bwMode="auto">
              <a:xfrm flipH="1" flipV="1">
                <a:off x="3552" y="2016"/>
                <a:ext cx="96" cy="96"/>
                <a:chOff x="672" y="1248"/>
                <a:chExt cx="96" cy="96"/>
              </a:xfrm>
            </p:grpSpPr>
            <p:sp>
              <p:nvSpPr>
                <p:cNvPr id="54419" name="Line 958">
                  <a:extLst>
                    <a:ext uri="{FF2B5EF4-FFF2-40B4-BE49-F238E27FC236}">
                      <a16:creationId xmlns:a16="http://schemas.microsoft.com/office/drawing/2014/main" id="{D55B3F17-11CD-4816-B8ED-C4DF4520D93C}"/>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20" name="Line 959">
                  <a:extLst>
                    <a:ext uri="{FF2B5EF4-FFF2-40B4-BE49-F238E27FC236}">
                      <a16:creationId xmlns:a16="http://schemas.microsoft.com/office/drawing/2014/main" id="{276B1C50-4CED-4661-8DD7-F096BC242C42}"/>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68" name="Group 960">
                <a:extLst>
                  <a:ext uri="{FF2B5EF4-FFF2-40B4-BE49-F238E27FC236}">
                    <a16:creationId xmlns:a16="http://schemas.microsoft.com/office/drawing/2014/main" id="{75770C40-5EFC-4ED0-9567-3115B5B35BAD}"/>
                  </a:ext>
                </a:extLst>
              </p:cNvPr>
              <p:cNvGrpSpPr>
                <a:grpSpLocks/>
              </p:cNvGrpSpPr>
              <p:nvPr/>
            </p:nvGrpSpPr>
            <p:grpSpPr bwMode="auto">
              <a:xfrm flipH="1" flipV="1">
                <a:off x="3552" y="1728"/>
                <a:ext cx="96" cy="96"/>
                <a:chOff x="672" y="1248"/>
                <a:chExt cx="96" cy="96"/>
              </a:xfrm>
            </p:grpSpPr>
            <p:sp>
              <p:nvSpPr>
                <p:cNvPr id="54417" name="Line 961">
                  <a:extLst>
                    <a:ext uri="{FF2B5EF4-FFF2-40B4-BE49-F238E27FC236}">
                      <a16:creationId xmlns:a16="http://schemas.microsoft.com/office/drawing/2014/main" id="{98ED8748-21FC-4AA7-A346-2247AFD55F58}"/>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18" name="Line 962">
                  <a:extLst>
                    <a:ext uri="{FF2B5EF4-FFF2-40B4-BE49-F238E27FC236}">
                      <a16:creationId xmlns:a16="http://schemas.microsoft.com/office/drawing/2014/main" id="{F82ABD23-0E4D-4DF3-A911-77CB6880D512}"/>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69" name="Group 963">
                <a:extLst>
                  <a:ext uri="{FF2B5EF4-FFF2-40B4-BE49-F238E27FC236}">
                    <a16:creationId xmlns:a16="http://schemas.microsoft.com/office/drawing/2014/main" id="{19A57CCF-FCB0-490C-9A75-1FD56F5E4E8C}"/>
                  </a:ext>
                </a:extLst>
              </p:cNvPr>
              <p:cNvGrpSpPr>
                <a:grpSpLocks/>
              </p:cNvGrpSpPr>
              <p:nvPr/>
            </p:nvGrpSpPr>
            <p:grpSpPr bwMode="auto">
              <a:xfrm flipH="1" flipV="1">
                <a:off x="4128" y="1920"/>
                <a:ext cx="96" cy="96"/>
                <a:chOff x="672" y="1248"/>
                <a:chExt cx="96" cy="96"/>
              </a:xfrm>
            </p:grpSpPr>
            <p:sp>
              <p:nvSpPr>
                <p:cNvPr id="54415" name="Line 964">
                  <a:extLst>
                    <a:ext uri="{FF2B5EF4-FFF2-40B4-BE49-F238E27FC236}">
                      <a16:creationId xmlns:a16="http://schemas.microsoft.com/office/drawing/2014/main" id="{98D3347B-2A70-4656-BC89-3FA44732FA90}"/>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16" name="Line 965">
                  <a:extLst>
                    <a:ext uri="{FF2B5EF4-FFF2-40B4-BE49-F238E27FC236}">
                      <a16:creationId xmlns:a16="http://schemas.microsoft.com/office/drawing/2014/main" id="{BBFBE62E-6129-4971-8ECC-ED4050339927}"/>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70" name="Group 966">
                <a:extLst>
                  <a:ext uri="{FF2B5EF4-FFF2-40B4-BE49-F238E27FC236}">
                    <a16:creationId xmlns:a16="http://schemas.microsoft.com/office/drawing/2014/main" id="{8F25AE34-4FAD-4B0A-93C0-30696F4BA262}"/>
                  </a:ext>
                </a:extLst>
              </p:cNvPr>
              <p:cNvGrpSpPr>
                <a:grpSpLocks/>
              </p:cNvGrpSpPr>
              <p:nvPr/>
            </p:nvGrpSpPr>
            <p:grpSpPr bwMode="auto">
              <a:xfrm flipH="1" flipV="1">
                <a:off x="3648" y="1920"/>
                <a:ext cx="96" cy="96"/>
                <a:chOff x="672" y="1248"/>
                <a:chExt cx="96" cy="96"/>
              </a:xfrm>
            </p:grpSpPr>
            <p:sp>
              <p:nvSpPr>
                <p:cNvPr id="54413" name="Line 967">
                  <a:extLst>
                    <a:ext uri="{FF2B5EF4-FFF2-40B4-BE49-F238E27FC236}">
                      <a16:creationId xmlns:a16="http://schemas.microsoft.com/office/drawing/2014/main" id="{63F5AB53-17D4-40A9-B916-629EB72D7062}"/>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14" name="Line 968">
                  <a:extLst>
                    <a:ext uri="{FF2B5EF4-FFF2-40B4-BE49-F238E27FC236}">
                      <a16:creationId xmlns:a16="http://schemas.microsoft.com/office/drawing/2014/main" id="{7FCE8D89-9E4D-4A18-815B-86531B3CFA6D}"/>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71" name="Group 969">
                <a:extLst>
                  <a:ext uri="{FF2B5EF4-FFF2-40B4-BE49-F238E27FC236}">
                    <a16:creationId xmlns:a16="http://schemas.microsoft.com/office/drawing/2014/main" id="{28B42CD2-8ED9-4D9D-98B1-C87C871E84F0}"/>
                  </a:ext>
                </a:extLst>
              </p:cNvPr>
              <p:cNvGrpSpPr>
                <a:grpSpLocks/>
              </p:cNvGrpSpPr>
              <p:nvPr/>
            </p:nvGrpSpPr>
            <p:grpSpPr bwMode="auto">
              <a:xfrm flipH="1" flipV="1">
                <a:off x="3936" y="1728"/>
                <a:ext cx="96" cy="96"/>
                <a:chOff x="672" y="1248"/>
                <a:chExt cx="96" cy="96"/>
              </a:xfrm>
            </p:grpSpPr>
            <p:sp>
              <p:nvSpPr>
                <p:cNvPr id="54411" name="Line 970">
                  <a:extLst>
                    <a:ext uri="{FF2B5EF4-FFF2-40B4-BE49-F238E27FC236}">
                      <a16:creationId xmlns:a16="http://schemas.microsoft.com/office/drawing/2014/main" id="{9DE9DDC9-63F1-461A-9CA8-69935A481A0B}"/>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12" name="Line 971">
                  <a:extLst>
                    <a:ext uri="{FF2B5EF4-FFF2-40B4-BE49-F238E27FC236}">
                      <a16:creationId xmlns:a16="http://schemas.microsoft.com/office/drawing/2014/main" id="{0A2DCF5D-4B01-4B23-8853-50D1C59016A1}"/>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72" name="Group 972">
                <a:extLst>
                  <a:ext uri="{FF2B5EF4-FFF2-40B4-BE49-F238E27FC236}">
                    <a16:creationId xmlns:a16="http://schemas.microsoft.com/office/drawing/2014/main" id="{F81D7864-1D20-4AEB-9408-70F7E47F2209}"/>
                  </a:ext>
                </a:extLst>
              </p:cNvPr>
              <p:cNvGrpSpPr>
                <a:grpSpLocks/>
              </p:cNvGrpSpPr>
              <p:nvPr/>
            </p:nvGrpSpPr>
            <p:grpSpPr bwMode="auto">
              <a:xfrm flipH="1" flipV="1">
                <a:off x="3744" y="1728"/>
                <a:ext cx="96" cy="96"/>
                <a:chOff x="672" y="1248"/>
                <a:chExt cx="96" cy="96"/>
              </a:xfrm>
            </p:grpSpPr>
            <p:sp>
              <p:nvSpPr>
                <p:cNvPr id="54409" name="Line 973">
                  <a:extLst>
                    <a:ext uri="{FF2B5EF4-FFF2-40B4-BE49-F238E27FC236}">
                      <a16:creationId xmlns:a16="http://schemas.microsoft.com/office/drawing/2014/main" id="{DD2273A3-5106-472D-81DB-BF9D7E343C67}"/>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10" name="Line 974">
                  <a:extLst>
                    <a:ext uri="{FF2B5EF4-FFF2-40B4-BE49-F238E27FC236}">
                      <a16:creationId xmlns:a16="http://schemas.microsoft.com/office/drawing/2014/main" id="{BC6C06F8-B409-41BD-8552-3C773B4B1BE3}"/>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73" name="Group 975">
                <a:extLst>
                  <a:ext uri="{FF2B5EF4-FFF2-40B4-BE49-F238E27FC236}">
                    <a16:creationId xmlns:a16="http://schemas.microsoft.com/office/drawing/2014/main" id="{E6BA2DD4-8FD2-4EE1-B6DD-91869FC3776D}"/>
                  </a:ext>
                </a:extLst>
              </p:cNvPr>
              <p:cNvGrpSpPr>
                <a:grpSpLocks/>
              </p:cNvGrpSpPr>
              <p:nvPr/>
            </p:nvGrpSpPr>
            <p:grpSpPr bwMode="auto">
              <a:xfrm flipH="1" flipV="1">
                <a:off x="3840" y="1872"/>
                <a:ext cx="96" cy="96"/>
                <a:chOff x="672" y="1248"/>
                <a:chExt cx="96" cy="96"/>
              </a:xfrm>
            </p:grpSpPr>
            <p:sp>
              <p:nvSpPr>
                <p:cNvPr id="54407" name="Line 976">
                  <a:extLst>
                    <a:ext uri="{FF2B5EF4-FFF2-40B4-BE49-F238E27FC236}">
                      <a16:creationId xmlns:a16="http://schemas.microsoft.com/office/drawing/2014/main" id="{0E69082E-9B56-4E08-BD82-3D9DB7348706}"/>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08" name="Line 977">
                  <a:extLst>
                    <a:ext uri="{FF2B5EF4-FFF2-40B4-BE49-F238E27FC236}">
                      <a16:creationId xmlns:a16="http://schemas.microsoft.com/office/drawing/2014/main" id="{8956DA9E-F6A5-4EC7-BCA1-2470FDA9ADAB}"/>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74" name="Group 978">
                <a:extLst>
                  <a:ext uri="{FF2B5EF4-FFF2-40B4-BE49-F238E27FC236}">
                    <a16:creationId xmlns:a16="http://schemas.microsoft.com/office/drawing/2014/main" id="{02086C14-F052-4B21-B84C-0F9F51394BDA}"/>
                  </a:ext>
                </a:extLst>
              </p:cNvPr>
              <p:cNvGrpSpPr>
                <a:grpSpLocks/>
              </p:cNvGrpSpPr>
              <p:nvPr/>
            </p:nvGrpSpPr>
            <p:grpSpPr bwMode="auto">
              <a:xfrm flipH="1" flipV="1">
                <a:off x="3552" y="2352"/>
                <a:ext cx="96" cy="96"/>
                <a:chOff x="672" y="1248"/>
                <a:chExt cx="96" cy="96"/>
              </a:xfrm>
            </p:grpSpPr>
            <p:sp>
              <p:nvSpPr>
                <p:cNvPr id="54405" name="Line 979">
                  <a:extLst>
                    <a:ext uri="{FF2B5EF4-FFF2-40B4-BE49-F238E27FC236}">
                      <a16:creationId xmlns:a16="http://schemas.microsoft.com/office/drawing/2014/main" id="{444BDD7E-2EF6-4171-A098-31540AE343C9}"/>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06" name="Line 980">
                  <a:extLst>
                    <a:ext uri="{FF2B5EF4-FFF2-40B4-BE49-F238E27FC236}">
                      <a16:creationId xmlns:a16="http://schemas.microsoft.com/office/drawing/2014/main" id="{50E8DDDC-2867-43B1-9A62-A8C86B5EDF40}"/>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75" name="Group 981">
                <a:extLst>
                  <a:ext uri="{FF2B5EF4-FFF2-40B4-BE49-F238E27FC236}">
                    <a16:creationId xmlns:a16="http://schemas.microsoft.com/office/drawing/2014/main" id="{2320414E-90E3-49A3-B1B7-16DE0A084503}"/>
                  </a:ext>
                </a:extLst>
              </p:cNvPr>
              <p:cNvGrpSpPr>
                <a:grpSpLocks/>
              </p:cNvGrpSpPr>
              <p:nvPr/>
            </p:nvGrpSpPr>
            <p:grpSpPr bwMode="auto">
              <a:xfrm flipH="1" flipV="1">
                <a:off x="4032" y="2208"/>
                <a:ext cx="96" cy="96"/>
                <a:chOff x="672" y="1248"/>
                <a:chExt cx="96" cy="96"/>
              </a:xfrm>
            </p:grpSpPr>
            <p:sp>
              <p:nvSpPr>
                <p:cNvPr id="54403" name="Line 982">
                  <a:extLst>
                    <a:ext uri="{FF2B5EF4-FFF2-40B4-BE49-F238E27FC236}">
                      <a16:creationId xmlns:a16="http://schemas.microsoft.com/office/drawing/2014/main" id="{58B93470-BAFA-4CB6-8261-37DA2BFE7BF8}"/>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04" name="Line 983">
                  <a:extLst>
                    <a:ext uri="{FF2B5EF4-FFF2-40B4-BE49-F238E27FC236}">
                      <a16:creationId xmlns:a16="http://schemas.microsoft.com/office/drawing/2014/main" id="{1AF5C263-390C-4DB4-A8E0-4C2E654DBE30}"/>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76" name="Group 984">
                <a:extLst>
                  <a:ext uri="{FF2B5EF4-FFF2-40B4-BE49-F238E27FC236}">
                    <a16:creationId xmlns:a16="http://schemas.microsoft.com/office/drawing/2014/main" id="{76D78A1A-9450-45B6-BA70-6D2B23F93348}"/>
                  </a:ext>
                </a:extLst>
              </p:cNvPr>
              <p:cNvGrpSpPr>
                <a:grpSpLocks/>
              </p:cNvGrpSpPr>
              <p:nvPr/>
            </p:nvGrpSpPr>
            <p:grpSpPr bwMode="auto">
              <a:xfrm flipH="1" flipV="1">
                <a:off x="3984" y="2352"/>
                <a:ext cx="96" cy="96"/>
                <a:chOff x="672" y="1248"/>
                <a:chExt cx="96" cy="96"/>
              </a:xfrm>
            </p:grpSpPr>
            <p:sp>
              <p:nvSpPr>
                <p:cNvPr id="54401" name="Line 985">
                  <a:extLst>
                    <a:ext uri="{FF2B5EF4-FFF2-40B4-BE49-F238E27FC236}">
                      <a16:creationId xmlns:a16="http://schemas.microsoft.com/office/drawing/2014/main" id="{BFAC4167-5825-4514-A5F3-EEFC3BEB1F61}"/>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02" name="Line 986">
                  <a:extLst>
                    <a:ext uri="{FF2B5EF4-FFF2-40B4-BE49-F238E27FC236}">
                      <a16:creationId xmlns:a16="http://schemas.microsoft.com/office/drawing/2014/main" id="{ECEB510D-BD1B-49B2-ACCF-360D383ADE83}"/>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77" name="Group 987">
                <a:extLst>
                  <a:ext uri="{FF2B5EF4-FFF2-40B4-BE49-F238E27FC236}">
                    <a16:creationId xmlns:a16="http://schemas.microsoft.com/office/drawing/2014/main" id="{68CD7393-E66A-44E3-9A7F-E0764F111408}"/>
                  </a:ext>
                </a:extLst>
              </p:cNvPr>
              <p:cNvGrpSpPr>
                <a:grpSpLocks/>
              </p:cNvGrpSpPr>
              <p:nvPr/>
            </p:nvGrpSpPr>
            <p:grpSpPr bwMode="auto">
              <a:xfrm flipH="1" flipV="1">
                <a:off x="3648" y="2256"/>
                <a:ext cx="96" cy="96"/>
                <a:chOff x="672" y="1248"/>
                <a:chExt cx="96" cy="96"/>
              </a:xfrm>
            </p:grpSpPr>
            <p:sp>
              <p:nvSpPr>
                <p:cNvPr id="54399" name="Line 988">
                  <a:extLst>
                    <a:ext uri="{FF2B5EF4-FFF2-40B4-BE49-F238E27FC236}">
                      <a16:creationId xmlns:a16="http://schemas.microsoft.com/office/drawing/2014/main" id="{EA631550-B3E8-4F90-A6EE-AFCA052678FD}"/>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400" name="Line 989">
                  <a:extLst>
                    <a:ext uri="{FF2B5EF4-FFF2-40B4-BE49-F238E27FC236}">
                      <a16:creationId xmlns:a16="http://schemas.microsoft.com/office/drawing/2014/main" id="{586675EC-F2DD-4DCD-971E-1B9812E6AF58}"/>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78" name="Group 990">
                <a:extLst>
                  <a:ext uri="{FF2B5EF4-FFF2-40B4-BE49-F238E27FC236}">
                    <a16:creationId xmlns:a16="http://schemas.microsoft.com/office/drawing/2014/main" id="{7DEAE214-BFC2-4F4E-9DB8-AEDF063180A5}"/>
                  </a:ext>
                </a:extLst>
              </p:cNvPr>
              <p:cNvGrpSpPr>
                <a:grpSpLocks/>
              </p:cNvGrpSpPr>
              <p:nvPr/>
            </p:nvGrpSpPr>
            <p:grpSpPr bwMode="auto">
              <a:xfrm flipH="1" flipV="1">
                <a:off x="3648" y="2112"/>
                <a:ext cx="96" cy="96"/>
                <a:chOff x="672" y="1248"/>
                <a:chExt cx="96" cy="96"/>
              </a:xfrm>
            </p:grpSpPr>
            <p:sp>
              <p:nvSpPr>
                <p:cNvPr id="54397" name="Line 991">
                  <a:extLst>
                    <a:ext uri="{FF2B5EF4-FFF2-40B4-BE49-F238E27FC236}">
                      <a16:creationId xmlns:a16="http://schemas.microsoft.com/office/drawing/2014/main" id="{DE76FF75-BC05-4984-94F9-543EE9BEDCBB}"/>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398" name="Line 992">
                  <a:extLst>
                    <a:ext uri="{FF2B5EF4-FFF2-40B4-BE49-F238E27FC236}">
                      <a16:creationId xmlns:a16="http://schemas.microsoft.com/office/drawing/2014/main" id="{C5F73361-7E2F-4F0A-BD16-73524C5AC97D}"/>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79" name="Group 993">
                <a:extLst>
                  <a:ext uri="{FF2B5EF4-FFF2-40B4-BE49-F238E27FC236}">
                    <a16:creationId xmlns:a16="http://schemas.microsoft.com/office/drawing/2014/main" id="{13AD370B-F62A-414F-89B2-05E5B27BD89B}"/>
                  </a:ext>
                </a:extLst>
              </p:cNvPr>
              <p:cNvGrpSpPr>
                <a:grpSpLocks/>
              </p:cNvGrpSpPr>
              <p:nvPr/>
            </p:nvGrpSpPr>
            <p:grpSpPr bwMode="auto">
              <a:xfrm flipH="1" flipV="1">
                <a:off x="4176" y="2208"/>
                <a:ext cx="96" cy="96"/>
                <a:chOff x="672" y="1248"/>
                <a:chExt cx="96" cy="96"/>
              </a:xfrm>
            </p:grpSpPr>
            <p:sp>
              <p:nvSpPr>
                <p:cNvPr id="54395" name="Line 994">
                  <a:extLst>
                    <a:ext uri="{FF2B5EF4-FFF2-40B4-BE49-F238E27FC236}">
                      <a16:creationId xmlns:a16="http://schemas.microsoft.com/office/drawing/2014/main" id="{3378DEF6-9034-4B77-94F3-85298696C0FF}"/>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396" name="Line 995">
                  <a:extLst>
                    <a:ext uri="{FF2B5EF4-FFF2-40B4-BE49-F238E27FC236}">
                      <a16:creationId xmlns:a16="http://schemas.microsoft.com/office/drawing/2014/main" id="{E7F60708-317A-4D91-81DE-0084146F71A1}"/>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80" name="Group 996">
                <a:extLst>
                  <a:ext uri="{FF2B5EF4-FFF2-40B4-BE49-F238E27FC236}">
                    <a16:creationId xmlns:a16="http://schemas.microsoft.com/office/drawing/2014/main" id="{660F6C09-46CF-4CD4-9182-E457F3312083}"/>
                  </a:ext>
                </a:extLst>
              </p:cNvPr>
              <p:cNvGrpSpPr>
                <a:grpSpLocks/>
              </p:cNvGrpSpPr>
              <p:nvPr/>
            </p:nvGrpSpPr>
            <p:grpSpPr bwMode="auto">
              <a:xfrm flipH="1" flipV="1">
                <a:off x="3840" y="2256"/>
                <a:ext cx="96" cy="96"/>
                <a:chOff x="672" y="1248"/>
                <a:chExt cx="96" cy="96"/>
              </a:xfrm>
            </p:grpSpPr>
            <p:sp>
              <p:nvSpPr>
                <p:cNvPr id="54393" name="Line 997">
                  <a:extLst>
                    <a:ext uri="{FF2B5EF4-FFF2-40B4-BE49-F238E27FC236}">
                      <a16:creationId xmlns:a16="http://schemas.microsoft.com/office/drawing/2014/main" id="{DA844B82-228B-4C69-92E4-0DBC3B750ADA}"/>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394" name="Line 998">
                  <a:extLst>
                    <a:ext uri="{FF2B5EF4-FFF2-40B4-BE49-F238E27FC236}">
                      <a16:creationId xmlns:a16="http://schemas.microsoft.com/office/drawing/2014/main" id="{BC08D68E-04C2-4A0D-B7D6-929B523518AB}"/>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81" name="Group 999">
                <a:extLst>
                  <a:ext uri="{FF2B5EF4-FFF2-40B4-BE49-F238E27FC236}">
                    <a16:creationId xmlns:a16="http://schemas.microsoft.com/office/drawing/2014/main" id="{EDA0E216-7DAE-426D-A193-413DFA8AA82C}"/>
                  </a:ext>
                </a:extLst>
              </p:cNvPr>
              <p:cNvGrpSpPr>
                <a:grpSpLocks/>
              </p:cNvGrpSpPr>
              <p:nvPr/>
            </p:nvGrpSpPr>
            <p:grpSpPr bwMode="auto">
              <a:xfrm flipH="1" flipV="1">
                <a:off x="4176" y="2400"/>
                <a:ext cx="96" cy="96"/>
                <a:chOff x="672" y="1248"/>
                <a:chExt cx="96" cy="96"/>
              </a:xfrm>
            </p:grpSpPr>
            <p:sp>
              <p:nvSpPr>
                <p:cNvPr id="54391" name="Line 1000">
                  <a:extLst>
                    <a:ext uri="{FF2B5EF4-FFF2-40B4-BE49-F238E27FC236}">
                      <a16:creationId xmlns:a16="http://schemas.microsoft.com/office/drawing/2014/main" id="{BFF477EC-AFD0-4C02-9A94-438EB83DB747}"/>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392" name="Line 1001">
                  <a:extLst>
                    <a:ext uri="{FF2B5EF4-FFF2-40B4-BE49-F238E27FC236}">
                      <a16:creationId xmlns:a16="http://schemas.microsoft.com/office/drawing/2014/main" id="{0102614F-74B1-4B07-915B-DFCD9883DBF2}"/>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82" name="Group 1002">
                <a:extLst>
                  <a:ext uri="{FF2B5EF4-FFF2-40B4-BE49-F238E27FC236}">
                    <a16:creationId xmlns:a16="http://schemas.microsoft.com/office/drawing/2014/main" id="{F70BCCAC-7B79-4A48-8B58-6F34217551BA}"/>
                  </a:ext>
                </a:extLst>
              </p:cNvPr>
              <p:cNvGrpSpPr>
                <a:grpSpLocks/>
              </p:cNvGrpSpPr>
              <p:nvPr/>
            </p:nvGrpSpPr>
            <p:grpSpPr bwMode="auto">
              <a:xfrm flipH="1" flipV="1">
                <a:off x="3984" y="2016"/>
                <a:ext cx="96" cy="96"/>
                <a:chOff x="672" y="1248"/>
                <a:chExt cx="96" cy="96"/>
              </a:xfrm>
            </p:grpSpPr>
            <p:sp>
              <p:nvSpPr>
                <p:cNvPr id="54389" name="Line 1003">
                  <a:extLst>
                    <a:ext uri="{FF2B5EF4-FFF2-40B4-BE49-F238E27FC236}">
                      <a16:creationId xmlns:a16="http://schemas.microsoft.com/office/drawing/2014/main" id="{BF514B53-6C99-4C6E-86E3-9D41F74BDB8E}"/>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390" name="Line 1004">
                  <a:extLst>
                    <a:ext uri="{FF2B5EF4-FFF2-40B4-BE49-F238E27FC236}">
                      <a16:creationId xmlns:a16="http://schemas.microsoft.com/office/drawing/2014/main" id="{53C30A09-B306-48A1-AD2E-9FE749FA99D4}"/>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83" name="Group 1005">
                <a:extLst>
                  <a:ext uri="{FF2B5EF4-FFF2-40B4-BE49-F238E27FC236}">
                    <a16:creationId xmlns:a16="http://schemas.microsoft.com/office/drawing/2014/main" id="{B2AFB1BA-B5D3-4E19-A98A-0B2226D9BD17}"/>
                  </a:ext>
                </a:extLst>
              </p:cNvPr>
              <p:cNvGrpSpPr>
                <a:grpSpLocks/>
              </p:cNvGrpSpPr>
              <p:nvPr/>
            </p:nvGrpSpPr>
            <p:grpSpPr bwMode="auto">
              <a:xfrm flipH="1" flipV="1">
                <a:off x="4128" y="2832"/>
                <a:ext cx="96" cy="96"/>
                <a:chOff x="672" y="1248"/>
                <a:chExt cx="96" cy="96"/>
              </a:xfrm>
            </p:grpSpPr>
            <p:sp>
              <p:nvSpPr>
                <p:cNvPr id="54387" name="Line 1006">
                  <a:extLst>
                    <a:ext uri="{FF2B5EF4-FFF2-40B4-BE49-F238E27FC236}">
                      <a16:creationId xmlns:a16="http://schemas.microsoft.com/office/drawing/2014/main" id="{871C946F-6125-4FC9-9FFF-5681995E2364}"/>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388" name="Line 1007">
                  <a:extLst>
                    <a:ext uri="{FF2B5EF4-FFF2-40B4-BE49-F238E27FC236}">
                      <a16:creationId xmlns:a16="http://schemas.microsoft.com/office/drawing/2014/main" id="{CE5E86C1-BB67-416F-AA28-3657BD57AB6B}"/>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4384" name="Group 1008">
                <a:extLst>
                  <a:ext uri="{FF2B5EF4-FFF2-40B4-BE49-F238E27FC236}">
                    <a16:creationId xmlns:a16="http://schemas.microsoft.com/office/drawing/2014/main" id="{7CD2CC11-FE15-4782-90B5-3D34CF715950}"/>
                  </a:ext>
                </a:extLst>
              </p:cNvPr>
              <p:cNvGrpSpPr>
                <a:grpSpLocks/>
              </p:cNvGrpSpPr>
              <p:nvPr/>
            </p:nvGrpSpPr>
            <p:grpSpPr bwMode="auto">
              <a:xfrm flipH="1" flipV="1">
                <a:off x="3840" y="2064"/>
                <a:ext cx="96" cy="96"/>
                <a:chOff x="672" y="1248"/>
                <a:chExt cx="96" cy="96"/>
              </a:xfrm>
            </p:grpSpPr>
            <p:sp>
              <p:nvSpPr>
                <p:cNvPr id="54385" name="Line 1009">
                  <a:extLst>
                    <a:ext uri="{FF2B5EF4-FFF2-40B4-BE49-F238E27FC236}">
                      <a16:creationId xmlns:a16="http://schemas.microsoft.com/office/drawing/2014/main" id="{FCA51BF8-BF14-4C39-80B4-555862D4D97B}"/>
                    </a:ext>
                  </a:extLst>
                </p:cNvPr>
                <p:cNvSpPr>
                  <a:spLocks noChangeShapeType="1"/>
                </p:cNvSpPr>
                <p:nvPr/>
              </p:nvSpPr>
              <p:spPr bwMode="auto">
                <a:xfrm>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386" name="Line 1010">
                  <a:extLst>
                    <a:ext uri="{FF2B5EF4-FFF2-40B4-BE49-F238E27FC236}">
                      <a16:creationId xmlns:a16="http://schemas.microsoft.com/office/drawing/2014/main" id="{1F2BDB4F-BF01-4D9C-94BB-7468D5147D2C}"/>
                    </a:ext>
                  </a:extLst>
                </p:cNvPr>
                <p:cNvSpPr>
                  <a:spLocks noChangeShapeType="1"/>
                </p:cNvSpPr>
                <p:nvPr/>
              </p:nvSpPr>
              <p:spPr bwMode="auto">
                <a:xfrm rot="5400000">
                  <a:off x="672" y="1296"/>
                  <a:ext cx="96"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sp>
        <p:nvSpPr>
          <p:cNvPr id="91848" name="Line 712">
            <a:extLst>
              <a:ext uri="{FF2B5EF4-FFF2-40B4-BE49-F238E27FC236}">
                <a16:creationId xmlns:a16="http://schemas.microsoft.com/office/drawing/2014/main" id="{2907BF4B-0B00-4CCD-9F06-CFBD25237974}"/>
              </a:ext>
            </a:extLst>
          </p:cNvPr>
          <p:cNvSpPr>
            <a:spLocks noChangeShapeType="1"/>
          </p:cNvSpPr>
          <p:nvPr/>
        </p:nvSpPr>
        <p:spPr bwMode="auto">
          <a:xfrm flipH="1">
            <a:off x="1295400" y="1828800"/>
            <a:ext cx="1600200" cy="0"/>
          </a:xfrm>
          <a:prstGeom prst="line">
            <a:avLst/>
          </a:prstGeom>
          <a:noFill/>
          <a:ln w="38100">
            <a:solidFill>
              <a:srgbClr val="66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1849" name="Line 713">
            <a:extLst>
              <a:ext uri="{FF2B5EF4-FFF2-40B4-BE49-F238E27FC236}">
                <a16:creationId xmlns:a16="http://schemas.microsoft.com/office/drawing/2014/main" id="{10AD4969-08A5-4CC7-A6B6-029D217BE203}"/>
              </a:ext>
            </a:extLst>
          </p:cNvPr>
          <p:cNvSpPr>
            <a:spLocks noChangeShapeType="1"/>
          </p:cNvSpPr>
          <p:nvPr/>
        </p:nvSpPr>
        <p:spPr bwMode="auto">
          <a:xfrm>
            <a:off x="1295400" y="3733800"/>
            <a:ext cx="1600200" cy="0"/>
          </a:xfrm>
          <a:prstGeom prst="line">
            <a:avLst/>
          </a:prstGeom>
          <a:noFill/>
          <a:ln w="38100">
            <a:solidFill>
              <a:srgbClr val="FFFF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2147" name="Rectangle 1011">
            <a:extLst>
              <a:ext uri="{FF2B5EF4-FFF2-40B4-BE49-F238E27FC236}">
                <a16:creationId xmlns:a16="http://schemas.microsoft.com/office/drawing/2014/main" id="{BE191D69-FF97-4B5E-B737-514CABBC9820}"/>
              </a:ext>
            </a:extLst>
          </p:cNvPr>
          <p:cNvSpPr>
            <a:spLocks noChangeArrowheads="1"/>
          </p:cNvSpPr>
          <p:nvPr/>
        </p:nvSpPr>
        <p:spPr bwMode="auto">
          <a:xfrm>
            <a:off x="7162800" y="2590800"/>
            <a:ext cx="762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FFFF"/>
                </a:solidFill>
              </a:rPr>
              <a:t>E = 0</a:t>
            </a:r>
            <a:endParaRPr lang="en-US" altLang="en-US" sz="1800">
              <a:solidFill>
                <a:srgbClr val="00FFFF"/>
              </a:solidFill>
            </a:endParaRPr>
          </a:p>
        </p:txBody>
      </p:sp>
      <p:grpSp>
        <p:nvGrpSpPr>
          <p:cNvPr id="100356" name="Group 1028">
            <a:extLst>
              <a:ext uri="{FF2B5EF4-FFF2-40B4-BE49-F238E27FC236}">
                <a16:creationId xmlns:a16="http://schemas.microsoft.com/office/drawing/2014/main" id="{E4C0ABCF-4E17-4E8A-B3DC-29A4C0D5811D}"/>
              </a:ext>
            </a:extLst>
          </p:cNvPr>
          <p:cNvGrpSpPr>
            <a:grpSpLocks/>
          </p:cNvGrpSpPr>
          <p:nvPr/>
        </p:nvGrpSpPr>
        <p:grpSpPr bwMode="auto">
          <a:xfrm>
            <a:off x="838200" y="5348288"/>
            <a:ext cx="1905000" cy="1052512"/>
            <a:chOff x="528" y="3369"/>
            <a:chExt cx="1200" cy="663"/>
          </a:xfrm>
        </p:grpSpPr>
        <p:sp>
          <p:nvSpPr>
            <p:cNvPr id="54323" name="Text Box 748">
              <a:extLst>
                <a:ext uri="{FF2B5EF4-FFF2-40B4-BE49-F238E27FC236}">
                  <a16:creationId xmlns:a16="http://schemas.microsoft.com/office/drawing/2014/main" id="{052927E9-A119-4A30-83CA-6E6DCA6D388C}"/>
                </a:ext>
              </a:extLst>
            </p:cNvPr>
            <p:cNvSpPr txBox="1">
              <a:spLocks noChangeArrowheads="1"/>
            </p:cNvSpPr>
            <p:nvPr/>
          </p:nvSpPr>
          <p:spPr bwMode="auto">
            <a:xfrm>
              <a:off x="528" y="3369"/>
              <a:ext cx="9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E</a:t>
              </a:r>
              <a:r>
                <a:rPr lang="en-US" altLang="en-US" sz="1800" b="1">
                  <a:solidFill>
                    <a:srgbClr val="66FF33"/>
                  </a:solidFill>
                </a:rPr>
                <a:t> = </a:t>
              </a:r>
              <a:r>
                <a:rPr lang="en-US" altLang="en-US" sz="1800" b="1">
                  <a:solidFill>
                    <a:srgbClr val="66FFFF"/>
                  </a:solidFill>
                </a:rPr>
                <a:t>E</a:t>
              </a:r>
              <a:r>
                <a:rPr lang="en-US" altLang="en-US" sz="1800" b="1" baseline="-25000">
                  <a:solidFill>
                    <a:srgbClr val="66FFFF"/>
                  </a:solidFill>
                </a:rPr>
                <a:t>1</a:t>
              </a:r>
              <a:r>
                <a:rPr lang="en-US" altLang="en-US" sz="1800" b="1">
                  <a:solidFill>
                    <a:srgbClr val="66FF33"/>
                  </a:solidFill>
                </a:rPr>
                <a:t> -  </a:t>
              </a:r>
              <a:r>
                <a:rPr lang="en-US" altLang="en-US" sz="1800" b="1">
                  <a:solidFill>
                    <a:srgbClr val="FFFFCC"/>
                  </a:solidFill>
                </a:rPr>
                <a:t>E</a:t>
              </a:r>
              <a:r>
                <a:rPr lang="en-US" altLang="en-US" sz="1800" b="1" baseline="-25000">
                  <a:solidFill>
                    <a:srgbClr val="FFFFCC"/>
                  </a:solidFill>
                </a:rPr>
                <a:t>2</a:t>
              </a:r>
            </a:p>
          </p:txBody>
        </p:sp>
        <p:sp>
          <p:nvSpPr>
            <p:cNvPr id="54324" name="Rectangle 752">
              <a:extLst>
                <a:ext uri="{FF2B5EF4-FFF2-40B4-BE49-F238E27FC236}">
                  <a16:creationId xmlns:a16="http://schemas.microsoft.com/office/drawing/2014/main" id="{B349C924-4733-4780-91B9-3F7BF2AFDF2C}"/>
                </a:ext>
              </a:extLst>
            </p:cNvPr>
            <p:cNvSpPr>
              <a:spLocks noChangeArrowheads="1"/>
            </p:cNvSpPr>
            <p:nvPr/>
          </p:nvSpPr>
          <p:spPr bwMode="auto">
            <a:xfrm>
              <a:off x="528" y="3666"/>
              <a:ext cx="33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FF"/>
                  </a:solidFill>
                </a:rPr>
                <a:t>E =</a:t>
              </a:r>
            </a:p>
          </p:txBody>
        </p:sp>
        <p:sp>
          <p:nvSpPr>
            <p:cNvPr id="54325" name="Rectangle 753">
              <a:extLst>
                <a:ext uri="{FF2B5EF4-FFF2-40B4-BE49-F238E27FC236}">
                  <a16:creationId xmlns:a16="http://schemas.microsoft.com/office/drawing/2014/main" id="{9EC33D2E-D336-4900-8824-25E98B80EDC7}"/>
                </a:ext>
              </a:extLst>
            </p:cNvPr>
            <p:cNvSpPr>
              <a:spLocks noChangeArrowheads="1"/>
            </p:cNvSpPr>
            <p:nvPr/>
          </p:nvSpPr>
          <p:spPr bwMode="auto">
            <a:xfrm>
              <a:off x="939" y="3801"/>
              <a:ext cx="35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CC"/>
                  </a:solidFill>
                  <a:cs typeface="Arial" panose="020B0604020202020204" pitchFamily="34" charset="0"/>
                </a:rPr>
                <a:t>2 </a:t>
              </a:r>
              <a:r>
                <a:rPr lang="el-GR" altLang="en-US" sz="1800" b="1">
                  <a:solidFill>
                    <a:srgbClr val="FFFFCC"/>
                  </a:solidFill>
                  <a:cs typeface="Arial" panose="020B0604020202020204" pitchFamily="34" charset="0"/>
                </a:rPr>
                <a:t>ε</a:t>
              </a:r>
              <a:r>
                <a:rPr lang="en-US" altLang="en-US" sz="1800" b="1" baseline="-25000">
                  <a:solidFill>
                    <a:srgbClr val="FFFFCC"/>
                  </a:solidFill>
                  <a:cs typeface="Arial" panose="020B0604020202020204" pitchFamily="34" charset="0"/>
                </a:rPr>
                <a:t>0</a:t>
              </a:r>
              <a:endParaRPr lang="el-GR" altLang="en-US" sz="1800" b="1" baseline="-25000">
                <a:solidFill>
                  <a:srgbClr val="FFFFCC"/>
                </a:solidFill>
                <a:cs typeface="Arial" panose="020B0604020202020204" pitchFamily="34" charset="0"/>
              </a:endParaRPr>
            </a:p>
          </p:txBody>
        </p:sp>
        <p:sp>
          <p:nvSpPr>
            <p:cNvPr id="54326" name="Rectangle 754">
              <a:extLst>
                <a:ext uri="{FF2B5EF4-FFF2-40B4-BE49-F238E27FC236}">
                  <a16:creationId xmlns:a16="http://schemas.microsoft.com/office/drawing/2014/main" id="{7C1EEE2C-71E3-40AA-A4A6-461B59C97EA3}"/>
                </a:ext>
              </a:extLst>
            </p:cNvPr>
            <p:cNvSpPr>
              <a:spLocks noChangeArrowheads="1"/>
            </p:cNvSpPr>
            <p:nvPr/>
          </p:nvSpPr>
          <p:spPr bwMode="auto">
            <a:xfrm>
              <a:off x="816" y="3552"/>
              <a:ext cx="62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n-US" sz="1800" b="1">
                  <a:solidFill>
                    <a:srgbClr val="FFFFCC"/>
                  </a:solidFill>
                  <a:cs typeface="Arial" panose="020B0604020202020204" pitchFamily="34" charset="0"/>
                </a:rPr>
                <a:t>σ</a:t>
              </a:r>
              <a:r>
                <a:rPr lang="en-US" altLang="en-US" sz="1800" b="1" baseline="-25000">
                  <a:solidFill>
                    <a:srgbClr val="FFFFCC"/>
                  </a:solidFill>
                  <a:cs typeface="Arial" panose="020B0604020202020204" pitchFamily="34" charset="0"/>
                </a:rPr>
                <a:t>1</a:t>
              </a:r>
              <a:r>
                <a:rPr lang="en-US" altLang="en-US" sz="1800" b="1">
                  <a:solidFill>
                    <a:srgbClr val="FFFFCC"/>
                  </a:solidFill>
                  <a:cs typeface="Arial" panose="020B0604020202020204" pitchFamily="34" charset="0"/>
                </a:rPr>
                <a:t> -  </a:t>
              </a:r>
              <a:r>
                <a:rPr lang="el-GR" altLang="en-US" sz="1800" b="1">
                  <a:solidFill>
                    <a:srgbClr val="FFFFCC"/>
                  </a:solidFill>
                </a:rPr>
                <a:t>σ</a:t>
              </a:r>
              <a:r>
                <a:rPr lang="en-US" altLang="en-US" sz="1800" b="1" baseline="-25000">
                  <a:solidFill>
                    <a:srgbClr val="FFFFCC"/>
                  </a:solidFill>
                </a:rPr>
                <a:t>2</a:t>
              </a:r>
              <a:r>
                <a:rPr lang="en-US" altLang="en-US" sz="1800"/>
                <a:t> </a:t>
              </a:r>
              <a:endParaRPr lang="el-GR" altLang="en-US" sz="1800"/>
            </a:p>
          </p:txBody>
        </p:sp>
        <p:sp>
          <p:nvSpPr>
            <p:cNvPr id="54327" name="Line 755">
              <a:extLst>
                <a:ext uri="{FF2B5EF4-FFF2-40B4-BE49-F238E27FC236}">
                  <a16:creationId xmlns:a16="http://schemas.microsoft.com/office/drawing/2014/main" id="{E1D7DE1F-F1F8-4C03-B256-89B5BB8D19A0}"/>
                </a:ext>
              </a:extLst>
            </p:cNvPr>
            <p:cNvSpPr>
              <a:spLocks noChangeShapeType="1"/>
            </p:cNvSpPr>
            <p:nvPr/>
          </p:nvSpPr>
          <p:spPr bwMode="auto">
            <a:xfrm>
              <a:off x="890" y="3792"/>
              <a:ext cx="432" cy="0"/>
            </a:xfrm>
            <a:prstGeom prst="line">
              <a:avLst/>
            </a:prstGeom>
            <a:noFill/>
            <a:ln w="19050">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328" name="Text Box 1012">
              <a:extLst>
                <a:ext uri="{FF2B5EF4-FFF2-40B4-BE49-F238E27FC236}">
                  <a16:creationId xmlns:a16="http://schemas.microsoft.com/office/drawing/2014/main" id="{677F2EA7-0E2D-425A-B052-EC1C0660FE5F}"/>
                </a:ext>
              </a:extLst>
            </p:cNvPr>
            <p:cNvSpPr txBox="1">
              <a:spLocks noChangeArrowheads="1"/>
            </p:cNvSpPr>
            <p:nvPr/>
          </p:nvSpPr>
          <p:spPr bwMode="auto">
            <a:xfrm>
              <a:off x="1392" y="3676"/>
              <a:ext cx="33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 0</a:t>
              </a:r>
            </a:p>
          </p:txBody>
        </p:sp>
      </p:grpSp>
      <p:grpSp>
        <p:nvGrpSpPr>
          <p:cNvPr id="100358" name="Group 1030">
            <a:extLst>
              <a:ext uri="{FF2B5EF4-FFF2-40B4-BE49-F238E27FC236}">
                <a16:creationId xmlns:a16="http://schemas.microsoft.com/office/drawing/2014/main" id="{58E962A8-E9E3-4C12-86D6-E51481FD5E7A}"/>
              </a:ext>
            </a:extLst>
          </p:cNvPr>
          <p:cNvGrpSpPr>
            <a:grpSpLocks/>
          </p:cNvGrpSpPr>
          <p:nvPr/>
        </p:nvGrpSpPr>
        <p:grpSpPr bwMode="auto">
          <a:xfrm>
            <a:off x="6400800" y="5272088"/>
            <a:ext cx="1905000" cy="1128712"/>
            <a:chOff x="4032" y="3321"/>
            <a:chExt cx="1200" cy="711"/>
          </a:xfrm>
        </p:grpSpPr>
        <p:sp>
          <p:nvSpPr>
            <p:cNvPr id="54317" name="Text Box 750">
              <a:extLst>
                <a:ext uri="{FF2B5EF4-FFF2-40B4-BE49-F238E27FC236}">
                  <a16:creationId xmlns:a16="http://schemas.microsoft.com/office/drawing/2014/main" id="{1ACE8B81-EFBF-4315-AC25-36894E9D5D1D}"/>
                </a:ext>
              </a:extLst>
            </p:cNvPr>
            <p:cNvSpPr txBox="1">
              <a:spLocks noChangeArrowheads="1"/>
            </p:cNvSpPr>
            <p:nvPr/>
          </p:nvSpPr>
          <p:spPr bwMode="auto">
            <a:xfrm>
              <a:off x="4032" y="3321"/>
              <a:ext cx="9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E</a:t>
              </a:r>
              <a:r>
                <a:rPr lang="en-US" altLang="en-US" sz="1800" b="1">
                  <a:solidFill>
                    <a:srgbClr val="66FF33"/>
                  </a:solidFill>
                </a:rPr>
                <a:t> = </a:t>
              </a:r>
              <a:r>
                <a:rPr lang="en-US" altLang="en-US" sz="1800" b="1">
                  <a:solidFill>
                    <a:srgbClr val="66FFFF"/>
                  </a:solidFill>
                </a:rPr>
                <a:t>E</a:t>
              </a:r>
              <a:r>
                <a:rPr lang="en-US" altLang="en-US" sz="1800" b="1" baseline="-25000">
                  <a:solidFill>
                    <a:srgbClr val="66FFFF"/>
                  </a:solidFill>
                </a:rPr>
                <a:t>1</a:t>
              </a:r>
              <a:r>
                <a:rPr lang="en-US" altLang="en-US" sz="1800" b="1">
                  <a:solidFill>
                    <a:srgbClr val="66FF33"/>
                  </a:solidFill>
                </a:rPr>
                <a:t> - </a:t>
              </a:r>
              <a:r>
                <a:rPr lang="en-US" altLang="en-US" sz="1800" b="1">
                  <a:solidFill>
                    <a:srgbClr val="FFFFCC"/>
                  </a:solidFill>
                </a:rPr>
                <a:t>E</a:t>
              </a:r>
              <a:r>
                <a:rPr lang="en-US" altLang="en-US" sz="1800" b="1" baseline="-25000">
                  <a:solidFill>
                    <a:srgbClr val="FFFFCC"/>
                  </a:solidFill>
                </a:rPr>
                <a:t>2</a:t>
              </a:r>
            </a:p>
          </p:txBody>
        </p:sp>
        <p:sp>
          <p:nvSpPr>
            <p:cNvPr id="54318" name="Rectangle 762">
              <a:extLst>
                <a:ext uri="{FF2B5EF4-FFF2-40B4-BE49-F238E27FC236}">
                  <a16:creationId xmlns:a16="http://schemas.microsoft.com/office/drawing/2014/main" id="{38B5EE61-8BA7-454D-8CBC-3961E859CA42}"/>
                </a:ext>
              </a:extLst>
            </p:cNvPr>
            <p:cNvSpPr>
              <a:spLocks noChangeArrowheads="1"/>
            </p:cNvSpPr>
            <p:nvPr/>
          </p:nvSpPr>
          <p:spPr bwMode="auto">
            <a:xfrm>
              <a:off x="4052" y="3676"/>
              <a:ext cx="33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FF"/>
                  </a:solidFill>
                </a:rPr>
                <a:t>E =</a:t>
              </a:r>
            </a:p>
          </p:txBody>
        </p:sp>
        <p:sp>
          <p:nvSpPr>
            <p:cNvPr id="54319" name="Rectangle 763">
              <a:extLst>
                <a:ext uri="{FF2B5EF4-FFF2-40B4-BE49-F238E27FC236}">
                  <a16:creationId xmlns:a16="http://schemas.microsoft.com/office/drawing/2014/main" id="{C048AE13-7B1E-402C-8747-8162528AA415}"/>
                </a:ext>
              </a:extLst>
            </p:cNvPr>
            <p:cNvSpPr>
              <a:spLocks noChangeArrowheads="1"/>
            </p:cNvSpPr>
            <p:nvPr/>
          </p:nvSpPr>
          <p:spPr bwMode="auto">
            <a:xfrm>
              <a:off x="4443" y="3801"/>
              <a:ext cx="35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CC"/>
                  </a:solidFill>
                  <a:cs typeface="Arial" panose="020B0604020202020204" pitchFamily="34" charset="0"/>
                </a:rPr>
                <a:t>2 </a:t>
              </a:r>
              <a:r>
                <a:rPr lang="el-GR" altLang="en-US" sz="1800" b="1">
                  <a:solidFill>
                    <a:srgbClr val="FFFFCC"/>
                  </a:solidFill>
                  <a:cs typeface="Arial" panose="020B0604020202020204" pitchFamily="34" charset="0"/>
                </a:rPr>
                <a:t>ε</a:t>
              </a:r>
              <a:r>
                <a:rPr lang="en-US" altLang="en-US" sz="1800" b="1" baseline="-25000">
                  <a:solidFill>
                    <a:srgbClr val="FFFFCC"/>
                  </a:solidFill>
                  <a:cs typeface="Arial" panose="020B0604020202020204" pitchFamily="34" charset="0"/>
                </a:rPr>
                <a:t>0</a:t>
              </a:r>
              <a:endParaRPr lang="el-GR" altLang="en-US" sz="1800" b="1" baseline="-25000">
                <a:solidFill>
                  <a:srgbClr val="FFFFCC"/>
                </a:solidFill>
                <a:cs typeface="Arial" panose="020B0604020202020204" pitchFamily="34" charset="0"/>
              </a:endParaRPr>
            </a:p>
          </p:txBody>
        </p:sp>
        <p:sp>
          <p:nvSpPr>
            <p:cNvPr id="54320" name="Rectangle 764">
              <a:extLst>
                <a:ext uri="{FF2B5EF4-FFF2-40B4-BE49-F238E27FC236}">
                  <a16:creationId xmlns:a16="http://schemas.microsoft.com/office/drawing/2014/main" id="{67CC510D-CAF8-4A2D-9DC2-B88600295B7C}"/>
                </a:ext>
              </a:extLst>
            </p:cNvPr>
            <p:cNvSpPr>
              <a:spLocks noChangeArrowheads="1"/>
            </p:cNvSpPr>
            <p:nvPr/>
          </p:nvSpPr>
          <p:spPr bwMode="auto">
            <a:xfrm>
              <a:off x="4320" y="3552"/>
              <a:ext cx="62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n-US" sz="1800" b="1">
                  <a:solidFill>
                    <a:srgbClr val="FFFFCC"/>
                  </a:solidFill>
                  <a:cs typeface="Arial" panose="020B0604020202020204" pitchFamily="34" charset="0"/>
                </a:rPr>
                <a:t>σ</a:t>
              </a:r>
              <a:r>
                <a:rPr lang="en-US" altLang="en-US" sz="1800" b="1" baseline="-25000">
                  <a:solidFill>
                    <a:srgbClr val="FFFFCC"/>
                  </a:solidFill>
                  <a:cs typeface="Arial" panose="020B0604020202020204" pitchFamily="34" charset="0"/>
                </a:rPr>
                <a:t>1</a:t>
              </a:r>
              <a:r>
                <a:rPr lang="en-US" altLang="en-US" sz="1800" b="1">
                  <a:solidFill>
                    <a:srgbClr val="FFFFCC"/>
                  </a:solidFill>
                  <a:cs typeface="Arial" panose="020B0604020202020204" pitchFamily="34" charset="0"/>
                </a:rPr>
                <a:t> -  </a:t>
              </a:r>
              <a:r>
                <a:rPr lang="el-GR" altLang="en-US" sz="1800" b="1">
                  <a:solidFill>
                    <a:srgbClr val="FFFFCC"/>
                  </a:solidFill>
                </a:rPr>
                <a:t>σ</a:t>
              </a:r>
              <a:r>
                <a:rPr lang="en-US" altLang="en-US" sz="1800" b="1" baseline="-25000">
                  <a:solidFill>
                    <a:srgbClr val="FFFFCC"/>
                  </a:solidFill>
                </a:rPr>
                <a:t>2</a:t>
              </a:r>
              <a:r>
                <a:rPr lang="en-US" altLang="en-US" sz="1800"/>
                <a:t> </a:t>
              </a:r>
              <a:endParaRPr lang="el-GR" altLang="en-US" sz="1800"/>
            </a:p>
          </p:txBody>
        </p:sp>
        <p:sp>
          <p:nvSpPr>
            <p:cNvPr id="54321" name="Line 765">
              <a:extLst>
                <a:ext uri="{FF2B5EF4-FFF2-40B4-BE49-F238E27FC236}">
                  <a16:creationId xmlns:a16="http://schemas.microsoft.com/office/drawing/2014/main" id="{DA8AEB6E-D902-4A6E-8490-49E514D796FD}"/>
                </a:ext>
              </a:extLst>
            </p:cNvPr>
            <p:cNvSpPr>
              <a:spLocks noChangeShapeType="1"/>
            </p:cNvSpPr>
            <p:nvPr/>
          </p:nvSpPr>
          <p:spPr bwMode="auto">
            <a:xfrm>
              <a:off x="4394" y="3792"/>
              <a:ext cx="432" cy="0"/>
            </a:xfrm>
            <a:prstGeom prst="line">
              <a:avLst/>
            </a:prstGeom>
            <a:noFill/>
            <a:ln w="19050">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322" name="Text Box 1013">
              <a:extLst>
                <a:ext uri="{FF2B5EF4-FFF2-40B4-BE49-F238E27FC236}">
                  <a16:creationId xmlns:a16="http://schemas.microsoft.com/office/drawing/2014/main" id="{BBEAE32C-A123-4A2F-8E1E-46F11BE010EB}"/>
                </a:ext>
              </a:extLst>
            </p:cNvPr>
            <p:cNvSpPr txBox="1">
              <a:spLocks noChangeArrowheads="1"/>
            </p:cNvSpPr>
            <p:nvPr/>
          </p:nvSpPr>
          <p:spPr bwMode="auto">
            <a:xfrm>
              <a:off x="4896" y="3676"/>
              <a:ext cx="33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 0</a:t>
              </a:r>
            </a:p>
          </p:txBody>
        </p:sp>
      </p:grpSp>
      <p:grpSp>
        <p:nvGrpSpPr>
          <p:cNvPr id="100355" name="Group 1027">
            <a:extLst>
              <a:ext uri="{FF2B5EF4-FFF2-40B4-BE49-F238E27FC236}">
                <a16:creationId xmlns:a16="http://schemas.microsoft.com/office/drawing/2014/main" id="{A731E604-1098-4320-893B-D7790F7B455C}"/>
              </a:ext>
            </a:extLst>
          </p:cNvPr>
          <p:cNvGrpSpPr>
            <a:grpSpLocks/>
          </p:cNvGrpSpPr>
          <p:nvPr/>
        </p:nvGrpSpPr>
        <p:grpSpPr bwMode="auto">
          <a:xfrm>
            <a:off x="685800" y="5257800"/>
            <a:ext cx="7924800" cy="1219200"/>
            <a:chOff x="432" y="3312"/>
            <a:chExt cx="4992" cy="768"/>
          </a:xfrm>
        </p:grpSpPr>
        <p:sp>
          <p:nvSpPr>
            <p:cNvPr id="54314" name="Rectangle 768">
              <a:extLst>
                <a:ext uri="{FF2B5EF4-FFF2-40B4-BE49-F238E27FC236}">
                  <a16:creationId xmlns:a16="http://schemas.microsoft.com/office/drawing/2014/main" id="{FC40B576-B2C2-4F0C-A8D2-9E7AABF3DAE4}"/>
                </a:ext>
              </a:extLst>
            </p:cNvPr>
            <p:cNvSpPr>
              <a:spLocks noChangeArrowheads="1"/>
            </p:cNvSpPr>
            <p:nvPr/>
          </p:nvSpPr>
          <p:spPr bwMode="auto">
            <a:xfrm>
              <a:off x="432" y="3312"/>
              <a:ext cx="4992" cy="768"/>
            </a:xfrm>
            <a:prstGeom prst="rect">
              <a:avLst/>
            </a:prstGeom>
            <a:noFill/>
            <a:ln w="28575">
              <a:solidFill>
                <a:srgbClr val="66FF33"/>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4315" name="Line 766">
              <a:extLst>
                <a:ext uri="{FF2B5EF4-FFF2-40B4-BE49-F238E27FC236}">
                  <a16:creationId xmlns:a16="http://schemas.microsoft.com/office/drawing/2014/main" id="{B0100DB4-4A83-44FE-BCBE-3116D9E92E04}"/>
                </a:ext>
              </a:extLst>
            </p:cNvPr>
            <p:cNvSpPr>
              <a:spLocks noChangeShapeType="1"/>
            </p:cNvSpPr>
            <p:nvPr/>
          </p:nvSpPr>
          <p:spPr bwMode="auto">
            <a:xfrm>
              <a:off x="1920" y="3312"/>
              <a:ext cx="0" cy="768"/>
            </a:xfrm>
            <a:prstGeom prst="line">
              <a:avLst/>
            </a:prstGeom>
            <a:noFill/>
            <a:ln w="28575">
              <a:solidFill>
                <a:srgbClr val="66FF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316" name="Line 767">
              <a:extLst>
                <a:ext uri="{FF2B5EF4-FFF2-40B4-BE49-F238E27FC236}">
                  <a16:creationId xmlns:a16="http://schemas.microsoft.com/office/drawing/2014/main" id="{19343F72-DCD7-4729-853C-A93752B1D80D}"/>
                </a:ext>
              </a:extLst>
            </p:cNvPr>
            <p:cNvSpPr>
              <a:spLocks noChangeShapeType="1"/>
            </p:cNvSpPr>
            <p:nvPr/>
          </p:nvSpPr>
          <p:spPr bwMode="auto">
            <a:xfrm>
              <a:off x="3696" y="3312"/>
              <a:ext cx="0" cy="768"/>
            </a:xfrm>
            <a:prstGeom prst="line">
              <a:avLst/>
            </a:prstGeom>
            <a:noFill/>
            <a:ln w="28575">
              <a:solidFill>
                <a:srgbClr val="66FF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00357" name="Group 1029">
            <a:extLst>
              <a:ext uri="{FF2B5EF4-FFF2-40B4-BE49-F238E27FC236}">
                <a16:creationId xmlns:a16="http://schemas.microsoft.com/office/drawing/2014/main" id="{8D4980C6-5655-4AE9-97DF-6D8F8B9A176F}"/>
              </a:ext>
            </a:extLst>
          </p:cNvPr>
          <p:cNvGrpSpPr>
            <a:grpSpLocks/>
          </p:cNvGrpSpPr>
          <p:nvPr/>
        </p:nvGrpSpPr>
        <p:grpSpPr bwMode="auto">
          <a:xfrm>
            <a:off x="3505200" y="5348288"/>
            <a:ext cx="2133600" cy="1052512"/>
            <a:chOff x="2208" y="3369"/>
            <a:chExt cx="1344" cy="663"/>
          </a:xfrm>
        </p:grpSpPr>
        <p:sp>
          <p:nvSpPr>
            <p:cNvPr id="54305" name="Text Box 749">
              <a:extLst>
                <a:ext uri="{FF2B5EF4-FFF2-40B4-BE49-F238E27FC236}">
                  <a16:creationId xmlns:a16="http://schemas.microsoft.com/office/drawing/2014/main" id="{640375DC-9F99-4079-A3EA-FC8029F9611E}"/>
                </a:ext>
              </a:extLst>
            </p:cNvPr>
            <p:cNvSpPr txBox="1">
              <a:spLocks noChangeArrowheads="1"/>
            </p:cNvSpPr>
            <p:nvPr/>
          </p:nvSpPr>
          <p:spPr bwMode="auto">
            <a:xfrm>
              <a:off x="2208" y="3369"/>
              <a:ext cx="9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E</a:t>
              </a:r>
              <a:r>
                <a:rPr lang="en-US" altLang="en-US" sz="1800" b="1">
                  <a:solidFill>
                    <a:srgbClr val="66FF33"/>
                  </a:solidFill>
                </a:rPr>
                <a:t> = </a:t>
              </a:r>
              <a:r>
                <a:rPr lang="en-US" altLang="en-US" sz="1800" b="1">
                  <a:solidFill>
                    <a:srgbClr val="66FFFF"/>
                  </a:solidFill>
                </a:rPr>
                <a:t>E</a:t>
              </a:r>
              <a:r>
                <a:rPr lang="en-US" altLang="en-US" sz="1800" b="1" baseline="-25000">
                  <a:solidFill>
                    <a:srgbClr val="66FFFF"/>
                  </a:solidFill>
                </a:rPr>
                <a:t>1</a:t>
              </a:r>
              <a:r>
                <a:rPr lang="en-US" altLang="en-US" sz="1800" b="1">
                  <a:solidFill>
                    <a:srgbClr val="66FF33"/>
                  </a:solidFill>
                </a:rPr>
                <a:t> +  </a:t>
              </a:r>
              <a:r>
                <a:rPr lang="en-US" altLang="en-US" sz="1800" b="1">
                  <a:solidFill>
                    <a:srgbClr val="FFFFCC"/>
                  </a:solidFill>
                </a:rPr>
                <a:t>E</a:t>
              </a:r>
              <a:r>
                <a:rPr lang="en-US" altLang="en-US" sz="1800" b="1" baseline="-25000">
                  <a:solidFill>
                    <a:srgbClr val="FFFFCC"/>
                  </a:solidFill>
                </a:rPr>
                <a:t>2</a:t>
              </a:r>
            </a:p>
          </p:txBody>
        </p:sp>
        <p:sp>
          <p:nvSpPr>
            <p:cNvPr id="54306" name="Rectangle 757">
              <a:extLst>
                <a:ext uri="{FF2B5EF4-FFF2-40B4-BE49-F238E27FC236}">
                  <a16:creationId xmlns:a16="http://schemas.microsoft.com/office/drawing/2014/main" id="{97F2F708-D089-42C4-8777-94A5214E66B0}"/>
                </a:ext>
              </a:extLst>
            </p:cNvPr>
            <p:cNvSpPr>
              <a:spLocks noChangeArrowheads="1"/>
            </p:cNvSpPr>
            <p:nvPr/>
          </p:nvSpPr>
          <p:spPr bwMode="auto">
            <a:xfrm>
              <a:off x="2208" y="3676"/>
              <a:ext cx="33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FF"/>
                  </a:solidFill>
                </a:rPr>
                <a:t>E =</a:t>
              </a:r>
            </a:p>
          </p:txBody>
        </p:sp>
        <p:sp>
          <p:nvSpPr>
            <p:cNvPr id="54307" name="Rectangle 758">
              <a:extLst>
                <a:ext uri="{FF2B5EF4-FFF2-40B4-BE49-F238E27FC236}">
                  <a16:creationId xmlns:a16="http://schemas.microsoft.com/office/drawing/2014/main" id="{3F4D11AB-42AB-4B1A-9137-FB67A9360991}"/>
                </a:ext>
              </a:extLst>
            </p:cNvPr>
            <p:cNvSpPr>
              <a:spLocks noChangeArrowheads="1"/>
            </p:cNvSpPr>
            <p:nvPr/>
          </p:nvSpPr>
          <p:spPr bwMode="auto">
            <a:xfrm>
              <a:off x="2619" y="3801"/>
              <a:ext cx="35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CC"/>
                  </a:solidFill>
                  <a:cs typeface="Arial" panose="020B0604020202020204" pitchFamily="34" charset="0"/>
                </a:rPr>
                <a:t>2 </a:t>
              </a:r>
              <a:r>
                <a:rPr lang="el-GR" altLang="en-US" sz="1800" b="1">
                  <a:solidFill>
                    <a:srgbClr val="FFFFCC"/>
                  </a:solidFill>
                  <a:cs typeface="Arial" panose="020B0604020202020204" pitchFamily="34" charset="0"/>
                </a:rPr>
                <a:t>ε</a:t>
              </a:r>
              <a:r>
                <a:rPr lang="en-US" altLang="en-US" sz="1800" b="1" baseline="-25000">
                  <a:solidFill>
                    <a:srgbClr val="FFFFCC"/>
                  </a:solidFill>
                  <a:cs typeface="Arial" panose="020B0604020202020204" pitchFamily="34" charset="0"/>
                </a:rPr>
                <a:t>0</a:t>
              </a:r>
              <a:endParaRPr lang="el-GR" altLang="en-US" sz="1800" b="1" baseline="-25000">
                <a:solidFill>
                  <a:srgbClr val="FFFFCC"/>
                </a:solidFill>
                <a:cs typeface="Arial" panose="020B0604020202020204" pitchFamily="34" charset="0"/>
              </a:endParaRPr>
            </a:p>
          </p:txBody>
        </p:sp>
        <p:sp>
          <p:nvSpPr>
            <p:cNvPr id="54308" name="Rectangle 759">
              <a:extLst>
                <a:ext uri="{FF2B5EF4-FFF2-40B4-BE49-F238E27FC236}">
                  <a16:creationId xmlns:a16="http://schemas.microsoft.com/office/drawing/2014/main" id="{DC1B0F79-52F5-41F3-A092-417F1F4CA14B}"/>
                </a:ext>
              </a:extLst>
            </p:cNvPr>
            <p:cNvSpPr>
              <a:spLocks noChangeArrowheads="1"/>
            </p:cNvSpPr>
            <p:nvPr/>
          </p:nvSpPr>
          <p:spPr bwMode="auto">
            <a:xfrm>
              <a:off x="2496" y="3552"/>
              <a:ext cx="62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n-US" sz="1800" b="1">
                  <a:solidFill>
                    <a:srgbClr val="FFFFCC"/>
                  </a:solidFill>
                  <a:cs typeface="Arial" panose="020B0604020202020204" pitchFamily="34" charset="0"/>
                </a:rPr>
                <a:t>σ</a:t>
              </a:r>
              <a:r>
                <a:rPr lang="en-US" altLang="en-US" sz="1800" b="1" baseline="-25000">
                  <a:solidFill>
                    <a:srgbClr val="FFFFCC"/>
                  </a:solidFill>
                  <a:cs typeface="Arial" panose="020B0604020202020204" pitchFamily="34" charset="0"/>
                </a:rPr>
                <a:t>1</a:t>
              </a:r>
              <a:r>
                <a:rPr lang="en-US" altLang="en-US" sz="1800" b="1">
                  <a:solidFill>
                    <a:srgbClr val="FFFFCC"/>
                  </a:solidFill>
                  <a:cs typeface="Arial" panose="020B0604020202020204" pitchFamily="34" charset="0"/>
                </a:rPr>
                <a:t> + </a:t>
              </a:r>
              <a:r>
                <a:rPr lang="el-GR" altLang="en-US" sz="1800" b="1">
                  <a:solidFill>
                    <a:srgbClr val="FFFFCC"/>
                  </a:solidFill>
                </a:rPr>
                <a:t>σ</a:t>
              </a:r>
              <a:r>
                <a:rPr lang="en-US" altLang="en-US" sz="1800" b="1" baseline="-25000">
                  <a:solidFill>
                    <a:srgbClr val="FFFFCC"/>
                  </a:solidFill>
                </a:rPr>
                <a:t>2</a:t>
              </a:r>
              <a:r>
                <a:rPr lang="en-US" altLang="en-US" sz="1800"/>
                <a:t> </a:t>
              </a:r>
              <a:endParaRPr lang="el-GR" altLang="en-US" sz="1800"/>
            </a:p>
          </p:txBody>
        </p:sp>
        <p:sp>
          <p:nvSpPr>
            <p:cNvPr id="54309" name="Line 760">
              <a:extLst>
                <a:ext uri="{FF2B5EF4-FFF2-40B4-BE49-F238E27FC236}">
                  <a16:creationId xmlns:a16="http://schemas.microsoft.com/office/drawing/2014/main" id="{CB83F7E1-4A25-434E-BA6B-5638121F13FD}"/>
                </a:ext>
              </a:extLst>
            </p:cNvPr>
            <p:cNvSpPr>
              <a:spLocks noChangeShapeType="1"/>
            </p:cNvSpPr>
            <p:nvPr/>
          </p:nvSpPr>
          <p:spPr bwMode="auto">
            <a:xfrm>
              <a:off x="2570" y="3792"/>
              <a:ext cx="432" cy="0"/>
            </a:xfrm>
            <a:prstGeom prst="line">
              <a:avLst/>
            </a:prstGeom>
            <a:noFill/>
            <a:ln w="19050">
              <a:solidFill>
                <a:srgbClr val="FF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4310" name="Rectangle 1016">
              <a:extLst>
                <a:ext uri="{FF2B5EF4-FFF2-40B4-BE49-F238E27FC236}">
                  <a16:creationId xmlns:a16="http://schemas.microsoft.com/office/drawing/2014/main" id="{395BCD19-DEF9-4834-B467-46207655747D}"/>
                </a:ext>
              </a:extLst>
            </p:cNvPr>
            <p:cNvSpPr>
              <a:spLocks noChangeArrowheads="1"/>
            </p:cNvSpPr>
            <p:nvPr/>
          </p:nvSpPr>
          <p:spPr bwMode="auto">
            <a:xfrm>
              <a:off x="3046" y="3676"/>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FF"/>
                  </a:solidFill>
                </a:rPr>
                <a:t>=</a:t>
              </a:r>
            </a:p>
          </p:txBody>
        </p:sp>
        <p:sp>
          <p:nvSpPr>
            <p:cNvPr id="54311" name="Rectangle 1017">
              <a:extLst>
                <a:ext uri="{FF2B5EF4-FFF2-40B4-BE49-F238E27FC236}">
                  <a16:creationId xmlns:a16="http://schemas.microsoft.com/office/drawing/2014/main" id="{4084576F-9DF8-4FF7-B88A-1F6A3F4BCB59}"/>
                </a:ext>
              </a:extLst>
            </p:cNvPr>
            <p:cNvSpPr>
              <a:spLocks noChangeArrowheads="1"/>
            </p:cNvSpPr>
            <p:nvPr/>
          </p:nvSpPr>
          <p:spPr bwMode="auto">
            <a:xfrm>
              <a:off x="3265" y="3783"/>
              <a:ext cx="27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cs typeface="Arial" panose="020B0604020202020204" pitchFamily="34" charset="0"/>
                </a:rPr>
                <a:t> </a:t>
              </a:r>
              <a:r>
                <a:rPr lang="el-GR" altLang="en-US" sz="1800" b="1">
                  <a:solidFill>
                    <a:srgbClr val="FF99FF"/>
                  </a:solidFill>
                  <a:cs typeface="Arial" panose="020B0604020202020204" pitchFamily="34" charset="0"/>
                </a:rPr>
                <a:t>ε</a:t>
              </a:r>
              <a:r>
                <a:rPr lang="en-US" altLang="en-US" sz="1800" b="1" baseline="-25000">
                  <a:solidFill>
                    <a:srgbClr val="FF99FF"/>
                  </a:solidFill>
                  <a:cs typeface="Arial" panose="020B0604020202020204" pitchFamily="34" charset="0"/>
                </a:rPr>
                <a:t>0</a:t>
              </a:r>
              <a:endParaRPr lang="el-GR" altLang="en-US" sz="1800" b="1" baseline="-25000">
                <a:solidFill>
                  <a:srgbClr val="FF99FF"/>
                </a:solidFill>
                <a:cs typeface="Arial" panose="020B0604020202020204" pitchFamily="34" charset="0"/>
              </a:endParaRPr>
            </a:p>
          </p:txBody>
        </p:sp>
        <p:sp>
          <p:nvSpPr>
            <p:cNvPr id="54312" name="Rectangle 1018">
              <a:extLst>
                <a:ext uri="{FF2B5EF4-FFF2-40B4-BE49-F238E27FC236}">
                  <a16:creationId xmlns:a16="http://schemas.microsoft.com/office/drawing/2014/main" id="{83EF7388-EDF1-4D13-843A-E6ABFE6BE247}"/>
                </a:ext>
              </a:extLst>
            </p:cNvPr>
            <p:cNvSpPr>
              <a:spLocks noChangeArrowheads="1"/>
            </p:cNvSpPr>
            <p:nvPr/>
          </p:nvSpPr>
          <p:spPr bwMode="auto">
            <a:xfrm>
              <a:off x="3312" y="3552"/>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n-US" sz="1800" b="1">
                  <a:solidFill>
                    <a:srgbClr val="FF99FF"/>
                  </a:solidFill>
                  <a:cs typeface="Arial" panose="020B0604020202020204" pitchFamily="34" charset="0"/>
                </a:rPr>
                <a:t>σ</a:t>
              </a:r>
              <a:endParaRPr lang="el-GR" altLang="en-US" sz="1800">
                <a:solidFill>
                  <a:srgbClr val="FF99FF"/>
                </a:solidFill>
                <a:cs typeface="Arial" panose="020B0604020202020204" pitchFamily="34" charset="0"/>
              </a:endParaRPr>
            </a:p>
          </p:txBody>
        </p:sp>
        <p:sp>
          <p:nvSpPr>
            <p:cNvPr id="54313" name="Line 1019">
              <a:extLst>
                <a:ext uri="{FF2B5EF4-FFF2-40B4-BE49-F238E27FC236}">
                  <a16:creationId xmlns:a16="http://schemas.microsoft.com/office/drawing/2014/main" id="{4A984674-A881-4D7C-A1AD-34F40898CFAB}"/>
                </a:ext>
              </a:extLst>
            </p:cNvPr>
            <p:cNvSpPr>
              <a:spLocks noChangeShapeType="1"/>
            </p:cNvSpPr>
            <p:nvPr/>
          </p:nvSpPr>
          <p:spPr bwMode="auto">
            <a:xfrm>
              <a:off x="3264" y="3792"/>
              <a:ext cx="288" cy="0"/>
            </a:xfrm>
            <a:prstGeom prst="line">
              <a:avLst/>
            </a:prstGeom>
            <a:noFill/>
            <a:ln w="19050">
              <a:solidFill>
                <a:srgbClr val="FF99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92158" name="Rectangle 1022">
            <a:extLst>
              <a:ext uri="{FF2B5EF4-FFF2-40B4-BE49-F238E27FC236}">
                <a16:creationId xmlns:a16="http://schemas.microsoft.com/office/drawing/2014/main" id="{A2252AEE-7DA6-4851-AFF4-F41B9E34F860}"/>
              </a:ext>
            </a:extLst>
          </p:cNvPr>
          <p:cNvSpPr>
            <a:spLocks noChangeArrowheads="1"/>
          </p:cNvSpPr>
          <p:nvPr/>
        </p:nvSpPr>
        <p:spPr bwMode="auto">
          <a:xfrm>
            <a:off x="990600" y="76200"/>
            <a:ext cx="1371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CC"/>
                </a:solidFill>
              </a:rPr>
              <a:t>+ </a:t>
            </a:r>
            <a:r>
              <a:rPr lang="el-GR" altLang="en-US" sz="1800" b="1">
                <a:solidFill>
                  <a:srgbClr val="FFFFCC"/>
                </a:solidFill>
              </a:rPr>
              <a:t>σ</a:t>
            </a:r>
            <a:r>
              <a:rPr lang="en-US" altLang="en-US" sz="1800" b="1">
                <a:solidFill>
                  <a:srgbClr val="FFFFCC"/>
                </a:solidFill>
              </a:rPr>
              <a:t> &amp; - </a:t>
            </a:r>
            <a:r>
              <a:rPr lang="el-GR" altLang="en-US" sz="1800" b="1">
                <a:solidFill>
                  <a:srgbClr val="FFFFCC"/>
                </a:solidFill>
              </a:rPr>
              <a:t>σ</a:t>
            </a:r>
            <a:endParaRPr lang="en-US" altLang="en-US"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91527"/>
                                        </p:tgtEl>
                                        <p:attrNameLst>
                                          <p:attrName>style.visibility</p:attrName>
                                        </p:attrNameLst>
                                      </p:cBhvr>
                                      <p:to>
                                        <p:strVal val="visible"/>
                                      </p:to>
                                    </p:set>
                                    <p:animEffect transition="in" filter="wipe(left)">
                                      <p:cBhvr>
                                        <p:cTn id="7" dur="500"/>
                                        <p:tgtEl>
                                          <p:spTgt spid="9152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92158"/>
                                        </p:tgtEl>
                                        <p:attrNameLst>
                                          <p:attrName>style.visibility</p:attrName>
                                        </p:attrNameLst>
                                      </p:cBhvr>
                                      <p:to>
                                        <p:strVal val="visible"/>
                                      </p:to>
                                    </p:set>
                                    <p:anim calcmode="lin" valueType="num">
                                      <p:cBhvr>
                                        <p:cTn id="12" dur="500" fill="hold"/>
                                        <p:tgtEl>
                                          <p:spTgt spid="92158"/>
                                        </p:tgtEl>
                                        <p:attrNameLst>
                                          <p:attrName>ppt_w</p:attrName>
                                        </p:attrNameLst>
                                      </p:cBhvr>
                                      <p:tavLst>
                                        <p:tav tm="0">
                                          <p:val>
                                            <p:fltVal val="0"/>
                                          </p:val>
                                        </p:tav>
                                        <p:tav tm="100000">
                                          <p:val>
                                            <p:strVal val="#ppt_w"/>
                                          </p:val>
                                        </p:tav>
                                      </p:tavLst>
                                    </p:anim>
                                    <p:anim calcmode="lin" valueType="num">
                                      <p:cBhvr>
                                        <p:cTn id="13" dur="500" fill="hold"/>
                                        <p:tgtEl>
                                          <p:spTgt spid="92158"/>
                                        </p:tgtEl>
                                        <p:attrNameLst>
                                          <p:attrName>ppt_h</p:attrName>
                                        </p:attrNameLst>
                                      </p:cBhvr>
                                      <p:tavLst>
                                        <p:tav tm="0">
                                          <p:val>
                                            <p:fltVal val="0"/>
                                          </p:val>
                                        </p:tav>
                                        <p:tav tm="100000">
                                          <p:val>
                                            <p:strVal val="#ppt_h"/>
                                          </p:val>
                                        </p:tav>
                                      </p:tavLst>
                                    </p:anim>
                                    <p:animEffect transition="in" filter="fade">
                                      <p:cBhvr>
                                        <p:cTn id="14" dur="500"/>
                                        <p:tgtEl>
                                          <p:spTgt spid="92158"/>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ntr" presetSubtype="0" fill="hold" nodeType="clickEffect">
                                  <p:stCondLst>
                                    <p:cond delay="0"/>
                                  </p:stCondLst>
                                  <p:childTnLst>
                                    <p:set>
                                      <p:cBhvr>
                                        <p:cTn id="18" dur="1" fill="hold">
                                          <p:stCondLst>
                                            <p:cond delay="0"/>
                                          </p:stCondLst>
                                        </p:cTn>
                                        <p:tgtEl>
                                          <p:spTgt spid="91982"/>
                                        </p:tgtEl>
                                        <p:attrNameLst>
                                          <p:attrName>style.visibility</p:attrName>
                                        </p:attrNameLst>
                                      </p:cBhvr>
                                      <p:to>
                                        <p:strVal val="visible"/>
                                      </p:to>
                                    </p:set>
                                    <p:anim calcmode="lin" valueType="num">
                                      <p:cBhvr>
                                        <p:cTn id="19" dur="500" fill="hold"/>
                                        <p:tgtEl>
                                          <p:spTgt spid="91982"/>
                                        </p:tgtEl>
                                        <p:attrNameLst>
                                          <p:attrName>ppt_w</p:attrName>
                                        </p:attrNameLst>
                                      </p:cBhvr>
                                      <p:tavLst>
                                        <p:tav tm="0">
                                          <p:val>
                                            <p:fltVal val="0"/>
                                          </p:val>
                                        </p:tav>
                                        <p:tav tm="100000">
                                          <p:val>
                                            <p:strVal val="#ppt_w"/>
                                          </p:val>
                                        </p:tav>
                                      </p:tavLst>
                                    </p:anim>
                                    <p:anim calcmode="lin" valueType="num">
                                      <p:cBhvr>
                                        <p:cTn id="20" dur="500" fill="hold"/>
                                        <p:tgtEl>
                                          <p:spTgt spid="91982"/>
                                        </p:tgtEl>
                                        <p:attrNameLst>
                                          <p:attrName>ppt_h</p:attrName>
                                        </p:attrNameLst>
                                      </p:cBhvr>
                                      <p:tavLst>
                                        <p:tav tm="0">
                                          <p:val>
                                            <p:fltVal val="0"/>
                                          </p:val>
                                        </p:tav>
                                        <p:tav tm="100000">
                                          <p:val>
                                            <p:strVal val="#ppt_h"/>
                                          </p:val>
                                        </p:tav>
                                      </p:tavLst>
                                    </p:anim>
                                    <p:animEffect transition="in" filter="fade">
                                      <p:cBhvr>
                                        <p:cTn id="21" dur="500"/>
                                        <p:tgtEl>
                                          <p:spTgt spid="91982"/>
                                        </p:tgtEl>
                                      </p:cBhvr>
                                    </p:animEffect>
                                  </p:childTnLst>
                                </p:cTn>
                              </p:par>
                            </p:childTnLst>
                          </p:cTn>
                        </p:par>
                        <p:par>
                          <p:cTn id="22" fill="hold" nodeType="afterGroup">
                            <p:stCondLst>
                              <p:cond delay="500"/>
                            </p:stCondLst>
                            <p:childTnLst>
                              <p:par>
                                <p:cTn id="23" presetID="53" presetClass="entr" presetSubtype="0" fill="hold" grpId="0" nodeType="afterEffect">
                                  <p:stCondLst>
                                    <p:cond delay="0"/>
                                  </p:stCondLst>
                                  <p:childTnLst>
                                    <p:set>
                                      <p:cBhvr>
                                        <p:cTn id="24" dur="1" fill="hold">
                                          <p:stCondLst>
                                            <p:cond delay="0"/>
                                          </p:stCondLst>
                                        </p:cTn>
                                        <p:tgtEl>
                                          <p:spTgt spid="91846"/>
                                        </p:tgtEl>
                                        <p:attrNameLst>
                                          <p:attrName>style.visibility</p:attrName>
                                        </p:attrNameLst>
                                      </p:cBhvr>
                                      <p:to>
                                        <p:strVal val="visible"/>
                                      </p:to>
                                    </p:set>
                                    <p:anim calcmode="lin" valueType="num">
                                      <p:cBhvr>
                                        <p:cTn id="25" dur="500" fill="hold"/>
                                        <p:tgtEl>
                                          <p:spTgt spid="91846"/>
                                        </p:tgtEl>
                                        <p:attrNameLst>
                                          <p:attrName>ppt_w</p:attrName>
                                        </p:attrNameLst>
                                      </p:cBhvr>
                                      <p:tavLst>
                                        <p:tav tm="0">
                                          <p:val>
                                            <p:fltVal val="0"/>
                                          </p:val>
                                        </p:tav>
                                        <p:tav tm="100000">
                                          <p:val>
                                            <p:strVal val="#ppt_w"/>
                                          </p:val>
                                        </p:tav>
                                      </p:tavLst>
                                    </p:anim>
                                    <p:anim calcmode="lin" valueType="num">
                                      <p:cBhvr>
                                        <p:cTn id="26" dur="500" fill="hold"/>
                                        <p:tgtEl>
                                          <p:spTgt spid="91846"/>
                                        </p:tgtEl>
                                        <p:attrNameLst>
                                          <p:attrName>ppt_h</p:attrName>
                                        </p:attrNameLst>
                                      </p:cBhvr>
                                      <p:tavLst>
                                        <p:tav tm="0">
                                          <p:val>
                                            <p:fltVal val="0"/>
                                          </p:val>
                                        </p:tav>
                                        <p:tav tm="100000">
                                          <p:val>
                                            <p:strVal val="#ppt_h"/>
                                          </p:val>
                                        </p:tav>
                                      </p:tavLst>
                                    </p:anim>
                                    <p:animEffect transition="in" filter="fade">
                                      <p:cBhvr>
                                        <p:cTn id="27" dur="500"/>
                                        <p:tgtEl>
                                          <p:spTgt spid="9184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2" fill="hold" nodeType="clickEffect">
                                  <p:stCondLst>
                                    <p:cond delay="0"/>
                                  </p:stCondLst>
                                  <p:childTnLst>
                                    <p:set>
                                      <p:cBhvr>
                                        <p:cTn id="31" dur="1" fill="hold">
                                          <p:stCondLst>
                                            <p:cond delay="0"/>
                                          </p:stCondLst>
                                        </p:cTn>
                                        <p:tgtEl>
                                          <p:spTgt spid="91848"/>
                                        </p:tgtEl>
                                        <p:attrNameLst>
                                          <p:attrName>style.visibility</p:attrName>
                                        </p:attrNameLst>
                                      </p:cBhvr>
                                      <p:to>
                                        <p:strVal val="visible"/>
                                      </p:to>
                                    </p:set>
                                    <p:animEffect transition="in" filter="wipe(right)">
                                      <p:cBhvr>
                                        <p:cTn id="32" dur="500"/>
                                        <p:tgtEl>
                                          <p:spTgt spid="91848"/>
                                        </p:tgtEl>
                                      </p:cBhvr>
                                    </p:animEffect>
                                  </p:childTnLst>
                                </p:cTn>
                              </p:par>
                            </p:childTnLst>
                          </p:cTn>
                        </p:par>
                        <p:par>
                          <p:cTn id="33" fill="hold" nodeType="afterGroup">
                            <p:stCondLst>
                              <p:cond delay="500"/>
                            </p:stCondLst>
                            <p:childTnLst>
                              <p:par>
                                <p:cTn id="34" presetID="22" presetClass="entr" presetSubtype="8" fill="hold" nodeType="afterEffect">
                                  <p:stCondLst>
                                    <p:cond delay="0"/>
                                  </p:stCondLst>
                                  <p:childTnLst>
                                    <p:set>
                                      <p:cBhvr>
                                        <p:cTn id="35" dur="1" fill="hold">
                                          <p:stCondLst>
                                            <p:cond delay="0"/>
                                          </p:stCondLst>
                                        </p:cTn>
                                        <p:tgtEl>
                                          <p:spTgt spid="91531"/>
                                        </p:tgtEl>
                                        <p:attrNameLst>
                                          <p:attrName>style.visibility</p:attrName>
                                        </p:attrNameLst>
                                      </p:cBhvr>
                                      <p:to>
                                        <p:strVal val="visible"/>
                                      </p:to>
                                    </p:set>
                                    <p:animEffect transition="in" filter="wipe(left)">
                                      <p:cBhvr>
                                        <p:cTn id="36" dur="500"/>
                                        <p:tgtEl>
                                          <p:spTgt spid="91531"/>
                                        </p:tgtEl>
                                      </p:cBhvr>
                                    </p:animEffect>
                                  </p:childTnLst>
                                </p:cTn>
                              </p:par>
                            </p:childTnLst>
                          </p:cTn>
                        </p:par>
                        <p:par>
                          <p:cTn id="37" fill="hold" nodeType="afterGroup">
                            <p:stCondLst>
                              <p:cond delay="1000"/>
                            </p:stCondLst>
                            <p:childTnLst>
                              <p:par>
                                <p:cTn id="38" presetID="22" presetClass="entr" presetSubtype="8" fill="hold" nodeType="afterEffect">
                                  <p:stCondLst>
                                    <p:cond delay="0"/>
                                  </p:stCondLst>
                                  <p:childTnLst>
                                    <p:set>
                                      <p:cBhvr>
                                        <p:cTn id="39" dur="1" fill="hold">
                                          <p:stCondLst>
                                            <p:cond delay="0"/>
                                          </p:stCondLst>
                                        </p:cTn>
                                        <p:tgtEl>
                                          <p:spTgt spid="91971"/>
                                        </p:tgtEl>
                                        <p:attrNameLst>
                                          <p:attrName>style.visibility</p:attrName>
                                        </p:attrNameLst>
                                      </p:cBhvr>
                                      <p:to>
                                        <p:strVal val="visible"/>
                                      </p:to>
                                    </p:set>
                                    <p:animEffect transition="in" filter="wipe(left)">
                                      <p:cBhvr>
                                        <p:cTn id="40" dur="500"/>
                                        <p:tgtEl>
                                          <p:spTgt spid="91971"/>
                                        </p:tgtEl>
                                      </p:cBhvr>
                                    </p:animEffect>
                                  </p:childTnLst>
                                </p:cTn>
                              </p:par>
                            </p:childTnLst>
                          </p:cTn>
                        </p:par>
                        <p:par>
                          <p:cTn id="41" fill="hold" nodeType="afterGroup">
                            <p:stCondLst>
                              <p:cond delay="1500"/>
                            </p:stCondLst>
                            <p:childTnLst>
                              <p:par>
                                <p:cTn id="42" presetID="22" presetClass="entr" presetSubtype="8" fill="hold" nodeType="afterEffect">
                                  <p:stCondLst>
                                    <p:cond delay="0"/>
                                  </p:stCondLst>
                                  <p:childTnLst>
                                    <p:set>
                                      <p:cBhvr>
                                        <p:cTn id="43" dur="1" fill="hold">
                                          <p:stCondLst>
                                            <p:cond delay="0"/>
                                          </p:stCondLst>
                                        </p:cTn>
                                        <p:tgtEl>
                                          <p:spTgt spid="91530"/>
                                        </p:tgtEl>
                                        <p:attrNameLst>
                                          <p:attrName>style.visibility</p:attrName>
                                        </p:attrNameLst>
                                      </p:cBhvr>
                                      <p:to>
                                        <p:strVal val="visible"/>
                                      </p:to>
                                    </p:set>
                                    <p:animEffect transition="in" filter="wipe(left)">
                                      <p:cBhvr>
                                        <p:cTn id="44" dur="500"/>
                                        <p:tgtEl>
                                          <p:spTgt spid="91530"/>
                                        </p:tgtEl>
                                      </p:cBhvr>
                                    </p:animEffect>
                                  </p:childTnLst>
                                </p:cTn>
                              </p:par>
                            </p:childTnLst>
                          </p:cTn>
                        </p:par>
                        <p:par>
                          <p:cTn id="45" fill="hold" nodeType="afterGroup">
                            <p:stCondLst>
                              <p:cond delay="2000"/>
                            </p:stCondLst>
                            <p:childTnLst>
                              <p:par>
                                <p:cTn id="46" presetID="9" presetClass="entr" presetSubtype="0" fill="hold" nodeType="afterEffect">
                                  <p:stCondLst>
                                    <p:cond delay="0"/>
                                  </p:stCondLst>
                                  <p:childTnLst>
                                    <p:set>
                                      <p:cBhvr>
                                        <p:cTn id="47" dur="1" fill="hold">
                                          <p:stCondLst>
                                            <p:cond delay="0"/>
                                          </p:stCondLst>
                                        </p:cTn>
                                        <p:tgtEl>
                                          <p:spTgt spid="91856"/>
                                        </p:tgtEl>
                                        <p:attrNameLst>
                                          <p:attrName>style.visibility</p:attrName>
                                        </p:attrNameLst>
                                      </p:cBhvr>
                                      <p:to>
                                        <p:strVal val="visible"/>
                                      </p:to>
                                    </p:set>
                                    <p:animEffect transition="in" filter="dissolve">
                                      <p:cBhvr>
                                        <p:cTn id="48" dur="500"/>
                                        <p:tgtEl>
                                          <p:spTgt spid="91856"/>
                                        </p:tgtEl>
                                      </p:cBhvr>
                                    </p:animEffect>
                                  </p:childTnLst>
                                </p:cTn>
                              </p:par>
                            </p:childTnLst>
                          </p:cTn>
                        </p:par>
                        <p:par>
                          <p:cTn id="49" fill="hold" nodeType="afterGroup">
                            <p:stCondLst>
                              <p:cond delay="2500"/>
                            </p:stCondLst>
                            <p:childTnLst>
                              <p:par>
                                <p:cTn id="50" presetID="9" presetClass="entr" presetSubtype="0" fill="hold" nodeType="afterEffect">
                                  <p:stCondLst>
                                    <p:cond delay="0"/>
                                  </p:stCondLst>
                                  <p:childTnLst>
                                    <p:set>
                                      <p:cBhvr>
                                        <p:cTn id="51" dur="1" fill="hold">
                                          <p:stCondLst>
                                            <p:cond delay="0"/>
                                          </p:stCondLst>
                                        </p:cTn>
                                        <p:tgtEl>
                                          <p:spTgt spid="91853"/>
                                        </p:tgtEl>
                                        <p:attrNameLst>
                                          <p:attrName>style.visibility</p:attrName>
                                        </p:attrNameLst>
                                      </p:cBhvr>
                                      <p:to>
                                        <p:strVal val="visible"/>
                                      </p:to>
                                    </p:set>
                                    <p:animEffect transition="in" filter="dissolve">
                                      <p:cBhvr>
                                        <p:cTn id="52" dur="500"/>
                                        <p:tgtEl>
                                          <p:spTgt spid="91853"/>
                                        </p:tgtEl>
                                      </p:cBhvr>
                                    </p:animEffect>
                                  </p:childTnLst>
                                </p:cTn>
                              </p:par>
                            </p:childTnLst>
                          </p:cTn>
                        </p:par>
                        <p:par>
                          <p:cTn id="53" fill="hold" nodeType="afterGroup">
                            <p:stCondLst>
                              <p:cond delay="3000"/>
                            </p:stCondLst>
                            <p:childTnLst>
                              <p:par>
                                <p:cTn id="54" presetID="9" presetClass="entr" presetSubtype="0" fill="hold" nodeType="afterEffect">
                                  <p:stCondLst>
                                    <p:cond delay="0"/>
                                  </p:stCondLst>
                                  <p:childTnLst>
                                    <p:set>
                                      <p:cBhvr>
                                        <p:cTn id="55" dur="1" fill="hold">
                                          <p:stCondLst>
                                            <p:cond delay="0"/>
                                          </p:stCondLst>
                                        </p:cTn>
                                        <p:tgtEl>
                                          <p:spTgt spid="91850"/>
                                        </p:tgtEl>
                                        <p:attrNameLst>
                                          <p:attrName>style.visibility</p:attrName>
                                        </p:attrNameLst>
                                      </p:cBhvr>
                                      <p:to>
                                        <p:strVal val="visible"/>
                                      </p:to>
                                    </p:set>
                                    <p:animEffect transition="in" filter="dissolve">
                                      <p:cBhvr>
                                        <p:cTn id="56" dur="500"/>
                                        <p:tgtEl>
                                          <p:spTgt spid="91850"/>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53" presetClass="entr" presetSubtype="0" fill="hold" nodeType="clickEffect">
                                  <p:stCondLst>
                                    <p:cond delay="0"/>
                                  </p:stCondLst>
                                  <p:childTnLst>
                                    <p:set>
                                      <p:cBhvr>
                                        <p:cTn id="60" dur="1" fill="hold">
                                          <p:stCondLst>
                                            <p:cond delay="0"/>
                                          </p:stCondLst>
                                        </p:cTn>
                                        <p:tgtEl>
                                          <p:spTgt spid="91914"/>
                                        </p:tgtEl>
                                        <p:attrNameLst>
                                          <p:attrName>style.visibility</p:attrName>
                                        </p:attrNameLst>
                                      </p:cBhvr>
                                      <p:to>
                                        <p:strVal val="visible"/>
                                      </p:to>
                                    </p:set>
                                    <p:anim calcmode="lin" valueType="num">
                                      <p:cBhvr>
                                        <p:cTn id="61" dur="500" fill="hold"/>
                                        <p:tgtEl>
                                          <p:spTgt spid="91914"/>
                                        </p:tgtEl>
                                        <p:attrNameLst>
                                          <p:attrName>ppt_w</p:attrName>
                                        </p:attrNameLst>
                                      </p:cBhvr>
                                      <p:tavLst>
                                        <p:tav tm="0">
                                          <p:val>
                                            <p:fltVal val="0"/>
                                          </p:val>
                                        </p:tav>
                                        <p:tav tm="100000">
                                          <p:val>
                                            <p:strVal val="#ppt_w"/>
                                          </p:val>
                                        </p:tav>
                                      </p:tavLst>
                                    </p:anim>
                                    <p:anim calcmode="lin" valueType="num">
                                      <p:cBhvr>
                                        <p:cTn id="62" dur="500" fill="hold"/>
                                        <p:tgtEl>
                                          <p:spTgt spid="91914"/>
                                        </p:tgtEl>
                                        <p:attrNameLst>
                                          <p:attrName>ppt_h</p:attrName>
                                        </p:attrNameLst>
                                      </p:cBhvr>
                                      <p:tavLst>
                                        <p:tav tm="0">
                                          <p:val>
                                            <p:fltVal val="0"/>
                                          </p:val>
                                        </p:tav>
                                        <p:tav tm="100000">
                                          <p:val>
                                            <p:strVal val="#ppt_h"/>
                                          </p:val>
                                        </p:tav>
                                      </p:tavLst>
                                    </p:anim>
                                    <p:animEffect transition="in" filter="fade">
                                      <p:cBhvr>
                                        <p:cTn id="63" dur="500"/>
                                        <p:tgtEl>
                                          <p:spTgt spid="91914"/>
                                        </p:tgtEl>
                                      </p:cBhvr>
                                    </p:animEffect>
                                  </p:childTnLst>
                                </p:cTn>
                              </p:par>
                              <p:par>
                                <p:cTn id="64" presetID="53" presetClass="entr" presetSubtype="0" fill="hold" grpId="0" nodeType="withEffect">
                                  <p:stCondLst>
                                    <p:cond delay="0"/>
                                  </p:stCondLst>
                                  <p:childTnLst>
                                    <p:set>
                                      <p:cBhvr>
                                        <p:cTn id="65" dur="1" fill="hold">
                                          <p:stCondLst>
                                            <p:cond delay="0"/>
                                          </p:stCondLst>
                                        </p:cTn>
                                        <p:tgtEl>
                                          <p:spTgt spid="91847"/>
                                        </p:tgtEl>
                                        <p:attrNameLst>
                                          <p:attrName>style.visibility</p:attrName>
                                        </p:attrNameLst>
                                      </p:cBhvr>
                                      <p:to>
                                        <p:strVal val="visible"/>
                                      </p:to>
                                    </p:set>
                                    <p:anim calcmode="lin" valueType="num">
                                      <p:cBhvr>
                                        <p:cTn id="66" dur="500" fill="hold"/>
                                        <p:tgtEl>
                                          <p:spTgt spid="91847"/>
                                        </p:tgtEl>
                                        <p:attrNameLst>
                                          <p:attrName>ppt_w</p:attrName>
                                        </p:attrNameLst>
                                      </p:cBhvr>
                                      <p:tavLst>
                                        <p:tav tm="0">
                                          <p:val>
                                            <p:fltVal val="0"/>
                                          </p:val>
                                        </p:tav>
                                        <p:tav tm="100000">
                                          <p:val>
                                            <p:strVal val="#ppt_w"/>
                                          </p:val>
                                        </p:tav>
                                      </p:tavLst>
                                    </p:anim>
                                    <p:anim calcmode="lin" valueType="num">
                                      <p:cBhvr>
                                        <p:cTn id="67" dur="500" fill="hold"/>
                                        <p:tgtEl>
                                          <p:spTgt spid="91847"/>
                                        </p:tgtEl>
                                        <p:attrNameLst>
                                          <p:attrName>ppt_h</p:attrName>
                                        </p:attrNameLst>
                                      </p:cBhvr>
                                      <p:tavLst>
                                        <p:tav tm="0">
                                          <p:val>
                                            <p:fltVal val="0"/>
                                          </p:val>
                                        </p:tav>
                                        <p:tav tm="100000">
                                          <p:val>
                                            <p:strVal val="#ppt_h"/>
                                          </p:val>
                                        </p:tav>
                                      </p:tavLst>
                                    </p:anim>
                                    <p:animEffect transition="in" filter="fade">
                                      <p:cBhvr>
                                        <p:cTn id="68" dur="500"/>
                                        <p:tgtEl>
                                          <p:spTgt spid="91847"/>
                                        </p:tgtEl>
                                      </p:cBhvr>
                                    </p:animEffect>
                                  </p:childTnLst>
                                </p:cTn>
                              </p:par>
                            </p:childTnLst>
                          </p:cTn>
                        </p:par>
                      </p:childTnLst>
                    </p:cTn>
                  </p:par>
                  <p:par>
                    <p:cTn id="69" fill="hold" nodeType="clickPar">
                      <p:stCondLst>
                        <p:cond delay="indefinite"/>
                      </p:stCondLst>
                      <p:childTnLst>
                        <p:par>
                          <p:cTn id="70" fill="hold" nodeType="withGroup">
                            <p:stCondLst>
                              <p:cond delay="0"/>
                            </p:stCondLst>
                            <p:childTnLst>
                              <p:par>
                                <p:cTn id="71" presetID="22" presetClass="entr" presetSubtype="8" fill="hold" nodeType="clickEffect">
                                  <p:stCondLst>
                                    <p:cond delay="0"/>
                                  </p:stCondLst>
                                  <p:childTnLst>
                                    <p:set>
                                      <p:cBhvr>
                                        <p:cTn id="72" dur="1" fill="hold">
                                          <p:stCondLst>
                                            <p:cond delay="0"/>
                                          </p:stCondLst>
                                        </p:cTn>
                                        <p:tgtEl>
                                          <p:spTgt spid="91849"/>
                                        </p:tgtEl>
                                        <p:attrNameLst>
                                          <p:attrName>style.visibility</p:attrName>
                                        </p:attrNameLst>
                                      </p:cBhvr>
                                      <p:to>
                                        <p:strVal val="visible"/>
                                      </p:to>
                                    </p:set>
                                    <p:animEffect transition="in" filter="wipe(left)">
                                      <p:cBhvr>
                                        <p:cTn id="73" dur="500"/>
                                        <p:tgtEl>
                                          <p:spTgt spid="91849"/>
                                        </p:tgtEl>
                                      </p:cBhvr>
                                    </p:animEffect>
                                  </p:childTnLst>
                                </p:cTn>
                              </p:par>
                            </p:childTnLst>
                          </p:cTn>
                        </p:par>
                        <p:par>
                          <p:cTn id="74" fill="hold" nodeType="afterGroup">
                            <p:stCondLst>
                              <p:cond delay="500"/>
                            </p:stCondLst>
                            <p:childTnLst>
                              <p:par>
                                <p:cTn id="75" presetID="22" presetClass="entr" presetSubtype="8" fill="hold" nodeType="afterEffect">
                                  <p:stCondLst>
                                    <p:cond delay="0"/>
                                  </p:stCondLst>
                                  <p:childTnLst>
                                    <p:set>
                                      <p:cBhvr>
                                        <p:cTn id="76" dur="1" fill="hold">
                                          <p:stCondLst>
                                            <p:cond delay="0"/>
                                          </p:stCondLst>
                                        </p:cTn>
                                        <p:tgtEl>
                                          <p:spTgt spid="91528"/>
                                        </p:tgtEl>
                                        <p:attrNameLst>
                                          <p:attrName>style.visibility</p:attrName>
                                        </p:attrNameLst>
                                      </p:cBhvr>
                                      <p:to>
                                        <p:strVal val="visible"/>
                                      </p:to>
                                    </p:set>
                                    <p:animEffect transition="in" filter="wipe(left)">
                                      <p:cBhvr>
                                        <p:cTn id="77" dur="500"/>
                                        <p:tgtEl>
                                          <p:spTgt spid="91528"/>
                                        </p:tgtEl>
                                      </p:cBhvr>
                                    </p:animEffect>
                                  </p:childTnLst>
                                </p:cTn>
                              </p:par>
                            </p:childTnLst>
                          </p:cTn>
                        </p:par>
                        <p:par>
                          <p:cTn id="78" fill="hold" nodeType="afterGroup">
                            <p:stCondLst>
                              <p:cond delay="1000"/>
                            </p:stCondLst>
                            <p:childTnLst>
                              <p:par>
                                <p:cTn id="79" presetID="22" presetClass="entr" presetSubtype="8" fill="hold" nodeType="afterEffect">
                                  <p:stCondLst>
                                    <p:cond delay="0"/>
                                  </p:stCondLst>
                                  <p:childTnLst>
                                    <p:set>
                                      <p:cBhvr>
                                        <p:cTn id="80" dur="1" fill="hold">
                                          <p:stCondLst>
                                            <p:cond delay="0"/>
                                          </p:stCondLst>
                                        </p:cTn>
                                        <p:tgtEl>
                                          <p:spTgt spid="91972"/>
                                        </p:tgtEl>
                                        <p:attrNameLst>
                                          <p:attrName>style.visibility</p:attrName>
                                        </p:attrNameLst>
                                      </p:cBhvr>
                                      <p:to>
                                        <p:strVal val="visible"/>
                                      </p:to>
                                    </p:set>
                                    <p:animEffect transition="in" filter="wipe(left)">
                                      <p:cBhvr>
                                        <p:cTn id="81" dur="500"/>
                                        <p:tgtEl>
                                          <p:spTgt spid="91972"/>
                                        </p:tgtEl>
                                      </p:cBhvr>
                                    </p:animEffect>
                                  </p:childTnLst>
                                </p:cTn>
                              </p:par>
                            </p:childTnLst>
                          </p:cTn>
                        </p:par>
                        <p:par>
                          <p:cTn id="82" fill="hold" nodeType="afterGroup">
                            <p:stCondLst>
                              <p:cond delay="1500"/>
                            </p:stCondLst>
                            <p:childTnLst>
                              <p:par>
                                <p:cTn id="83" presetID="22" presetClass="entr" presetSubtype="2" fill="hold" nodeType="afterEffect">
                                  <p:stCondLst>
                                    <p:cond delay="0"/>
                                  </p:stCondLst>
                                  <p:childTnLst>
                                    <p:set>
                                      <p:cBhvr>
                                        <p:cTn id="84" dur="1" fill="hold">
                                          <p:stCondLst>
                                            <p:cond delay="0"/>
                                          </p:stCondLst>
                                        </p:cTn>
                                        <p:tgtEl>
                                          <p:spTgt spid="91529"/>
                                        </p:tgtEl>
                                        <p:attrNameLst>
                                          <p:attrName>style.visibility</p:attrName>
                                        </p:attrNameLst>
                                      </p:cBhvr>
                                      <p:to>
                                        <p:strVal val="visible"/>
                                      </p:to>
                                    </p:set>
                                    <p:animEffect transition="in" filter="wipe(right)">
                                      <p:cBhvr>
                                        <p:cTn id="85" dur="500"/>
                                        <p:tgtEl>
                                          <p:spTgt spid="91529"/>
                                        </p:tgtEl>
                                      </p:cBhvr>
                                    </p:animEffect>
                                  </p:childTnLst>
                                </p:cTn>
                              </p:par>
                            </p:childTnLst>
                          </p:cTn>
                        </p:par>
                        <p:par>
                          <p:cTn id="86" fill="hold" nodeType="afterGroup">
                            <p:stCondLst>
                              <p:cond delay="2000"/>
                            </p:stCondLst>
                            <p:childTnLst>
                              <p:par>
                                <p:cTn id="87" presetID="9" presetClass="entr" presetSubtype="0" fill="hold" nodeType="afterEffect">
                                  <p:stCondLst>
                                    <p:cond delay="0"/>
                                  </p:stCondLst>
                                  <p:childTnLst>
                                    <p:set>
                                      <p:cBhvr>
                                        <p:cTn id="88" dur="1" fill="hold">
                                          <p:stCondLst>
                                            <p:cond delay="0"/>
                                          </p:stCondLst>
                                        </p:cTn>
                                        <p:tgtEl>
                                          <p:spTgt spid="91865"/>
                                        </p:tgtEl>
                                        <p:attrNameLst>
                                          <p:attrName>style.visibility</p:attrName>
                                        </p:attrNameLst>
                                      </p:cBhvr>
                                      <p:to>
                                        <p:strVal val="visible"/>
                                      </p:to>
                                    </p:set>
                                    <p:animEffect transition="in" filter="dissolve">
                                      <p:cBhvr>
                                        <p:cTn id="89" dur="500"/>
                                        <p:tgtEl>
                                          <p:spTgt spid="91865"/>
                                        </p:tgtEl>
                                      </p:cBhvr>
                                    </p:animEffect>
                                  </p:childTnLst>
                                </p:cTn>
                              </p:par>
                            </p:childTnLst>
                          </p:cTn>
                        </p:par>
                        <p:par>
                          <p:cTn id="90" fill="hold" nodeType="afterGroup">
                            <p:stCondLst>
                              <p:cond delay="2500"/>
                            </p:stCondLst>
                            <p:childTnLst>
                              <p:par>
                                <p:cTn id="91" presetID="9" presetClass="entr" presetSubtype="0" fill="hold" nodeType="afterEffect">
                                  <p:stCondLst>
                                    <p:cond delay="0"/>
                                  </p:stCondLst>
                                  <p:childTnLst>
                                    <p:set>
                                      <p:cBhvr>
                                        <p:cTn id="92" dur="1" fill="hold">
                                          <p:stCondLst>
                                            <p:cond delay="0"/>
                                          </p:stCondLst>
                                        </p:cTn>
                                        <p:tgtEl>
                                          <p:spTgt spid="91862"/>
                                        </p:tgtEl>
                                        <p:attrNameLst>
                                          <p:attrName>style.visibility</p:attrName>
                                        </p:attrNameLst>
                                      </p:cBhvr>
                                      <p:to>
                                        <p:strVal val="visible"/>
                                      </p:to>
                                    </p:set>
                                    <p:animEffect transition="in" filter="dissolve">
                                      <p:cBhvr>
                                        <p:cTn id="93" dur="500"/>
                                        <p:tgtEl>
                                          <p:spTgt spid="91862"/>
                                        </p:tgtEl>
                                      </p:cBhvr>
                                    </p:animEffect>
                                  </p:childTnLst>
                                </p:cTn>
                              </p:par>
                            </p:childTnLst>
                          </p:cTn>
                        </p:par>
                        <p:par>
                          <p:cTn id="94" fill="hold" nodeType="afterGroup">
                            <p:stCondLst>
                              <p:cond delay="3000"/>
                            </p:stCondLst>
                            <p:childTnLst>
                              <p:par>
                                <p:cTn id="95" presetID="9" presetClass="entr" presetSubtype="0" fill="hold" nodeType="afterEffect">
                                  <p:stCondLst>
                                    <p:cond delay="0"/>
                                  </p:stCondLst>
                                  <p:childTnLst>
                                    <p:set>
                                      <p:cBhvr>
                                        <p:cTn id="96" dur="1" fill="hold">
                                          <p:stCondLst>
                                            <p:cond delay="0"/>
                                          </p:stCondLst>
                                        </p:cTn>
                                        <p:tgtEl>
                                          <p:spTgt spid="91859"/>
                                        </p:tgtEl>
                                        <p:attrNameLst>
                                          <p:attrName>style.visibility</p:attrName>
                                        </p:attrNameLst>
                                      </p:cBhvr>
                                      <p:to>
                                        <p:strVal val="visible"/>
                                      </p:to>
                                    </p:set>
                                    <p:animEffect transition="in" filter="dissolve">
                                      <p:cBhvr>
                                        <p:cTn id="97" dur="500"/>
                                        <p:tgtEl>
                                          <p:spTgt spid="91859"/>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53" presetClass="entr" presetSubtype="0" fill="hold" grpId="0" nodeType="clickEffect">
                                  <p:stCondLst>
                                    <p:cond delay="0"/>
                                  </p:stCondLst>
                                  <p:childTnLst>
                                    <p:set>
                                      <p:cBhvr>
                                        <p:cTn id="101" dur="1" fill="hold">
                                          <p:stCondLst>
                                            <p:cond delay="0"/>
                                          </p:stCondLst>
                                        </p:cTn>
                                        <p:tgtEl>
                                          <p:spTgt spid="91880"/>
                                        </p:tgtEl>
                                        <p:attrNameLst>
                                          <p:attrName>style.visibility</p:attrName>
                                        </p:attrNameLst>
                                      </p:cBhvr>
                                      <p:to>
                                        <p:strVal val="visible"/>
                                      </p:to>
                                    </p:set>
                                    <p:anim calcmode="lin" valueType="num">
                                      <p:cBhvr>
                                        <p:cTn id="102" dur="500" fill="hold"/>
                                        <p:tgtEl>
                                          <p:spTgt spid="91880"/>
                                        </p:tgtEl>
                                        <p:attrNameLst>
                                          <p:attrName>ppt_w</p:attrName>
                                        </p:attrNameLst>
                                      </p:cBhvr>
                                      <p:tavLst>
                                        <p:tav tm="0">
                                          <p:val>
                                            <p:fltVal val="0"/>
                                          </p:val>
                                        </p:tav>
                                        <p:tav tm="100000">
                                          <p:val>
                                            <p:strVal val="#ppt_w"/>
                                          </p:val>
                                        </p:tav>
                                      </p:tavLst>
                                    </p:anim>
                                    <p:anim calcmode="lin" valueType="num">
                                      <p:cBhvr>
                                        <p:cTn id="103" dur="500" fill="hold"/>
                                        <p:tgtEl>
                                          <p:spTgt spid="91880"/>
                                        </p:tgtEl>
                                        <p:attrNameLst>
                                          <p:attrName>ppt_h</p:attrName>
                                        </p:attrNameLst>
                                      </p:cBhvr>
                                      <p:tavLst>
                                        <p:tav tm="0">
                                          <p:val>
                                            <p:fltVal val="0"/>
                                          </p:val>
                                        </p:tav>
                                        <p:tav tm="100000">
                                          <p:val>
                                            <p:strVal val="#ppt_h"/>
                                          </p:val>
                                        </p:tav>
                                      </p:tavLst>
                                    </p:anim>
                                    <p:animEffect transition="in" filter="fade">
                                      <p:cBhvr>
                                        <p:cTn id="104" dur="500"/>
                                        <p:tgtEl>
                                          <p:spTgt spid="91880"/>
                                        </p:tgtEl>
                                      </p:cBhvr>
                                    </p:animEffect>
                                  </p:childTnLst>
                                </p:cTn>
                              </p:par>
                            </p:childTnLst>
                          </p:cTn>
                        </p:par>
                        <p:par>
                          <p:cTn id="105" fill="hold" nodeType="afterGroup">
                            <p:stCondLst>
                              <p:cond delay="500"/>
                            </p:stCondLst>
                            <p:childTnLst>
                              <p:par>
                                <p:cTn id="106" presetID="9" presetClass="entr" presetSubtype="0" fill="hold" grpId="0" nodeType="afterEffect">
                                  <p:stCondLst>
                                    <p:cond delay="0"/>
                                  </p:stCondLst>
                                  <p:childTnLst>
                                    <p:set>
                                      <p:cBhvr>
                                        <p:cTn id="107" dur="1" fill="hold">
                                          <p:stCondLst>
                                            <p:cond delay="0"/>
                                          </p:stCondLst>
                                        </p:cTn>
                                        <p:tgtEl>
                                          <p:spTgt spid="91869"/>
                                        </p:tgtEl>
                                        <p:attrNameLst>
                                          <p:attrName>style.visibility</p:attrName>
                                        </p:attrNameLst>
                                      </p:cBhvr>
                                      <p:to>
                                        <p:strVal val="visible"/>
                                      </p:to>
                                    </p:set>
                                    <p:animEffect transition="in" filter="dissolve">
                                      <p:cBhvr>
                                        <p:cTn id="108" dur="500"/>
                                        <p:tgtEl>
                                          <p:spTgt spid="91869"/>
                                        </p:tgtEl>
                                      </p:cBhvr>
                                    </p:animEffect>
                                  </p:childTnLst>
                                </p:cTn>
                              </p:par>
                            </p:childTnLst>
                          </p:cTn>
                        </p:par>
                      </p:childTnLst>
                    </p:cTn>
                  </p:par>
                  <p:par>
                    <p:cTn id="109" fill="hold" nodeType="clickPar">
                      <p:stCondLst>
                        <p:cond delay="indefinite"/>
                      </p:stCondLst>
                      <p:childTnLst>
                        <p:par>
                          <p:cTn id="110" fill="hold" nodeType="withGroup">
                            <p:stCondLst>
                              <p:cond delay="0"/>
                            </p:stCondLst>
                            <p:childTnLst>
                              <p:par>
                                <p:cTn id="111" presetID="53" presetClass="entr" presetSubtype="0" fill="hold" grpId="0" nodeType="clickEffect">
                                  <p:stCondLst>
                                    <p:cond delay="0"/>
                                  </p:stCondLst>
                                  <p:childTnLst>
                                    <p:set>
                                      <p:cBhvr>
                                        <p:cTn id="112" dur="1" fill="hold">
                                          <p:stCondLst>
                                            <p:cond delay="0"/>
                                          </p:stCondLst>
                                        </p:cTn>
                                        <p:tgtEl>
                                          <p:spTgt spid="91881"/>
                                        </p:tgtEl>
                                        <p:attrNameLst>
                                          <p:attrName>style.visibility</p:attrName>
                                        </p:attrNameLst>
                                      </p:cBhvr>
                                      <p:to>
                                        <p:strVal val="visible"/>
                                      </p:to>
                                    </p:set>
                                    <p:anim calcmode="lin" valueType="num">
                                      <p:cBhvr>
                                        <p:cTn id="113" dur="500" fill="hold"/>
                                        <p:tgtEl>
                                          <p:spTgt spid="91881"/>
                                        </p:tgtEl>
                                        <p:attrNameLst>
                                          <p:attrName>ppt_w</p:attrName>
                                        </p:attrNameLst>
                                      </p:cBhvr>
                                      <p:tavLst>
                                        <p:tav tm="0">
                                          <p:val>
                                            <p:fltVal val="0"/>
                                          </p:val>
                                        </p:tav>
                                        <p:tav tm="100000">
                                          <p:val>
                                            <p:strVal val="#ppt_w"/>
                                          </p:val>
                                        </p:tav>
                                      </p:tavLst>
                                    </p:anim>
                                    <p:anim calcmode="lin" valueType="num">
                                      <p:cBhvr>
                                        <p:cTn id="114" dur="500" fill="hold"/>
                                        <p:tgtEl>
                                          <p:spTgt spid="91881"/>
                                        </p:tgtEl>
                                        <p:attrNameLst>
                                          <p:attrName>ppt_h</p:attrName>
                                        </p:attrNameLst>
                                      </p:cBhvr>
                                      <p:tavLst>
                                        <p:tav tm="0">
                                          <p:val>
                                            <p:fltVal val="0"/>
                                          </p:val>
                                        </p:tav>
                                        <p:tav tm="100000">
                                          <p:val>
                                            <p:strVal val="#ppt_h"/>
                                          </p:val>
                                        </p:tav>
                                      </p:tavLst>
                                    </p:anim>
                                    <p:animEffect transition="in" filter="fade">
                                      <p:cBhvr>
                                        <p:cTn id="115" dur="500"/>
                                        <p:tgtEl>
                                          <p:spTgt spid="91881"/>
                                        </p:tgtEl>
                                      </p:cBhvr>
                                    </p:animEffect>
                                  </p:childTnLst>
                                </p:cTn>
                              </p:par>
                            </p:childTnLst>
                          </p:cTn>
                        </p:par>
                        <p:par>
                          <p:cTn id="116" fill="hold" nodeType="afterGroup">
                            <p:stCondLst>
                              <p:cond delay="500"/>
                            </p:stCondLst>
                            <p:childTnLst>
                              <p:par>
                                <p:cTn id="117" presetID="9" presetClass="entr" presetSubtype="0" fill="hold" nodeType="afterEffect">
                                  <p:stCondLst>
                                    <p:cond delay="0"/>
                                  </p:stCondLst>
                                  <p:childTnLst>
                                    <p:set>
                                      <p:cBhvr>
                                        <p:cTn id="118" dur="1" fill="hold">
                                          <p:stCondLst>
                                            <p:cond delay="0"/>
                                          </p:stCondLst>
                                        </p:cTn>
                                        <p:tgtEl>
                                          <p:spTgt spid="92159"/>
                                        </p:tgtEl>
                                        <p:attrNameLst>
                                          <p:attrName>style.visibility</p:attrName>
                                        </p:attrNameLst>
                                      </p:cBhvr>
                                      <p:to>
                                        <p:strVal val="visible"/>
                                      </p:to>
                                    </p:set>
                                    <p:animEffect transition="in" filter="dissolve">
                                      <p:cBhvr>
                                        <p:cTn id="119" dur="500"/>
                                        <p:tgtEl>
                                          <p:spTgt spid="92159"/>
                                        </p:tgtEl>
                                      </p:cBhvr>
                                    </p:animEffect>
                                  </p:childTnLst>
                                </p:cTn>
                              </p:par>
                            </p:childTnLst>
                          </p:cTn>
                        </p:par>
                        <p:par>
                          <p:cTn id="120" fill="hold" nodeType="afterGroup">
                            <p:stCondLst>
                              <p:cond delay="1000"/>
                            </p:stCondLst>
                            <p:childTnLst>
                              <p:par>
                                <p:cTn id="121" presetID="22" presetClass="entr" presetSubtype="8" fill="hold" nodeType="afterEffect">
                                  <p:stCondLst>
                                    <p:cond delay="0"/>
                                  </p:stCondLst>
                                  <p:childTnLst>
                                    <p:set>
                                      <p:cBhvr>
                                        <p:cTn id="122" dur="1" fill="hold">
                                          <p:stCondLst>
                                            <p:cond delay="0"/>
                                          </p:stCondLst>
                                        </p:cTn>
                                        <p:tgtEl>
                                          <p:spTgt spid="91875"/>
                                        </p:tgtEl>
                                        <p:attrNameLst>
                                          <p:attrName>style.visibility</p:attrName>
                                        </p:attrNameLst>
                                      </p:cBhvr>
                                      <p:to>
                                        <p:strVal val="visible"/>
                                      </p:to>
                                    </p:set>
                                    <p:animEffect transition="in" filter="wipe(left)">
                                      <p:cBhvr>
                                        <p:cTn id="123" dur="500"/>
                                        <p:tgtEl>
                                          <p:spTgt spid="91875"/>
                                        </p:tgtEl>
                                      </p:cBhvr>
                                    </p:animEffect>
                                  </p:childTnLst>
                                </p:cTn>
                              </p:par>
                            </p:childTnLst>
                          </p:cTn>
                        </p:par>
                      </p:childTnLst>
                    </p:cTn>
                  </p:par>
                  <p:par>
                    <p:cTn id="124" fill="hold" nodeType="clickPar">
                      <p:stCondLst>
                        <p:cond delay="indefinite"/>
                      </p:stCondLst>
                      <p:childTnLst>
                        <p:par>
                          <p:cTn id="125" fill="hold" nodeType="withGroup">
                            <p:stCondLst>
                              <p:cond delay="0"/>
                            </p:stCondLst>
                            <p:childTnLst>
                              <p:par>
                                <p:cTn id="126" presetID="53" presetClass="entr" presetSubtype="0" fill="hold" grpId="0" nodeType="clickEffect">
                                  <p:stCondLst>
                                    <p:cond delay="0"/>
                                  </p:stCondLst>
                                  <p:childTnLst>
                                    <p:set>
                                      <p:cBhvr>
                                        <p:cTn id="127" dur="1" fill="hold">
                                          <p:stCondLst>
                                            <p:cond delay="0"/>
                                          </p:stCondLst>
                                        </p:cTn>
                                        <p:tgtEl>
                                          <p:spTgt spid="91882"/>
                                        </p:tgtEl>
                                        <p:attrNameLst>
                                          <p:attrName>style.visibility</p:attrName>
                                        </p:attrNameLst>
                                      </p:cBhvr>
                                      <p:to>
                                        <p:strVal val="visible"/>
                                      </p:to>
                                    </p:set>
                                    <p:anim calcmode="lin" valueType="num">
                                      <p:cBhvr>
                                        <p:cTn id="128" dur="500" fill="hold"/>
                                        <p:tgtEl>
                                          <p:spTgt spid="91882"/>
                                        </p:tgtEl>
                                        <p:attrNameLst>
                                          <p:attrName>ppt_w</p:attrName>
                                        </p:attrNameLst>
                                      </p:cBhvr>
                                      <p:tavLst>
                                        <p:tav tm="0">
                                          <p:val>
                                            <p:fltVal val="0"/>
                                          </p:val>
                                        </p:tav>
                                        <p:tav tm="100000">
                                          <p:val>
                                            <p:strVal val="#ppt_w"/>
                                          </p:val>
                                        </p:tav>
                                      </p:tavLst>
                                    </p:anim>
                                    <p:anim calcmode="lin" valueType="num">
                                      <p:cBhvr>
                                        <p:cTn id="129" dur="500" fill="hold"/>
                                        <p:tgtEl>
                                          <p:spTgt spid="91882"/>
                                        </p:tgtEl>
                                        <p:attrNameLst>
                                          <p:attrName>ppt_h</p:attrName>
                                        </p:attrNameLst>
                                      </p:cBhvr>
                                      <p:tavLst>
                                        <p:tav tm="0">
                                          <p:val>
                                            <p:fltVal val="0"/>
                                          </p:val>
                                        </p:tav>
                                        <p:tav tm="100000">
                                          <p:val>
                                            <p:strVal val="#ppt_h"/>
                                          </p:val>
                                        </p:tav>
                                      </p:tavLst>
                                    </p:anim>
                                    <p:animEffect transition="in" filter="fade">
                                      <p:cBhvr>
                                        <p:cTn id="130" dur="500"/>
                                        <p:tgtEl>
                                          <p:spTgt spid="91882"/>
                                        </p:tgtEl>
                                      </p:cBhvr>
                                    </p:animEffect>
                                  </p:childTnLst>
                                </p:cTn>
                              </p:par>
                            </p:childTnLst>
                          </p:cTn>
                        </p:par>
                        <p:par>
                          <p:cTn id="131" fill="hold" nodeType="afterGroup">
                            <p:stCondLst>
                              <p:cond delay="500"/>
                            </p:stCondLst>
                            <p:childTnLst>
                              <p:par>
                                <p:cTn id="132" presetID="9" presetClass="entr" presetSubtype="0" fill="hold" grpId="0" nodeType="afterEffect">
                                  <p:stCondLst>
                                    <p:cond delay="0"/>
                                  </p:stCondLst>
                                  <p:childTnLst>
                                    <p:set>
                                      <p:cBhvr>
                                        <p:cTn id="133" dur="1" fill="hold">
                                          <p:stCondLst>
                                            <p:cond delay="0"/>
                                          </p:stCondLst>
                                        </p:cTn>
                                        <p:tgtEl>
                                          <p:spTgt spid="92147"/>
                                        </p:tgtEl>
                                        <p:attrNameLst>
                                          <p:attrName>style.visibility</p:attrName>
                                        </p:attrNameLst>
                                      </p:cBhvr>
                                      <p:to>
                                        <p:strVal val="visible"/>
                                      </p:to>
                                    </p:set>
                                    <p:animEffect transition="in" filter="dissolve">
                                      <p:cBhvr>
                                        <p:cTn id="134" dur="500"/>
                                        <p:tgtEl>
                                          <p:spTgt spid="92147"/>
                                        </p:tgtEl>
                                      </p:cBhvr>
                                    </p:animEffect>
                                  </p:childTnLst>
                                </p:cTn>
                              </p:par>
                            </p:childTnLst>
                          </p:cTn>
                        </p:par>
                      </p:childTnLst>
                    </p:cTn>
                  </p:par>
                  <p:par>
                    <p:cTn id="135" fill="hold" nodeType="clickPar">
                      <p:stCondLst>
                        <p:cond delay="indefinite"/>
                      </p:stCondLst>
                      <p:childTnLst>
                        <p:par>
                          <p:cTn id="136" fill="hold" nodeType="withGroup">
                            <p:stCondLst>
                              <p:cond delay="0"/>
                            </p:stCondLst>
                            <p:childTnLst>
                              <p:par>
                                <p:cTn id="137" presetID="53" presetClass="entr" presetSubtype="0" fill="hold" nodeType="clickEffect">
                                  <p:stCondLst>
                                    <p:cond delay="0"/>
                                  </p:stCondLst>
                                  <p:childTnLst>
                                    <p:set>
                                      <p:cBhvr>
                                        <p:cTn id="138" dur="1" fill="hold">
                                          <p:stCondLst>
                                            <p:cond delay="0"/>
                                          </p:stCondLst>
                                        </p:cTn>
                                        <p:tgtEl>
                                          <p:spTgt spid="100355"/>
                                        </p:tgtEl>
                                        <p:attrNameLst>
                                          <p:attrName>style.visibility</p:attrName>
                                        </p:attrNameLst>
                                      </p:cBhvr>
                                      <p:to>
                                        <p:strVal val="visible"/>
                                      </p:to>
                                    </p:set>
                                    <p:anim calcmode="lin" valueType="num">
                                      <p:cBhvr>
                                        <p:cTn id="139" dur="500" fill="hold"/>
                                        <p:tgtEl>
                                          <p:spTgt spid="100355"/>
                                        </p:tgtEl>
                                        <p:attrNameLst>
                                          <p:attrName>ppt_w</p:attrName>
                                        </p:attrNameLst>
                                      </p:cBhvr>
                                      <p:tavLst>
                                        <p:tav tm="0">
                                          <p:val>
                                            <p:fltVal val="0"/>
                                          </p:val>
                                        </p:tav>
                                        <p:tav tm="100000">
                                          <p:val>
                                            <p:strVal val="#ppt_w"/>
                                          </p:val>
                                        </p:tav>
                                      </p:tavLst>
                                    </p:anim>
                                    <p:anim calcmode="lin" valueType="num">
                                      <p:cBhvr>
                                        <p:cTn id="140" dur="500" fill="hold"/>
                                        <p:tgtEl>
                                          <p:spTgt spid="100355"/>
                                        </p:tgtEl>
                                        <p:attrNameLst>
                                          <p:attrName>ppt_h</p:attrName>
                                        </p:attrNameLst>
                                      </p:cBhvr>
                                      <p:tavLst>
                                        <p:tav tm="0">
                                          <p:val>
                                            <p:fltVal val="0"/>
                                          </p:val>
                                        </p:tav>
                                        <p:tav tm="100000">
                                          <p:val>
                                            <p:strVal val="#ppt_h"/>
                                          </p:val>
                                        </p:tav>
                                      </p:tavLst>
                                    </p:anim>
                                    <p:animEffect transition="in" filter="fade">
                                      <p:cBhvr>
                                        <p:cTn id="141" dur="500"/>
                                        <p:tgtEl>
                                          <p:spTgt spid="100355"/>
                                        </p:tgtEl>
                                      </p:cBhvr>
                                    </p:animEffect>
                                  </p:childTnLst>
                                </p:cTn>
                              </p:par>
                            </p:childTnLst>
                          </p:cTn>
                        </p:par>
                      </p:childTnLst>
                    </p:cTn>
                  </p:par>
                  <p:par>
                    <p:cTn id="142" fill="hold" nodeType="clickPar">
                      <p:stCondLst>
                        <p:cond delay="indefinite"/>
                      </p:stCondLst>
                      <p:childTnLst>
                        <p:par>
                          <p:cTn id="143" fill="hold" nodeType="withGroup">
                            <p:stCondLst>
                              <p:cond delay="0"/>
                            </p:stCondLst>
                            <p:childTnLst>
                              <p:par>
                                <p:cTn id="144" presetID="22" presetClass="entr" presetSubtype="1" fill="hold" nodeType="clickEffect">
                                  <p:stCondLst>
                                    <p:cond delay="0"/>
                                  </p:stCondLst>
                                  <p:childTnLst>
                                    <p:set>
                                      <p:cBhvr>
                                        <p:cTn id="145" dur="1" fill="hold">
                                          <p:stCondLst>
                                            <p:cond delay="0"/>
                                          </p:stCondLst>
                                        </p:cTn>
                                        <p:tgtEl>
                                          <p:spTgt spid="100356"/>
                                        </p:tgtEl>
                                        <p:attrNameLst>
                                          <p:attrName>style.visibility</p:attrName>
                                        </p:attrNameLst>
                                      </p:cBhvr>
                                      <p:to>
                                        <p:strVal val="visible"/>
                                      </p:to>
                                    </p:set>
                                    <p:animEffect transition="in" filter="wipe(up)">
                                      <p:cBhvr>
                                        <p:cTn id="146" dur="500"/>
                                        <p:tgtEl>
                                          <p:spTgt spid="100356"/>
                                        </p:tgtEl>
                                      </p:cBhvr>
                                    </p:animEffect>
                                  </p:childTnLst>
                                </p:cTn>
                              </p:par>
                            </p:childTnLst>
                          </p:cTn>
                        </p:par>
                      </p:childTnLst>
                    </p:cTn>
                  </p:par>
                  <p:par>
                    <p:cTn id="147" fill="hold" nodeType="clickPar">
                      <p:stCondLst>
                        <p:cond delay="indefinite"/>
                      </p:stCondLst>
                      <p:childTnLst>
                        <p:par>
                          <p:cTn id="148" fill="hold" nodeType="withGroup">
                            <p:stCondLst>
                              <p:cond delay="0"/>
                            </p:stCondLst>
                            <p:childTnLst>
                              <p:par>
                                <p:cTn id="149" presetID="22" presetClass="entr" presetSubtype="1" fill="hold" nodeType="clickEffect">
                                  <p:stCondLst>
                                    <p:cond delay="0"/>
                                  </p:stCondLst>
                                  <p:childTnLst>
                                    <p:set>
                                      <p:cBhvr>
                                        <p:cTn id="150" dur="1" fill="hold">
                                          <p:stCondLst>
                                            <p:cond delay="0"/>
                                          </p:stCondLst>
                                        </p:cTn>
                                        <p:tgtEl>
                                          <p:spTgt spid="100357"/>
                                        </p:tgtEl>
                                        <p:attrNameLst>
                                          <p:attrName>style.visibility</p:attrName>
                                        </p:attrNameLst>
                                      </p:cBhvr>
                                      <p:to>
                                        <p:strVal val="visible"/>
                                      </p:to>
                                    </p:set>
                                    <p:animEffect transition="in" filter="wipe(up)">
                                      <p:cBhvr>
                                        <p:cTn id="151" dur="500"/>
                                        <p:tgtEl>
                                          <p:spTgt spid="100357"/>
                                        </p:tgtEl>
                                      </p:cBhvr>
                                    </p:animEffect>
                                  </p:childTnLst>
                                </p:cTn>
                              </p:par>
                            </p:childTnLst>
                          </p:cTn>
                        </p:par>
                      </p:childTnLst>
                    </p:cTn>
                  </p:par>
                  <p:par>
                    <p:cTn id="152" fill="hold" nodeType="clickPar">
                      <p:stCondLst>
                        <p:cond delay="indefinite"/>
                      </p:stCondLst>
                      <p:childTnLst>
                        <p:par>
                          <p:cTn id="153" fill="hold" nodeType="withGroup">
                            <p:stCondLst>
                              <p:cond delay="0"/>
                            </p:stCondLst>
                            <p:childTnLst>
                              <p:par>
                                <p:cTn id="154" presetID="22" presetClass="entr" presetSubtype="1" fill="hold" nodeType="clickEffect">
                                  <p:stCondLst>
                                    <p:cond delay="0"/>
                                  </p:stCondLst>
                                  <p:childTnLst>
                                    <p:set>
                                      <p:cBhvr>
                                        <p:cTn id="155" dur="1" fill="hold">
                                          <p:stCondLst>
                                            <p:cond delay="0"/>
                                          </p:stCondLst>
                                        </p:cTn>
                                        <p:tgtEl>
                                          <p:spTgt spid="100358"/>
                                        </p:tgtEl>
                                        <p:attrNameLst>
                                          <p:attrName>style.visibility</p:attrName>
                                        </p:attrNameLst>
                                      </p:cBhvr>
                                      <p:to>
                                        <p:strVal val="visible"/>
                                      </p:to>
                                    </p:set>
                                    <p:animEffect transition="in" filter="wipe(up)">
                                      <p:cBhvr>
                                        <p:cTn id="156" dur="500"/>
                                        <p:tgtEl>
                                          <p:spTgt spid="1003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527" grpId="0"/>
      <p:bldP spid="91846" grpId="0"/>
      <p:bldP spid="91847" grpId="0"/>
      <p:bldP spid="91869" grpId="0"/>
      <p:bldP spid="91880" grpId="0"/>
      <p:bldP spid="91881" grpId="0"/>
      <p:bldP spid="91882" grpId="0"/>
      <p:bldP spid="92147" grpId="0"/>
      <p:bldP spid="92158"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4501" name="Group 293">
            <a:extLst>
              <a:ext uri="{FF2B5EF4-FFF2-40B4-BE49-F238E27FC236}">
                <a16:creationId xmlns:a16="http://schemas.microsoft.com/office/drawing/2014/main" id="{14EFA745-0031-4DEB-B0BA-A582C3A854FB}"/>
              </a:ext>
            </a:extLst>
          </p:cNvPr>
          <p:cNvGrpSpPr>
            <a:grpSpLocks/>
          </p:cNvGrpSpPr>
          <p:nvPr/>
        </p:nvGrpSpPr>
        <p:grpSpPr bwMode="auto">
          <a:xfrm>
            <a:off x="5638800" y="1371600"/>
            <a:ext cx="2133600" cy="2133600"/>
            <a:chOff x="3024" y="1248"/>
            <a:chExt cx="1344" cy="1344"/>
          </a:xfrm>
        </p:grpSpPr>
        <p:sp>
          <p:nvSpPr>
            <p:cNvPr id="56440" name="Oval 195">
              <a:extLst>
                <a:ext uri="{FF2B5EF4-FFF2-40B4-BE49-F238E27FC236}">
                  <a16:creationId xmlns:a16="http://schemas.microsoft.com/office/drawing/2014/main" id="{BAD15EDD-6755-4819-A404-0354EF6D4ED8}"/>
                </a:ext>
              </a:extLst>
            </p:cNvPr>
            <p:cNvSpPr>
              <a:spLocks noChangeArrowheads="1"/>
            </p:cNvSpPr>
            <p:nvPr/>
          </p:nvSpPr>
          <p:spPr bwMode="auto">
            <a:xfrm>
              <a:off x="3120" y="1344"/>
              <a:ext cx="1152" cy="1152"/>
            </a:xfrm>
            <a:prstGeom prst="ellipse">
              <a:avLst/>
            </a:prstGeom>
            <a:noFill/>
            <a:ln w="38100">
              <a:solidFill>
                <a:srgbClr val="0000FF"/>
              </a:solidFill>
              <a:round/>
              <a:headEnd/>
              <a:tailEnd/>
            </a:ln>
            <a:effectLst/>
            <a:extLst>
              <a:ext uri="{909E8E84-426E-40DD-AFC4-6F175D3DCCD1}">
                <a14:hiddenFill xmlns:a14="http://schemas.microsoft.com/office/drawing/2010/main">
                  <a:solidFill>
                    <a:srgbClr val="00CC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nvGrpSpPr>
            <p:cNvPr id="56441" name="Group 218">
              <a:extLst>
                <a:ext uri="{FF2B5EF4-FFF2-40B4-BE49-F238E27FC236}">
                  <a16:creationId xmlns:a16="http://schemas.microsoft.com/office/drawing/2014/main" id="{1F8E2160-328F-4E3B-A57A-19F84ECC61AC}"/>
                </a:ext>
              </a:extLst>
            </p:cNvPr>
            <p:cNvGrpSpPr>
              <a:grpSpLocks/>
            </p:cNvGrpSpPr>
            <p:nvPr/>
          </p:nvGrpSpPr>
          <p:grpSpPr bwMode="auto">
            <a:xfrm flipH="1" flipV="1">
              <a:off x="3024" y="1776"/>
              <a:ext cx="96" cy="96"/>
              <a:chOff x="672" y="1248"/>
              <a:chExt cx="96" cy="96"/>
            </a:xfrm>
          </p:grpSpPr>
          <p:sp>
            <p:nvSpPr>
              <p:cNvPr id="56502" name="Line 219">
                <a:extLst>
                  <a:ext uri="{FF2B5EF4-FFF2-40B4-BE49-F238E27FC236}">
                    <a16:creationId xmlns:a16="http://schemas.microsoft.com/office/drawing/2014/main" id="{034C3F34-F26E-42AF-981E-92C54584248D}"/>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6503" name="Line 220">
                <a:extLst>
                  <a:ext uri="{FF2B5EF4-FFF2-40B4-BE49-F238E27FC236}">
                    <a16:creationId xmlns:a16="http://schemas.microsoft.com/office/drawing/2014/main" id="{3F2A8D04-94EE-4EF9-A83C-FA36884F7141}"/>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6442" name="Group 221">
              <a:extLst>
                <a:ext uri="{FF2B5EF4-FFF2-40B4-BE49-F238E27FC236}">
                  <a16:creationId xmlns:a16="http://schemas.microsoft.com/office/drawing/2014/main" id="{0192B2F5-5387-4043-96EA-16A1037C3BC2}"/>
                </a:ext>
              </a:extLst>
            </p:cNvPr>
            <p:cNvGrpSpPr>
              <a:grpSpLocks/>
            </p:cNvGrpSpPr>
            <p:nvPr/>
          </p:nvGrpSpPr>
          <p:grpSpPr bwMode="auto">
            <a:xfrm flipH="1" flipV="1">
              <a:off x="3024" y="1968"/>
              <a:ext cx="96" cy="96"/>
              <a:chOff x="672" y="1248"/>
              <a:chExt cx="96" cy="96"/>
            </a:xfrm>
          </p:grpSpPr>
          <p:sp>
            <p:nvSpPr>
              <p:cNvPr id="56500" name="Line 222">
                <a:extLst>
                  <a:ext uri="{FF2B5EF4-FFF2-40B4-BE49-F238E27FC236}">
                    <a16:creationId xmlns:a16="http://schemas.microsoft.com/office/drawing/2014/main" id="{233F37D9-4AEF-48ED-9A39-DFFC53B83712}"/>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6501" name="Line 223">
                <a:extLst>
                  <a:ext uri="{FF2B5EF4-FFF2-40B4-BE49-F238E27FC236}">
                    <a16:creationId xmlns:a16="http://schemas.microsoft.com/office/drawing/2014/main" id="{0F05059E-326F-492A-BE32-C52835533865}"/>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6443" name="Group 224">
              <a:extLst>
                <a:ext uri="{FF2B5EF4-FFF2-40B4-BE49-F238E27FC236}">
                  <a16:creationId xmlns:a16="http://schemas.microsoft.com/office/drawing/2014/main" id="{AAB83C89-43D7-4528-99BF-B6B61F21C4C8}"/>
                </a:ext>
              </a:extLst>
            </p:cNvPr>
            <p:cNvGrpSpPr>
              <a:grpSpLocks/>
            </p:cNvGrpSpPr>
            <p:nvPr/>
          </p:nvGrpSpPr>
          <p:grpSpPr bwMode="auto">
            <a:xfrm flipH="1" flipV="1">
              <a:off x="3072" y="2160"/>
              <a:ext cx="96" cy="96"/>
              <a:chOff x="672" y="1248"/>
              <a:chExt cx="96" cy="96"/>
            </a:xfrm>
          </p:grpSpPr>
          <p:sp>
            <p:nvSpPr>
              <p:cNvPr id="56498" name="Line 225">
                <a:extLst>
                  <a:ext uri="{FF2B5EF4-FFF2-40B4-BE49-F238E27FC236}">
                    <a16:creationId xmlns:a16="http://schemas.microsoft.com/office/drawing/2014/main" id="{D68C6A32-9B8A-4E52-98A0-3C4A4162CADB}"/>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6499" name="Line 226">
                <a:extLst>
                  <a:ext uri="{FF2B5EF4-FFF2-40B4-BE49-F238E27FC236}">
                    <a16:creationId xmlns:a16="http://schemas.microsoft.com/office/drawing/2014/main" id="{5D06C4CC-FF50-4013-B838-5B217788F382}"/>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6444" name="Group 227">
              <a:extLst>
                <a:ext uri="{FF2B5EF4-FFF2-40B4-BE49-F238E27FC236}">
                  <a16:creationId xmlns:a16="http://schemas.microsoft.com/office/drawing/2014/main" id="{517CB9CC-1F8F-407E-B26D-1D190CA20C1A}"/>
                </a:ext>
              </a:extLst>
            </p:cNvPr>
            <p:cNvGrpSpPr>
              <a:grpSpLocks/>
            </p:cNvGrpSpPr>
            <p:nvPr/>
          </p:nvGrpSpPr>
          <p:grpSpPr bwMode="auto">
            <a:xfrm flipH="1" flipV="1">
              <a:off x="3168" y="2304"/>
              <a:ext cx="96" cy="96"/>
              <a:chOff x="672" y="1248"/>
              <a:chExt cx="96" cy="96"/>
            </a:xfrm>
          </p:grpSpPr>
          <p:sp>
            <p:nvSpPr>
              <p:cNvPr id="56496" name="Line 228">
                <a:extLst>
                  <a:ext uri="{FF2B5EF4-FFF2-40B4-BE49-F238E27FC236}">
                    <a16:creationId xmlns:a16="http://schemas.microsoft.com/office/drawing/2014/main" id="{184C84B1-1E74-4BAF-B7A4-86892E2C845B}"/>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6497" name="Line 229">
                <a:extLst>
                  <a:ext uri="{FF2B5EF4-FFF2-40B4-BE49-F238E27FC236}">
                    <a16:creationId xmlns:a16="http://schemas.microsoft.com/office/drawing/2014/main" id="{DB8B0830-5226-40F3-8180-43507F5BEA75}"/>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6445" name="Group 230">
              <a:extLst>
                <a:ext uri="{FF2B5EF4-FFF2-40B4-BE49-F238E27FC236}">
                  <a16:creationId xmlns:a16="http://schemas.microsoft.com/office/drawing/2014/main" id="{4F7ACFCE-7851-4739-98A2-3558B1A82114}"/>
                </a:ext>
              </a:extLst>
            </p:cNvPr>
            <p:cNvGrpSpPr>
              <a:grpSpLocks/>
            </p:cNvGrpSpPr>
            <p:nvPr/>
          </p:nvGrpSpPr>
          <p:grpSpPr bwMode="auto">
            <a:xfrm flipH="1" flipV="1">
              <a:off x="3312" y="2400"/>
              <a:ext cx="96" cy="96"/>
              <a:chOff x="672" y="1248"/>
              <a:chExt cx="96" cy="96"/>
            </a:xfrm>
          </p:grpSpPr>
          <p:sp>
            <p:nvSpPr>
              <p:cNvPr id="56494" name="Line 231">
                <a:extLst>
                  <a:ext uri="{FF2B5EF4-FFF2-40B4-BE49-F238E27FC236}">
                    <a16:creationId xmlns:a16="http://schemas.microsoft.com/office/drawing/2014/main" id="{692B4F07-D4FF-410E-BCBB-9F1FE5818B5F}"/>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6495" name="Line 232">
                <a:extLst>
                  <a:ext uri="{FF2B5EF4-FFF2-40B4-BE49-F238E27FC236}">
                    <a16:creationId xmlns:a16="http://schemas.microsoft.com/office/drawing/2014/main" id="{9DCBCCC1-CC03-4520-8E1D-11F356134823}"/>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6446" name="Group 233">
              <a:extLst>
                <a:ext uri="{FF2B5EF4-FFF2-40B4-BE49-F238E27FC236}">
                  <a16:creationId xmlns:a16="http://schemas.microsoft.com/office/drawing/2014/main" id="{1285D13B-B861-4536-A6D7-1CC5C5D9C2B2}"/>
                </a:ext>
              </a:extLst>
            </p:cNvPr>
            <p:cNvGrpSpPr>
              <a:grpSpLocks/>
            </p:cNvGrpSpPr>
            <p:nvPr/>
          </p:nvGrpSpPr>
          <p:grpSpPr bwMode="auto">
            <a:xfrm flipH="1" flipV="1">
              <a:off x="3504" y="2496"/>
              <a:ext cx="96" cy="96"/>
              <a:chOff x="672" y="1248"/>
              <a:chExt cx="96" cy="96"/>
            </a:xfrm>
          </p:grpSpPr>
          <p:sp>
            <p:nvSpPr>
              <p:cNvPr id="56492" name="Line 234">
                <a:extLst>
                  <a:ext uri="{FF2B5EF4-FFF2-40B4-BE49-F238E27FC236}">
                    <a16:creationId xmlns:a16="http://schemas.microsoft.com/office/drawing/2014/main" id="{E9ED55F1-B1D4-485D-B0D3-98468E39FB46}"/>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6493" name="Line 235">
                <a:extLst>
                  <a:ext uri="{FF2B5EF4-FFF2-40B4-BE49-F238E27FC236}">
                    <a16:creationId xmlns:a16="http://schemas.microsoft.com/office/drawing/2014/main" id="{E0BFF8F0-5952-44F3-9981-86CDE5FFD934}"/>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6447" name="Group 236">
              <a:extLst>
                <a:ext uri="{FF2B5EF4-FFF2-40B4-BE49-F238E27FC236}">
                  <a16:creationId xmlns:a16="http://schemas.microsoft.com/office/drawing/2014/main" id="{E5F249C5-C715-4545-8C06-612F3454B1D2}"/>
                </a:ext>
              </a:extLst>
            </p:cNvPr>
            <p:cNvGrpSpPr>
              <a:grpSpLocks/>
            </p:cNvGrpSpPr>
            <p:nvPr/>
          </p:nvGrpSpPr>
          <p:grpSpPr bwMode="auto">
            <a:xfrm flipH="1" flipV="1">
              <a:off x="3696" y="2496"/>
              <a:ext cx="96" cy="96"/>
              <a:chOff x="672" y="1248"/>
              <a:chExt cx="96" cy="96"/>
            </a:xfrm>
          </p:grpSpPr>
          <p:sp>
            <p:nvSpPr>
              <p:cNvPr id="56490" name="Line 237">
                <a:extLst>
                  <a:ext uri="{FF2B5EF4-FFF2-40B4-BE49-F238E27FC236}">
                    <a16:creationId xmlns:a16="http://schemas.microsoft.com/office/drawing/2014/main" id="{047D990F-6246-40D8-AB40-AEBB342B8EAF}"/>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6491" name="Line 238">
                <a:extLst>
                  <a:ext uri="{FF2B5EF4-FFF2-40B4-BE49-F238E27FC236}">
                    <a16:creationId xmlns:a16="http://schemas.microsoft.com/office/drawing/2014/main" id="{87367D99-8965-4EE0-88E0-85529FF1F8EE}"/>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6448" name="Group 239">
              <a:extLst>
                <a:ext uri="{FF2B5EF4-FFF2-40B4-BE49-F238E27FC236}">
                  <a16:creationId xmlns:a16="http://schemas.microsoft.com/office/drawing/2014/main" id="{07C09D86-4218-4723-B131-4EB6CCCC1929}"/>
                </a:ext>
              </a:extLst>
            </p:cNvPr>
            <p:cNvGrpSpPr>
              <a:grpSpLocks/>
            </p:cNvGrpSpPr>
            <p:nvPr/>
          </p:nvGrpSpPr>
          <p:grpSpPr bwMode="auto">
            <a:xfrm flipH="1" flipV="1">
              <a:off x="3888" y="2448"/>
              <a:ext cx="96" cy="96"/>
              <a:chOff x="672" y="1248"/>
              <a:chExt cx="96" cy="96"/>
            </a:xfrm>
          </p:grpSpPr>
          <p:sp>
            <p:nvSpPr>
              <p:cNvPr id="56488" name="Line 240">
                <a:extLst>
                  <a:ext uri="{FF2B5EF4-FFF2-40B4-BE49-F238E27FC236}">
                    <a16:creationId xmlns:a16="http://schemas.microsoft.com/office/drawing/2014/main" id="{23C45320-8381-4973-B21B-C9233CC64AE6}"/>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6489" name="Line 241">
                <a:extLst>
                  <a:ext uri="{FF2B5EF4-FFF2-40B4-BE49-F238E27FC236}">
                    <a16:creationId xmlns:a16="http://schemas.microsoft.com/office/drawing/2014/main" id="{E64E952E-D6DB-47E3-9A51-D5BBC1D857A0}"/>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6449" name="Group 242">
              <a:extLst>
                <a:ext uri="{FF2B5EF4-FFF2-40B4-BE49-F238E27FC236}">
                  <a16:creationId xmlns:a16="http://schemas.microsoft.com/office/drawing/2014/main" id="{91B3E7F7-3D71-4CAF-B5C5-01B37C4B458D}"/>
                </a:ext>
              </a:extLst>
            </p:cNvPr>
            <p:cNvGrpSpPr>
              <a:grpSpLocks/>
            </p:cNvGrpSpPr>
            <p:nvPr/>
          </p:nvGrpSpPr>
          <p:grpSpPr bwMode="auto">
            <a:xfrm flipH="1" flipV="1">
              <a:off x="4032" y="2352"/>
              <a:ext cx="96" cy="96"/>
              <a:chOff x="672" y="1248"/>
              <a:chExt cx="96" cy="96"/>
            </a:xfrm>
          </p:grpSpPr>
          <p:sp>
            <p:nvSpPr>
              <p:cNvPr id="56486" name="Line 243">
                <a:extLst>
                  <a:ext uri="{FF2B5EF4-FFF2-40B4-BE49-F238E27FC236}">
                    <a16:creationId xmlns:a16="http://schemas.microsoft.com/office/drawing/2014/main" id="{B50A88B7-C026-4461-895C-538E630256A5}"/>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6487" name="Line 244">
                <a:extLst>
                  <a:ext uri="{FF2B5EF4-FFF2-40B4-BE49-F238E27FC236}">
                    <a16:creationId xmlns:a16="http://schemas.microsoft.com/office/drawing/2014/main" id="{A713F811-B570-41DA-BCDC-46B0998768F5}"/>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6450" name="Group 245">
              <a:extLst>
                <a:ext uri="{FF2B5EF4-FFF2-40B4-BE49-F238E27FC236}">
                  <a16:creationId xmlns:a16="http://schemas.microsoft.com/office/drawing/2014/main" id="{3EE36AA7-D621-47FB-BA2D-CEF0653D9B5A}"/>
                </a:ext>
              </a:extLst>
            </p:cNvPr>
            <p:cNvGrpSpPr>
              <a:grpSpLocks/>
            </p:cNvGrpSpPr>
            <p:nvPr/>
          </p:nvGrpSpPr>
          <p:grpSpPr bwMode="auto">
            <a:xfrm flipH="1" flipV="1">
              <a:off x="4176" y="2208"/>
              <a:ext cx="96" cy="96"/>
              <a:chOff x="672" y="1248"/>
              <a:chExt cx="96" cy="96"/>
            </a:xfrm>
          </p:grpSpPr>
          <p:sp>
            <p:nvSpPr>
              <p:cNvPr id="56484" name="Line 246">
                <a:extLst>
                  <a:ext uri="{FF2B5EF4-FFF2-40B4-BE49-F238E27FC236}">
                    <a16:creationId xmlns:a16="http://schemas.microsoft.com/office/drawing/2014/main" id="{3CA19C6A-87ED-48D2-8649-6C0B5E4982F6}"/>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6485" name="Line 247">
                <a:extLst>
                  <a:ext uri="{FF2B5EF4-FFF2-40B4-BE49-F238E27FC236}">
                    <a16:creationId xmlns:a16="http://schemas.microsoft.com/office/drawing/2014/main" id="{B05AA69B-343F-4716-A922-81DF762E8472}"/>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6451" name="Group 248">
              <a:extLst>
                <a:ext uri="{FF2B5EF4-FFF2-40B4-BE49-F238E27FC236}">
                  <a16:creationId xmlns:a16="http://schemas.microsoft.com/office/drawing/2014/main" id="{014C21CC-BE5F-4438-BDAF-C2B04A77B6C6}"/>
                </a:ext>
              </a:extLst>
            </p:cNvPr>
            <p:cNvGrpSpPr>
              <a:grpSpLocks/>
            </p:cNvGrpSpPr>
            <p:nvPr/>
          </p:nvGrpSpPr>
          <p:grpSpPr bwMode="auto">
            <a:xfrm flipH="1" flipV="1">
              <a:off x="4272" y="2016"/>
              <a:ext cx="96" cy="96"/>
              <a:chOff x="672" y="1248"/>
              <a:chExt cx="96" cy="96"/>
            </a:xfrm>
          </p:grpSpPr>
          <p:sp>
            <p:nvSpPr>
              <p:cNvPr id="56482" name="Line 249">
                <a:extLst>
                  <a:ext uri="{FF2B5EF4-FFF2-40B4-BE49-F238E27FC236}">
                    <a16:creationId xmlns:a16="http://schemas.microsoft.com/office/drawing/2014/main" id="{7EFB30AC-A377-42FB-9395-C001AF39C0A0}"/>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6483" name="Line 250">
                <a:extLst>
                  <a:ext uri="{FF2B5EF4-FFF2-40B4-BE49-F238E27FC236}">
                    <a16:creationId xmlns:a16="http://schemas.microsoft.com/office/drawing/2014/main" id="{3C121FDE-D503-4679-9720-53FB6BC19899}"/>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6452" name="Group 251">
              <a:extLst>
                <a:ext uri="{FF2B5EF4-FFF2-40B4-BE49-F238E27FC236}">
                  <a16:creationId xmlns:a16="http://schemas.microsoft.com/office/drawing/2014/main" id="{F570C0F7-284F-4BED-B4A9-C750055C3965}"/>
                </a:ext>
              </a:extLst>
            </p:cNvPr>
            <p:cNvGrpSpPr>
              <a:grpSpLocks/>
            </p:cNvGrpSpPr>
            <p:nvPr/>
          </p:nvGrpSpPr>
          <p:grpSpPr bwMode="auto">
            <a:xfrm flipH="1" flipV="1">
              <a:off x="4272" y="1824"/>
              <a:ext cx="96" cy="96"/>
              <a:chOff x="672" y="1248"/>
              <a:chExt cx="96" cy="96"/>
            </a:xfrm>
          </p:grpSpPr>
          <p:sp>
            <p:nvSpPr>
              <p:cNvPr id="56480" name="Line 252">
                <a:extLst>
                  <a:ext uri="{FF2B5EF4-FFF2-40B4-BE49-F238E27FC236}">
                    <a16:creationId xmlns:a16="http://schemas.microsoft.com/office/drawing/2014/main" id="{8C8943DD-BF69-4061-A6C6-630346231EA5}"/>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6481" name="Line 253">
                <a:extLst>
                  <a:ext uri="{FF2B5EF4-FFF2-40B4-BE49-F238E27FC236}">
                    <a16:creationId xmlns:a16="http://schemas.microsoft.com/office/drawing/2014/main" id="{3D032920-4716-49FF-9F6C-918B8AE1BDFA}"/>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6453" name="Group 260">
              <a:extLst>
                <a:ext uri="{FF2B5EF4-FFF2-40B4-BE49-F238E27FC236}">
                  <a16:creationId xmlns:a16="http://schemas.microsoft.com/office/drawing/2014/main" id="{F86CB6F1-D569-401C-8D2B-D9A6FE9B22BF}"/>
                </a:ext>
              </a:extLst>
            </p:cNvPr>
            <p:cNvGrpSpPr>
              <a:grpSpLocks/>
            </p:cNvGrpSpPr>
            <p:nvPr/>
          </p:nvGrpSpPr>
          <p:grpSpPr bwMode="auto">
            <a:xfrm flipH="1">
              <a:off x="3072" y="1584"/>
              <a:ext cx="96" cy="96"/>
              <a:chOff x="672" y="1248"/>
              <a:chExt cx="96" cy="96"/>
            </a:xfrm>
          </p:grpSpPr>
          <p:sp>
            <p:nvSpPr>
              <p:cNvPr id="56478" name="Line 261">
                <a:extLst>
                  <a:ext uri="{FF2B5EF4-FFF2-40B4-BE49-F238E27FC236}">
                    <a16:creationId xmlns:a16="http://schemas.microsoft.com/office/drawing/2014/main" id="{84AE2BB3-84C6-4758-A24D-0F3673D0E3C1}"/>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6479" name="Line 262">
                <a:extLst>
                  <a:ext uri="{FF2B5EF4-FFF2-40B4-BE49-F238E27FC236}">
                    <a16:creationId xmlns:a16="http://schemas.microsoft.com/office/drawing/2014/main" id="{7199FFA1-4472-41D9-9F6A-E6CBEDF99078}"/>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6454" name="Group 263">
              <a:extLst>
                <a:ext uri="{FF2B5EF4-FFF2-40B4-BE49-F238E27FC236}">
                  <a16:creationId xmlns:a16="http://schemas.microsoft.com/office/drawing/2014/main" id="{37A8A797-D406-40F6-AE4D-2AAA2B03F9CE}"/>
                </a:ext>
              </a:extLst>
            </p:cNvPr>
            <p:cNvGrpSpPr>
              <a:grpSpLocks/>
            </p:cNvGrpSpPr>
            <p:nvPr/>
          </p:nvGrpSpPr>
          <p:grpSpPr bwMode="auto">
            <a:xfrm flipH="1">
              <a:off x="3168" y="1440"/>
              <a:ext cx="96" cy="96"/>
              <a:chOff x="672" y="1248"/>
              <a:chExt cx="96" cy="96"/>
            </a:xfrm>
          </p:grpSpPr>
          <p:sp>
            <p:nvSpPr>
              <p:cNvPr id="56476" name="Line 264">
                <a:extLst>
                  <a:ext uri="{FF2B5EF4-FFF2-40B4-BE49-F238E27FC236}">
                    <a16:creationId xmlns:a16="http://schemas.microsoft.com/office/drawing/2014/main" id="{D34D0E53-86AE-4AC4-82C8-59251176D75C}"/>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6477" name="Line 265">
                <a:extLst>
                  <a:ext uri="{FF2B5EF4-FFF2-40B4-BE49-F238E27FC236}">
                    <a16:creationId xmlns:a16="http://schemas.microsoft.com/office/drawing/2014/main" id="{0E023AF6-7AE4-4E4D-8FF6-9AF751EC4DBE}"/>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6455" name="Group 266">
              <a:extLst>
                <a:ext uri="{FF2B5EF4-FFF2-40B4-BE49-F238E27FC236}">
                  <a16:creationId xmlns:a16="http://schemas.microsoft.com/office/drawing/2014/main" id="{796438A9-EB43-4F69-A089-192F685DAEFE}"/>
                </a:ext>
              </a:extLst>
            </p:cNvPr>
            <p:cNvGrpSpPr>
              <a:grpSpLocks/>
            </p:cNvGrpSpPr>
            <p:nvPr/>
          </p:nvGrpSpPr>
          <p:grpSpPr bwMode="auto">
            <a:xfrm flipH="1">
              <a:off x="3312" y="1344"/>
              <a:ext cx="96" cy="96"/>
              <a:chOff x="672" y="1248"/>
              <a:chExt cx="96" cy="96"/>
            </a:xfrm>
          </p:grpSpPr>
          <p:sp>
            <p:nvSpPr>
              <p:cNvPr id="56474" name="Line 267">
                <a:extLst>
                  <a:ext uri="{FF2B5EF4-FFF2-40B4-BE49-F238E27FC236}">
                    <a16:creationId xmlns:a16="http://schemas.microsoft.com/office/drawing/2014/main" id="{1B35131C-D590-48F6-A977-1D1863170E88}"/>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6475" name="Line 268">
                <a:extLst>
                  <a:ext uri="{FF2B5EF4-FFF2-40B4-BE49-F238E27FC236}">
                    <a16:creationId xmlns:a16="http://schemas.microsoft.com/office/drawing/2014/main" id="{FC634084-7DEB-4994-A2DF-C6235C063189}"/>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6456" name="Group 269">
              <a:extLst>
                <a:ext uri="{FF2B5EF4-FFF2-40B4-BE49-F238E27FC236}">
                  <a16:creationId xmlns:a16="http://schemas.microsoft.com/office/drawing/2014/main" id="{94FFA740-6DF2-4043-89EE-CA665520C20B}"/>
                </a:ext>
              </a:extLst>
            </p:cNvPr>
            <p:cNvGrpSpPr>
              <a:grpSpLocks/>
            </p:cNvGrpSpPr>
            <p:nvPr/>
          </p:nvGrpSpPr>
          <p:grpSpPr bwMode="auto">
            <a:xfrm flipH="1">
              <a:off x="3456" y="1248"/>
              <a:ext cx="96" cy="96"/>
              <a:chOff x="672" y="1248"/>
              <a:chExt cx="96" cy="96"/>
            </a:xfrm>
          </p:grpSpPr>
          <p:sp>
            <p:nvSpPr>
              <p:cNvPr id="56472" name="Line 270">
                <a:extLst>
                  <a:ext uri="{FF2B5EF4-FFF2-40B4-BE49-F238E27FC236}">
                    <a16:creationId xmlns:a16="http://schemas.microsoft.com/office/drawing/2014/main" id="{D3C01D6C-A9F1-4FF3-B35B-F7DEAF2E7E39}"/>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6473" name="Line 271">
                <a:extLst>
                  <a:ext uri="{FF2B5EF4-FFF2-40B4-BE49-F238E27FC236}">
                    <a16:creationId xmlns:a16="http://schemas.microsoft.com/office/drawing/2014/main" id="{7A61BA7B-5693-487F-B96F-6FCEC27425C3}"/>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6457" name="Group 272">
              <a:extLst>
                <a:ext uri="{FF2B5EF4-FFF2-40B4-BE49-F238E27FC236}">
                  <a16:creationId xmlns:a16="http://schemas.microsoft.com/office/drawing/2014/main" id="{6029810E-1672-42D7-83CF-B5A0D43D1CCD}"/>
                </a:ext>
              </a:extLst>
            </p:cNvPr>
            <p:cNvGrpSpPr>
              <a:grpSpLocks/>
            </p:cNvGrpSpPr>
            <p:nvPr/>
          </p:nvGrpSpPr>
          <p:grpSpPr bwMode="auto">
            <a:xfrm flipH="1">
              <a:off x="3648" y="1248"/>
              <a:ext cx="96" cy="96"/>
              <a:chOff x="672" y="1248"/>
              <a:chExt cx="96" cy="96"/>
            </a:xfrm>
          </p:grpSpPr>
          <p:sp>
            <p:nvSpPr>
              <p:cNvPr id="56470" name="Line 273">
                <a:extLst>
                  <a:ext uri="{FF2B5EF4-FFF2-40B4-BE49-F238E27FC236}">
                    <a16:creationId xmlns:a16="http://schemas.microsoft.com/office/drawing/2014/main" id="{FE3D68B1-786D-4CC6-B8E9-FEEEA656A890}"/>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6471" name="Line 274">
                <a:extLst>
                  <a:ext uri="{FF2B5EF4-FFF2-40B4-BE49-F238E27FC236}">
                    <a16:creationId xmlns:a16="http://schemas.microsoft.com/office/drawing/2014/main" id="{CC1B5D60-214E-4A83-A3BA-7AB6BE9E234F}"/>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6458" name="Group 275">
              <a:extLst>
                <a:ext uri="{FF2B5EF4-FFF2-40B4-BE49-F238E27FC236}">
                  <a16:creationId xmlns:a16="http://schemas.microsoft.com/office/drawing/2014/main" id="{EE6ED439-ECA1-4EFF-B69B-98C50391A5B4}"/>
                </a:ext>
              </a:extLst>
            </p:cNvPr>
            <p:cNvGrpSpPr>
              <a:grpSpLocks/>
            </p:cNvGrpSpPr>
            <p:nvPr/>
          </p:nvGrpSpPr>
          <p:grpSpPr bwMode="auto">
            <a:xfrm flipH="1">
              <a:off x="3840" y="1248"/>
              <a:ext cx="96" cy="96"/>
              <a:chOff x="672" y="1248"/>
              <a:chExt cx="96" cy="96"/>
            </a:xfrm>
          </p:grpSpPr>
          <p:sp>
            <p:nvSpPr>
              <p:cNvPr id="56468" name="Line 276">
                <a:extLst>
                  <a:ext uri="{FF2B5EF4-FFF2-40B4-BE49-F238E27FC236}">
                    <a16:creationId xmlns:a16="http://schemas.microsoft.com/office/drawing/2014/main" id="{C822B237-E1CE-4470-B010-EEF430CC4755}"/>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6469" name="Line 277">
                <a:extLst>
                  <a:ext uri="{FF2B5EF4-FFF2-40B4-BE49-F238E27FC236}">
                    <a16:creationId xmlns:a16="http://schemas.microsoft.com/office/drawing/2014/main" id="{42131C0B-0231-48A3-9936-F1661F5BB87E}"/>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6459" name="Group 278">
              <a:extLst>
                <a:ext uri="{FF2B5EF4-FFF2-40B4-BE49-F238E27FC236}">
                  <a16:creationId xmlns:a16="http://schemas.microsoft.com/office/drawing/2014/main" id="{712A53A7-0F79-4BEC-8EBF-5C88231297A3}"/>
                </a:ext>
              </a:extLst>
            </p:cNvPr>
            <p:cNvGrpSpPr>
              <a:grpSpLocks/>
            </p:cNvGrpSpPr>
            <p:nvPr/>
          </p:nvGrpSpPr>
          <p:grpSpPr bwMode="auto">
            <a:xfrm flipH="1">
              <a:off x="3984" y="1344"/>
              <a:ext cx="96" cy="96"/>
              <a:chOff x="672" y="1248"/>
              <a:chExt cx="96" cy="96"/>
            </a:xfrm>
          </p:grpSpPr>
          <p:sp>
            <p:nvSpPr>
              <p:cNvPr id="56466" name="Line 279">
                <a:extLst>
                  <a:ext uri="{FF2B5EF4-FFF2-40B4-BE49-F238E27FC236}">
                    <a16:creationId xmlns:a16="http://schemas.microsoft.com/office/drawing/2014/main" id="{7B8259C1-0EA1-4756-8B60-1297F3800F9B}"/>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6467" name="Line 280">
                <a:extLst>
                  <a:ext uri="{FF2B5EF4-FFF2-40B4-BE49-F238E27FC236}">
                    <a16:creationId xmlns:a16="http://schemas.microsoft.com/office/drawing/2014/main" id="{D2058CE1-B044-4AA1-85AD-E91FDA365E4D}"/>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6460" name="Group 281">
              <a:extLst>
                <a:ext uri="{FF2B5EF4-FFF2-40B4-BE49-F238E27FC236}">
                  <a16:creationId xmlns:a16="http://schemas.microsoft.com/office/drawing/2014/main" id="{34512D6C-C78E-4984-92FF-CA0DC0D57C58}"/>
                </a:ext>
              </a:extLst>
            </p:cNvPr>
            <p:cNvGrpSpPr>
              <a:grpSpLocks/>
            </p:cNvGrpSpPr>
            <p:nvPr/>
          </p:nvGrpSpPr>
          <p:grpSpPr bwMode="auto">
            <a:xfrm flipH="1">
              <a:off x="4128" y="1488"/>
              <a:ext cx="96" cy="96"/>
              <a:chOff x="672" y="1248"/>
              <a:chExt cx="96" cy="96"/>
            </a:xfrm>
          </p:grpSpPr>
          <p:sp>
            <p:nvSpPr>
              <p:cNvPr id="56464" name="Line 282">
                <a:extLst>
                  <a:ext uri="{FF2B5EF4-FFF2-40B4-BE49-F238E27FC236}">
                    <a16:creationId xmlns:a16="http://schemas.microsoft.com/office/drawing/2014/main" id="{8601FDCE-2A81-49BB-9911-17E3FB6BD1FA}"/>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6465" name="Line 283">
                <a:extLst>
                  <a:ext uri="{FF2B5EF4-FFF2-40B4-BE49-F238E27FC236}">
                    <a16:creationId xmlns:a16="http://schemas.microsoft.com/office/drawing/2014/main" id="{3A4F1B19-3058-470C-9683-F1C39B7D6437}"/>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6461" name="Group 284">
              <a:extLst>
                <a:ext uri="{FF2B5EF4-FFF2-40B4-BE49-F238E27FC236}">
                  <a16:creationId xmlns:a16="http://schemas.microsoft.com/office/drawing/2014/main" id="{119C3F6E-6A44-4AAD-924D-27DABED0EBC3}"/>
                </a:ext>
              </a:extLst>
            </p:cNvPr>
            <p:cNvGrpSpPr>
              <a:grpSpLocks/>
            </p:cNvGrpSpPr>
            <p:nvPr/>
          </p:nvGrpSpPr>
          <p:grpSpPr bwMode="auto">
            <a:xfrm flipH="1">
              <a:off x="4224" y="1632"/>
              <a:ext cx="96" cy="96"/>
              <a:chOff x="672" y="1248"/>
              <a:chExt cx="96" cy="96"/>
            </a:xfrm>
          </p:grpSpPr>
          <p:sp>
            <p:nvSpPr>
              <p:cNvPr id="56462" name="Line 285">
                <a:extLst>
                  <a:ext uri="{FF2B5EF4-FFF2-40B4-BE49-F238E27FC236}">
                    <a16:creationId xmlns:a16="http://schemas.microsoft.com/office/drawing/2014/main" id="{C22C509D-9BD5-4D41-8521-B412073AB25D}"/>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6463" name="Line 286">
                <a:extLst>
                  <a:ext uri="{FF2B5EF4-FFF2-40B4-BE49-F238E27FC236}">
                    <a16:creationId xmlns:a16="http://schemas.microsoft.com/office/drawing/2014/main" id="{CEEC0C04-1C2D-492D-9553-7D4A4C7F2CB4}"/>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sp>
        <p:nvSpPr>
          <p:cNvPr id="94425" name="Oval 217">
            <a:extLst>
              <a:ext uri="{FF2B5EF4-FFF2-40B4-BE49-F238E27FC236}">
                <a16:creationId xmlns:a16="http://schemas.microsoft.com/office/drawing/2014/main" id="{79D4F66F-04A6-4495-A2E1-E10523E1C828}"/>
              </a:ext>
            </a:extLst>
          </p:cNvPr>
          <p:cNvSpPr>
            <a:spLocks noChangeArrowheads="1"/>
          </p:cNvSpPr>
          <p:nvPr/>
        </p:nvSpPr>
        <p:spPr bwMode="auto">
          <a:xfrm>
            <a:off x="5180013" y="976313"/>
            <a:ext cx="3048000" cy="2971800"/>
          </a:xfrm>
          <a:prstGeom prst="ellipse">
            <a:avLst/>
          </a:prstGeom>
          <a:noFill/>
          <a:ln w="38100">
            <a:solidFill>
              <a:srgbClr val="66FF33"/>
            </a:solidFill>
            <a:prstDash val="sysDot"/>
            <a:round/>
            <a:headEnd/>
            <a:tailEnd/>
          </a:ln>
          <a:effectLst/>
          <a:extLst>
            <a:ext uri="{909E8E84-426E-40DD-AFC4-6F175D3DCCD1}">
              <a14:hiddenFill xmlns:a14="http://schemas.microsoft.com/office/drawing/2010/main">
                <a:solidFill>
                  <a:srgbClr val="CCFFCC"/>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94377" name="Text Box 169">
            <a:extLst>
              <a:ext uri="{FF2B5EF4-FFF2-40B4-BE49-F238E27FC236}">
                <a16:creationId xmlns:a16="http://schemas.microsoft.com/office/drawing/2014/main" id="{082DB370-1FDB-4072-9B7D-844B2AF6577B}"/>
              </a:ext>
            </a:extLst>
          </p:cNvPr>
          <p:cNvSpPr txBox="1">
            <a:spLocks noChangeArrowheads="1"/>
          </p:cNvSpPr>
          <p:nvPr/>
        </p:nvSpPr>
        <p:spPr bwMode="auto">
          <a:xfrm>
            <a:off x="76200" y="60325"/>
            <a:ext cx="88392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000" b="1">
                <a:solidFill>
                  <a:srgbClr val="00CCFF"/>
                </a:solidFill>
              </a:rPr>
              <a:t>4.  </a:t>
            </a:r>
            <a:r>
              <a:rPr lang="en-US" altLang="en-US" sz="2000" b="1" u="sng">
                <a:solidFill>
                  <a:srgbClr val="00CCFF"/>
                </a:solidFill>
              </a:rPr>
              <a:t>Electric Field Intensity due to a Uniformed Charged This Spherical Shell:</a:t>
            </a:r>
          </a:p>
        </p:txBody>
      </p:sp>
      <p:grpSp>
        <p:nvGrpSpPr>
          <p:cNvPr id="94405" name="Group 197">
            <a:extLst>
              <a:ext uri="{FF2B5EF4-FFF2-40B4-BE49-F238E27FC236}">
                <a16:creationId xmlns:a16="http://schemas.microsoft.com/office/drawing/2014/main" id="{188CBC69-ED51-4302-B3FD-5B37EADD5125}"/>
              </a:ext>
            </a:extLst>
          </p:cNvPr>
          <p:cNvGrpSpPr>
            <a:grpSpLocks/>
          </p:cNvGrpSpPr>
          <p:nvPr/>
        </p:nvGrpSpPr>
        <p:grpSpPr bwMode="auto">
          <a:xfrm rot="200984">
            <a:off x="7235825" y="1204913"/>
            <a:ext cx="1220788" cy="922337"/>
            <a:chOff x="4368" y="1385"/>
            <a:chExt cx="769" cy="581"/>
          </a:xfrm>
        </p:grpSpPr>
        <p:grpSp>
          <p:nvGrpSpPr>
            <p:cNvPr id="56434" name="Group 198">
              <a:extLst>
                <a:ext uri="{FF2B5EF4-FFF2-40B4-BE49-F238E27FC236}">
                  <a16:creationId xmlns:a16="http://schemas.microsoft.com/office/drawing/2014/main" id="{0775A3E8-4715-411E-AE30-8ECAE74379CD}"/>
                </a:ext>
              </a:extLst>
            </p:cNvPr>
            <p:cNvGrpSpPr>
              <a:grpSpLocks/>
            </p:cNvGrpSpPr>
            <p:nvPr/>
          </p:nvGrpSpPr>
          <p:grpSpPr bwMode="auto">
            <a:xfrm rot="-786779">
              <a:off x="4681" y="1385"/>
              <a:ext cx="135" cy="560"/>
              <a:chOff x="2807" y="2208"/>
              <a:chExt cx="118" cy="592"/>
            </a:xfrm>
          </p:grpSpPr>
          <p:sp>
            <p:nvSpPr>
              <p:cNvPr id="56438" name="AutoShape 199">
                <a:extLst>
                  <a:ext uri="{FF2B5EF4-FFF2-40B4-BE49-F238E27FC236}">
                    <a16:creationId xmlns:a16="http://schemas.microsoft.com/office/drawing/2014/main" id="{6F6AC0B1-9AD8-47DB-8751-6DE561469DCE}"/>
                  </a:ext>
                </a:extLst>
              </p:cNvPr>
              <p:cNvSpPr>
                <a:spLocks noChangeArrowheads="1"/>
              </p:cNvSpPr>
              <p:nvPr/>
            </p:nvSpPr>
            <p:spPr bwMode="auto">
              <a:xfrm rot="-1617831">
                <a:off x="2807" y="2224"/>
                <a:ext cx="73" cy="576"/>
              </a:xfrm>
              <a:prstGeom prst="moon">
                <a:avLst>
                  <a:gd name="adj" fmla="val 87500"/>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6439" name="AutoShape 200">
                <a:extLst>
                  <a:ext uri="{FF2B5EF4-FFF2-40B4-BE49-F238E27FC236}">
                    <a16:creationId xmlns:a16="http://schemas.microsoft.com/office/drawing/2014/main" id="{43D42F82-039E-4884-B92C-CAC4D7722C2A}"/>
                  </a:ext>
                </a:extLst>
              </p:cNvPr>
              <p:cNvSpPr>
                <a:spLocks noChangeArrowheads="1"/>
              </p:cNvSpPr>
              <p:nvPr/>
            </p:nvSpPr>
            <p:spPr bwMode="auto">
              <a:xfrm rot="19982169" flipH="1">
                <a:off x="2852" y="2208"/>
                <a:ext cx="73" cy="576"/>
              </a:xfrm>
              <a:prstGeom prst="moon">
                <a:avLst>
                  <a:gd name="adj" fmla="val 87500"/>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grpSp>
          <p:nvGrpSpPr>
            <p:cNvPr id="56435" name="Group 201">
              <a:extLst>
                <a:ext uri="{FF2B5EF4-FFF2-40B4-BE49-F238E27FC236}">
                  <a16:creationId xmlns:a16="http://schemas.microsoft.com/office/drawing/2014/main" id="{34A53293-7204-453A-9B44-3B5C692BF509}"/>
                </a:ext>
              </a:extLst>
            </p:cNvPr>
            <p:cNvGrpSpPr>
              <a:grpSpLocks/>
            </p:cNvGrpSpPr>
            <p:nvPr/>
          </p:nvGrpSpPr>
          <p:grpSpPr bwMode="auto">
            <a:xfrm rot="-786779">
              <a:off x="4368" y="1393"/>
              <a:ext cx="769" cy="573"/>
              <a:chOff x="2832" y="1929"/>
              <a:chExt cx="816" cy="606"/>
            </a:xfrm>
          </p:grpSpPr>
          <p:sp>
            <p:nvSpPr>
              <p:cNvPr id="56436" name="Arc 202" descr="Wide upward diagonal">
                <a:extLst>
                  <a:ext uri="{FF2B5EF4-FFF2-40B4-BE49-F238E27FC236}">
                    <a16:creationId xmlns:a16="http://schemas.microsoft.com/office/drawing/2014/main" id="{764586DD-0496-421E-8C8A-7AA4A149B8BA}"/>
                  </a:ext>
                </a:extLst>
              </p:cNvPr>
              <p:cNvSpPr>
                <a:spLocks/>
              </p:cNvSpPr>
              <p:nvPr/>
            </p:nvSpPr>
            <p:spPr bwMode="auto">
              <a:xfrm rot="10479618">
                <a:off x="3120" y="1929"/>
                <a:ext cx="528" cy="567"/>
              </a:xfrm>
              <a:custGeom>
                <a:avLst/>
                <a:gdLst>
                  <a:gd name="T0" fmla="*/ 0 w 21600"/>
                  <a:gd name="T1" fmla="*/ 0 h 21249"/>
                  <a:gd name="T2" fmla="*/ 0 w 21600"/>
                  <a:gd name="T3" fmla="*/ 0 h 21249"/>
                  <a:gd name="T4" fmla="*/ 0 w 21600"/>
                  <a:gd name="T5" fmla="*/ 0 h 21249"/>
                  <a:gd name="T6" fmla="*/ 0 60000 65536"/>
                  <a:gd name="T7" fmla="*/ 0 60000 65536"/>
                  <a:gd name="T8" fmla="*/ 0 60000 65536"/>
                </a:gdLst>
                <a:ahLst/>
                <a:cxnLst>
                  <a:cxn ang="T6">
                    <a:pos x="T0" y="T1"/>
                  </a:cxn>
                  <a:cxn ang="T7">
                    <a:pos x="T2" y="T3"/>
                  </a:cxn>
                  <a:cxn ang="T8">
                    <a:pos x="T4" y="T5"/>
                  </a:cxn>
                </a:cxnLst>
                <a:rect l="0" t="0" r="r" b="b"/>
                <a:pathLst>
                  <a:path w="21600" h="21249" fill="none" extrusionOk="0">
                    <a:moveTo>
                      <a:pt x="12810" y="-1"/>
                    </a:moveTo>
                    <a:cubicBezTo>
                      <a:pt x="18337" y="4070"/>
                      <a:pt x="21600" y="10526"/>
                      <a:pt x="21600" y="17391"/>
                    </a:cubicBezTo>
                    <a:cubicBezTo>
                      <a:pt x="21600" y="18684"/>
                      <a:pt x="21483" y="19975"/>
                      <a:pt x="21252" y="21248"/>
                    </a:cubicBezTo>
                  </a:path>
                  <a:path w="21600" h="21249" stroke="0" extrusionOk="0">
                    <a:moveTo>
                      <a:pt x="12810" y="-1"/>
                    </a:moveTo>
                    <a:cubicBezTo>
                      <a:pt x="18337" y="4070"/>
                      <a:pt x="21600" y="10526"/>
                      <a:pt x="21600" y="17391"/>
                    </a:cubicBezTo>
                    <a:cubicBezTo>
                      <a:pt x="21600" y="18684"/>
                      <a:pt x="21483" y="19975"/>
                      <a:pt x="21252" y="21248"/>
                    </a:cubicBezTo>
                    <a:lnTo>
                      <a:pt x="0" y="17391"/>
                    </a:lnTo>
                    <a:lnTo>
                      <a:pt x="12810" y="-1"/>
                    </a:lnTo>
                    <a:close/>
                  </a:path>
                </a:pathLst>
              </a:custGeom>
              <a:noFill/>
              <a:ln w="28575">
                <a:solidFill>
                  <a:srgbClr val="990000"/>
                </a:solidFill>
                <a:round/>
                <a:headEnd/>
                <a:tailEnd/>
              </a:ln>
              <a:effectLst/>
              <a:extLst>
                <a:ext uri="{909E8E84-426E-40DD-AFC4-6F175D3DCCD1}">
                  <a14:hiddenFill xmlns:a14="http://schemas.microsoft.com/office/drawing/2010/main">
                    <a:blipFill dpi="0" rotWithShape="0">
                      <a:blip r:embed="rId3"/>
                      <a:srcRect/>
                      <a:tile tx="0" ty="0" sx="100000" sy="100000" flip="none" algn="tl"/>
                    </a:blip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6437" name="Arc 203" descr="Wide upward diagonal">
                <a:extLst>
                  <a:ext uri="{FF2B5EF4-FFF2-40B4-BE49-F238E27FC236}">
                    <a16:creationId xmlns:a16="http://schemas.microsoft.com/office/drawing/2014/main" id="{CFB5B501-4FD7-471B-B39C-B5B5199238C0}"/>
                  </a:ext>
                </a:extLst>
              </p:cNvPr>
              <p:cNvSpPr>
                <a:spLocks/>
              </p:cNvSpPr>
              <p:nvPr/>
            </p:nvSpPr>
            <p:spPr bwMode="auto">
              <a:xfrm rot="-320383">
                <a:off x="2832" y="1968"/>
                <a:ext cx="528" cy="567"/>
              </a:xfrm>
              <a:custGeom>
                <a:avLst/>
                <a:gdLst>
                  <a:gd name="T0" fmla="*/ 0 w 21600"/>
                  <a:gd name="T1" fmla="*/ 0 h 21249"/>
                  <a:gd name="T2" fmla="*/ 0 w 21600"/>
                  <a:gd name="T3" fmla="*/ 0 h 21249"/>
                  <a:gd name="T4" fmla="*/ 0 w 21600"/>
                  <a:gd name="T5" fmla="*/ 0 h 21249"/>
                  <a:gd name="T6" fmla="*/ 0 60000 65536"/>
                  <a:gd name="T7" fmla="*/ 0 60000 65536"/>
                  <a:gd name="T8" fmla="*/ 0 60000 65536"/>
                </a:gdLst>
                <a:ahLst/>
                <a:cxnLst>
                  <a:cxn ang="T6">
                    <a:pos x="T0" y="T1"/>
                  </a:cxn>
                  <a:cxn ang="T7">
                    <a:pos x="T2" y="T3"/>
                  </a:cxn>
                  <a:cxn ang="T8">
                    <a:pos x="T4" y="T5"/>
                  </a:cxn>
                </a:cxnLst>
                <a:rect l="0" t="0" r="r" b="b"/>
                <a:pathLst>
                  <a:path w="21600" h="21249" fill="none" extrusionOk="0">
                    <a:moveTo>
                      <a:pt x="12810" y="-1"/>
                    </a:moveTo>
                    <a:cubicBezTo>
                      <a:pt x="18337" y="4070"/>
                      <a:pt x="21600" y="10526"/>
                      <a:pt x="21600" y="17391"/>
                    </a:cubicBezTo>
                    <a:cubicBezTo>
                      <a:pt x="21600" y="18684"/>
                      <a:pt x="21483" y="19975"/>
                      <a:pt x="21252" y="21248"/>
                    </a:cubicBezTo>
                  </a:path>
                  <a:path w="21600" h="21249" stroke="0" extrusionOk="0">
                    <a:moveTo>
                      <a:pt x="12810" y="-1"/>
                    </a:moveTo>
                    <a:cubicBezTo>
                      <a:pt x="18337" y="4070"/>
                      <a:pt x="21600" y="10526"/>
                      <a:pt x="21600" y="17391"/>
                    </a:cubicBezTo>
                    <a:cubicBezTo>
                      <a:pt x="21600" y="18684"/>
                      <a:pt x="21483" y="19975"/>
                      <a:pt x="21252" y="21248"/>
                    </a:cubicBezTo>
                    <a:lnTo>
                      <a:pt x="0" y="17391"/>
                    </a:lnTo>
                    <a:lnTo>
                      <a:pt x="12810" y="-1"/>
                    </a:lnTo>
                    <a:close/>
                  </a:path>
                </a:pathLst>
              </a:custGeom>
              <a:noFill/>
              <a:ln w="28575">
                <a:solidFill>
                  <a:srgbClr val="990000"/>
                </a:solidFill>
                <a:round/>
                <a:headEnd/>
                <a:tailEnd/>
              </a:ln>
              <a:effectLst/>
              <a:extLst>
                <a:ext uri="{909E8E84-426E-40DD-AFC4-6F175D3DCCD1}">
                  <a14:hiddenFill xmlns:a14="http://schemas.microsoft.com/office/drawing/2010/main">
                    <a:blipFill dpi="0" rotWithShape="0">
                      <a:blip r:embed="rId3"/>
                      <a:srcRect/>
                      <a:tile tx="0" ty="0" sx="100000" sy="100000" flip="none" algn="tl"/>
                    </a:blip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sp>
        <p:nvSpPr>
          <p:cNvPr id="94414" name="Line 206">
            <a:extLst>
              <a:ext uri="{FF2B5EF4-FFF2-40B4-BE49-F238E27FC236}">
                <a16:creationId xmlns:a16="http://schemas.microsoft.com/office/drawing/2014/main" id="{B5C5E1E4-DFA8-4BD6-B45E-20209983D6FB}"/>
              </a:ext>
            </a:extLst>
          </p:cNvPr>
          <p:cNvSpPr>
            <a:spLocks noChangeShapeType="1"/>
          </p:cNvSpPr>
          <p:nvPr/>
        </p:nvSpPr>
        <p:spPr bwMode="auto">
          <a:xfrm rot="21567589" flipV="1">
            <a:off x="6780213" y="900113"/>
            <a:ext cx="2058987" cy="1570037"/>
          </a:xfrm>
          <a:prstGeom prst="line">
            <a:avLst/>
          </a:prstGeom>
          <a:noFill/>
          <a:ln w="28575">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94415" name="Group 207">
            <a:extLst>
              <a:ext uri="{FF2B5EF4-FFF2-40B4-BE49-F238E27FC236}">
                <a16:creationId xmlns:a16="http://schemas.microsoft.com/office/drawing/2014/main" id="{A8D8AF0C-4039-4A7C-8530-D203C33B665B}"/>
              </a:ext>
            </a:extLst>
          </p:cNvPr>
          <p:cNvGrpSpPr>
            <a:grpSpLocks/>
          </p:cNvGrpSpPr>
          <p:nvPr/>
        </p:nvGrpSpPr>
        <p:grpSpPr bwMode="auto">
          <a:xfrm>
            <a:off x="7847013" y="976313"/>
            <a:ext cx="442912" cy="336550"/>
            <a:chOff x="4896" y="297"/>
            <a:chExt cx="279" cy="212"/>
          </a:xfrm>
        </p:grpSpPr>
        <p:sp>
          <p:nvSpPr>
            <p:cNvPr id="56432" name="Rectangle 208">
              <a:extLst>
                <a:ext uri="{FF2B5EF4-FFF2-40B4-BE49-F238E27FC236}">
                  <a16:creationId xmlns:a16="http://schemas.microsoft.com/office/drawing/2014/main" id="{2F3F531E-7963-44BB-977F-2A473076F4B1}"/>
                </a:ext>
              </a:extLst>
            </p:cNvPr>
            <p:cNvSpPr>
              <a:spLocks noChangeArrowheads="1"/>
            </p:cNvSpPr>
            <p:nvPr/>
          </p:nvSpPr>
          <p:spPr bwMode="auto">
            <a:xfrm>
              <a:off x="4896" y="297"/>
              <a:ext cx="2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b="1">
                  <a:solidFill>
                    <a:srgbClr val="FFFF00"/>
                  </a:solidFill>
                </a:rPr>
                <a:t>dS</a:t>
              </a:r>
              <a:endParaRPr lang="en-US" altLang="en-US" sz="1800">
                <a:solidFill>
                  <a:srgbClr val="FFFF00"/>
                </a:solidFill>
              </a:endParaRPr>
            </a:p>
          </p:txBody>
        </p:sp>
        <p:sp>
          <p:nvSpPr>
            <p:cNvPr id="56433" name="Line 209">
              <a:extLst>
                <a:ext uri="{FF2B5EF4-FFF2-40B4-BE49-F238E27FC236}">
                  <a16:creationId xmlns:a16="http://schemas.microsoft.com/office/drawing/2014/main" id="{88718E28-A748-4B76-B2DF-265C6265C969}"/>
                </a:ext>
              </a:extLst>
            </p:cNvPr>
            <p:cNvSpPr>
              <a:spLocks noChangeShapeType="1"/>
            </p:cNvSpPr>
            <p:nvPr/>
          </p:nvSpPr>
          <p:spPr bwMode="auto">
            <a:xfrm>
              <a:off x="4992" y="297"/>
              <a:ext cx="144" cy="0"/>
            </a:xfrm>
            <a:prstGeom prst="line">
              <a:avLst/>
            </a:prstGeom>
            <a:noFill/>
            <a:ln w="12700">
              <a:solidFill>
                <a:srgbClr val="FFFF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94418" name="Group 210">
            <a:extLst>
              <a:ext uri="{FF2B5EF4-FFF2-40B4-BE49-F238E27FC236}">
                <a16:creationId xmlns:a16="http://schemas.microsoft.com/office/drawing/2014/main" id="{29531643-D875-4BE7-B9CB-864F0949FC97}"/>
              </a:ext>
            </a:extLst>
          </p:cNvPr>
          <p:cNvGrpSpPr>
            <a:grpSpLocks/>
          </p:cNvGrpSpPr>
          <p:nvPr/>
        </p:nvGrpSpPr>
        <p:grpSpPr bwMode="auto">
          <a:xfrm>
            <a:off x="8456613" y="609600"/>
            <a:ext cx="381000" cy="366713"/>
            <a:chOff x="4704" y="1545"/>
            <a:chExt cx="240" cy="231"/>
          </a:xfrm>
        </p:grpSpPr>
        <p:sp>
          <p:nvSpPr>
            <p:cNvPr id="56430" name="Rectangle 211">
              <a:extLst>
                <a:ext uri="{FF2B5EF4-FFF2-40B4-BE49-F238E27FC236}">
                  <a16:creationId xmlns:a16="http://schemas.microsoft.com/office/drawing/2014/main" id="{3DD20AC4-CD1A-4D82-91B0-C5994A315AFC}"/>
                </a:ext>
              </a:extLst>
            </p:cNvPr>
            <p:cNvSpPr>
              <a:spLocks noChangeArrowheads="1"/>
            </p:cNvSpPr>
            <p:nvPr/>
          </p:nvSpPr>
          <p:spPr bwMode="auto">
            <a:xfrm>
              <a:off x="4704" y="1545"/>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66FFFF"/>
                  </a:solidFill>
                </a:rPr>
                <a:t>E</a:t>
              </a:r>
              <a:endParaRPr lang="en-US" altLang="en-US" sz="1800">
                <a:solidFill>
                  <a:srgbClr val="66FFFF"/>
                </a:solidFill>
              </a:endParaRPr>
            </a:p>
          </p:txBody>
        </p:sp>
        <p:sp>
          <p:nvSpPr>
            <p:cNvPr id="56431" name="Line 212">
              <a:extLst>
                <a:ext uri="{FF2B5EF4-FFF2-40B4-BE49-F238E27FC236}">
                  <a16:creationId xmlns:a16="http://schemas.microsoft.com/office/drawing/2014/main" id="{99C928AF-D5DD-4498-8067-6C792CF2FE82}"/>
                </a:ext>
              </a:extLst>
            </p:cNvPr>
            <p:cNvSpPr>
              <a:spLocks noChangeShapeType="1"/>
            </p:cNvSpPr>
            <p:nvPr/>
          </p:nvSpPr>
          <p:spPr bwMode="auto">
            <a:xfrm>
              <a:off x="4752" y="1560"/>
              <a:ext cx="144" cy="0"/>
            </a:xfrm>
            <a:prstGeom prst="line">
              <a:avLst/>
            </a:prstGeom>
            <a:noFill/>
            <a:ln w="19050">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94421" name="Line 213">
            <a:extLst>
              <a:ext uri="{FF2B5EF4-FFF2-40B4-BE49-F238E27FC236}">
                <a16:creationId xmlns:a16="http://schemas.microsoft.com/office/drawing/2014/main" id="{5DAB0FEE-149B-4802-BDB9-D9755304E693}"/>
              </a:ext>
            </a:extLst>
          </p:cNvPr>
          <p:cNvSpPr>
            <a:spLocks noChangeShapeType="1"/>
          </p:cNvSpPr>
          <p:nvPr/>
        </p:nvSpPr>
        <p:spPr bwMode="auto">
          <a:xfrm rot="298678" flipV="1">
            <a:off x="7969250" y="1174750"/>
            <a:ext cx="457200" cy="412750"/>
          </a:xfrm>
          <a:prstGeom prst="line">
            <a:avLst/>
          </a:prstGeom>
          <a:noFill/>
          <a:ln w="28575">
            <a:solidFill>
              <a:srgbClr val="FFFF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4422" name="Text Box 214">
            <a:extLst>
              <a:ext uri="{FF2B5EF4-FFF2-40B4-BE49-F238E27FC236}">
                <a16:creationId xmlns:a16="http://schemas.microsoft.com/office/drawing/2014/main" id="{62867ECD-C047-484E-B4FF-4E157257B6CE}"/>
              </a:ext>
            </a:extLst>
          </p:cNvPr>
          <p:cNvSpPr txBox="1">
            <a:spLocks noChangeArrowheads="1"/>
          </p:cNvSpPr>
          <p:nvPr/>
        </p:nvSpPr>
        <p:spPr bwMode="auto">
          <a:xfrm>
            <a:off x="5332413" y="2271713"/>
            <a:ext cx="3048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FF"/>
                </a:solidFill>
              </a:rPr>
              <a:t>q</a:t>
            </a:r>
          </a:p>
        </p:txBody>
      </p:sp>
      <p:grpSp>
        <p:nvGrpSpPr>
          <p:cNvPr id="94606" name="Group 398">
            <a:extLst>
              <a:ext uri="{FF2B5EF4-FFF2-40B4-BE49-F238E27FC236}">
                <a16:creationId xmlns:a16="http://schemas.microsoft.com/office/drawing/2014/main" id="{0396B334-E809-4FA8-88E9-9F441B5AB96C}"/>
              </a:ext>
            </a:extLst>
          </p:cNvPr>
          <p:cNvGrpSpPr>
            <a:grpSpLocks/>
          </p:cNvGrpSpPr>
          <p:nvPr/>
        </p:nvGrpSpPr>
        <p:grpSpPr bwMode="auto">
          <a:xfrm>
            <a:off x="6780213" y="1052513"/>
            <a:ext cx="457200" cy="1447800"/>
            <a:chOff x="4271" y="663"/>
            <a:chExt cx="288" cy="912"/>
          </a:xfrm>
        </p:grpSpPr>
        <p:sp>
          <p:nvSpPr>
            <p:cNvPr id="56428" name="Text Box 205">
              <a:extLst>
                <a:ext uri="{FF2B5EF4-FFF2-40B4-BE49-F238E27FC236}">
                  <a16:creationId xmlns:a16="http://schemas.microsoft.com/office/drawing/2014/main" id="{FF15D48B-4A75-4CB1-98C4-F322A0FF25FA}"/>
                </a:ext>
              </a:extLst>
            </p:cNvPr>
            <p:cNvSpPr txBox="1">
              <a:spLocks noChangeArrowheads="1"/>
            </p:cNvSpPr>
            <p:nvPr/>
          </p:nvSpPr>
          <p:spPr bwMode="auto">
            <a:xfrm>
              <a:off x="4367" y="663"/>
              <a:ext cx="14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66FF33"/>
                  </a:solidFill>
                </a:rPr>
                <a:t>r</a:t>
              </a:r>
              <a:endParaRPr lang="en-US" altLang="en-US" sz="1800">
                <a:solidFill>
                  <a:srgbClr val="66FF33"/>
                </a:solidFill>
              </a:endParaRPr>
            </a:p>
          </p:txBody>
        </p:sp>
        <p:sp>
          <p:nvSpPr>
            <p:cNvPr id="56429" name="Line 295">
              <a:extLst>
                <a:ext uri="{FF2B5EF4-FFF2-40B4-BE49-F238E27FC236}">
                  <a16:creationId xmlns:a16="http://schemas.microsoft.com/office/drawing/2014/main" id="{2ADCBF6F-7667-402B-B79C-B1A6B92C1A2A}"/>
                </a:ext>
              </a:extLst>
            </p:cNvPr>
            <p:cNvSpPr>
              <a:spLocks noChangeShapeType="1"/>
            </p:cNvSpPr>
            <p:nvPr/>
          </p:nvSpPr>
          <p:spPr bwMode="auto">
            <a:xfrm flipV="1">
              <a:off x="4271" y="663"/>
              <a:ext cx="288" cy="912"/>
            </a:xfrm>
            <a:prstGeom prst="line">
              <a:avLst/>
            </a:prstGeom>
            <a:noFill/>
            <a:ln w="28575">
              <a:solidFill>
                <a:srgbClr val="66FF33"/>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94605" name="Group 397">
            <a:extLst>
              <a:ext uri="{FF2B5EF4-FFF2-40B4-BE49-F238E27FC236}">
                <a16:creationId xmlns:a16="http://schemas.microsoft.com/office/drawing/2014/main" id="{F8DB41C1-8ABA-4CD1-8A4C-2DAE3C95393F}"/>
              </a:ext>
            </a:extLst>
          </p:cNvPr>
          <p:cNvGrpSpPr>
            <a:grpSpLocks/>
          </p:cNvGrpSpPr>
          <p:nvPr/>
        </p:nvGrpSpPr>
        <p:grpSpPr bwMode="auto">
          <a:xfrm>
            <a:off x="6780213" y="2362200"/>
            <a:ext cx="762000" cy="442913"/>
            <a:chOff x="4271" y="1488"/>
            <a:chExt cx="480" cy="279"/>
          </a:xfrm>
        </p:grpSpPr>
        <p:sp>
          <p:nvSpPr>
            <p:cNvPr id="56426" name="Line 294">
              <a:extLst>
                <a:ext uri="{FF2B5EF4-FFF2-40B4-BE49-F238E27FC236}">
                  <a16:creationId xmlns:a16="http://schemas.microsoft.com/office/drawing/2014/main" id="{BDE556C5-00F9-43EA-A414-18403ECFF68F}"/>
                </a:ext>
              </a:extLst>
            </p:cNvPr>
            <p:cNvSpPr>
              <a:spLocks noChangeShapeType="1"/>
            </p:cNvSpPr>
            <p:nvPr/>
          </p:nvSpPr>
          <p:spPr bwMode="auto">
            <a:xfrm>
              <a:off x="4271" y="1575"/>
              <a:ext cx="480" cy="192"/>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6427" name="Text Box 296">
              <a:extLst>
                <a:ext uri="{FF2B5EF4-FFF2-40B4-BE49-F238E27FC236}">
                  <a16:creationId xmlns:a16="http://schemas.microsoft.com/office/drawing/2014/main" id="{A4FADDC8-CD83-444B-A7FC-F6D98587747C}"/>
                </a:ext>
              </a:extLst>
            </p:cNvPr>
            <p:cNvSpPr txBox="1">
              <a:spLocks noChangeArrowheads="1"/>
            </p:cNvSpPr>
            <p:nvPr/>
          </p:nvSpPr>
          <p:spPr bwMode="auto">
            <a:xfrm>
              <a:off x="4511" y="1488"/>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33CCFF"/>
                  </a:solidFill>
                </a:rPr>
                <a:t>R</a:t>
              </a:r>
            </a:p>
          </p:txBody>
        </p:sp>
      </p:grpSp>
      <p:grpSp>
        <p:nvGrpSpPr>
          <p:cNvPr id="94604" name="Group 396">
            <a:extLst>
              <a:ext uri="{FF2B5EF4-FFF2-40B4-BE49-F238E27FC236}">
                <a16:creationId xmlns:a16="http://schemas.microsoft.com/office/drawing/2014/main" id="{FEAE57A3-78CB-481E-A2A2-AAA88E3C05FE}"/>
              </a:ext>
            </a:extLst>
          </p:cNvPr>
          <p:cNvGrpSpPr>
            <a:grpSpLocks/>
          </p:cNvGrpSpPr>
          <p:nvPr/>
        </p:nvGrpSpPr>
        <p:grpSpPr bwMode="auto">
          <a:xfrm>
            <a:off x="7788275" y="1339850"/>
            <a:ext cx="381000" cy="533400"/>
            <a:chOff x="4847" y="903"/>
            <a:chExt cx="240" cy="336"/>
          </a:xfrm>
        </p:grpSpPr>
        <p:sp>
          <p:nvSpPr>
            <p:cNvPr id="56424" name="Text Box 215">
              <a:extLst>
                <a:ext uri="{FF2B5EF4-FFF2-40B4-BE49-F238E27FC236}">
                  <a16:creationId xmlns:a16="http://schemas.microsoft.com/office/drawing/2014/main" id="{AE511E1C-46F9-4C75-84FA-9FC1BC6E6E73}"/>
                </a:ext>
              </a:extLst>
            </p:cNvPr>
            <p:cNvSpPr txBox="1">
              <a:spLocks noChangeArrowheads="1"/>
            </p:cNvSpPr>
            <p:nvPr/>
          </p:nvSpPr>
          <p:spPr bwMode="auto">
            <a:xfrm>
              <a:off x="4847" y="903"/>
              <a:ext cx="192" cy="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a:solidFill>
                    <a:srgbClr val="CC00FF"/>
                  </a:solidFill>
                  <a:cs typeface="Arial" panose="020B0604020202020204" pitchFamily="34" charset="0"/>
                </a:rPr>
                <a:t>•</a:t>
              </a:r>
            </a:p>
          </p:txBody>
        </p:sp>
        <p:sp>
          <p:nvSpPr>
            <p:cNvPr id="56425" name="Text Box 297">
              <a:extLst>
                <a:ext uri="{FF2B5EF4-FFF2-40B4-BE49-F238E27FC236}">
                  <a16:creationId xmlns:a16="http://schemas.microsoft.com/office/drawing/2014/main" id="{39027D8B-D8B7-4BC8-AA91-23621BB79C55}"/>
                </a:ext>
              </a:extLst>
            </p:cNvPr>
            <p:cNvSpPr txBox="1">
              <a:spLocks noChangeArrowheads="1"/>
            </p:cNvSpPr>
            <p:nvPr/>
          </p:nvSpPr>
          <p:spPr bwMode="auto">
            <a:xfrm>
              <a:off x="4895" y="1027"/>
              <a:ext cx="19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600" b="1">
                  <a:solidFill>
                    <a:srgbClr val="CC00FF"/>
                  </a:solidFill>
                </a:rPr>
                <a:t>P</a:t>
              </a:r>
            </a:p>
          </p:txBody>
        </p:sp>
      </p:grpSp>
      <p:sp>
        <p:nvSpPr>
          <p:cNvPr id="94508" name="Text Box 300">
            <a:extLst>
              <a:ext uri="{FF2B5EF4-FFF2-40B4-BE49-F238E27FC236}">
                <a16:creationId xmlns:a16="http://schemas.microsoft.com/office/drawing/2014/main" id="{0291EF32-23E2-4B22-B3C8-B25B4CE591E8}"/>
              </a:ext>
            </a:extLst>
          </p:cNvPr>
          <p:cNvSpPr txBox="1">
            <a:spLocks noChangeArrowheads="1"/>
          </p:cNvSpPr>
          <p:nvPr/>
        </p:nvSpPr>
        <p:spPr bwMode="auto">
          <a:xfrm>
            <a:off x="152400" y="1371600"/>
            <a:ext cx="2209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CCFFCC"/>
                </a:solidFill>
              </a:rPr>
              <a:t>From Gauss’s law,</a:t>
            </a:r>
          </a:p>
        </p:txBody>
      </p:sp>
      <p:grpSp>
        <p:nvGrpSpPr>
          <p:cNvPr id="94509" name="Group 301">
            <a:extLst>
              <a:ext uri="{FF2B5EF4-FFF2-40B4-BE49-F238E27FC236}">
                <a16:creationId xmlns:a16="http://schemas.microsoft.com/office/drawing/2014/main" id="{3EF2A7DF-7421-4DC6-96AA-88404D9079D3}"/>
              </a:ext>
            </a:extLst>
          </p:cNvPr>
          <p:cNvGrpSpPr>
            <a:grpSpLocks/>
          </p:cNvGrpSpPr>
          <p:nvPr/>
        </p:nvGrpSpPr>
        <p:grpSpPr bwMode="auto">
          <a:xfrm>
            <a:off x="609600" y="1676400"/>
            <a:ext cx="2438400" cy="960438"/>
            <a:chOff x="384" y="547"/>
            <a:chExt cx="1536" cy="605"/>
          </a:xfrm>
        </p:grpSpPr>
        <p:sp>
          <p:nvSpPr>
            <p:cNvPr id="56408" name="Line 302">
              <a:extLst>
                <a:ext uri="{FF2B5EF4-FFF2-40B4-BE49-F238E27FC236}">
                  <a16:creationId xmlns:a16="http://schemas.microsoft.com/office/drawing/2014/main" id="{1209E46F-03B0-4006-B715-AD029AF28CF4}"/>
                </a:ext>
              </a:extLst>
            </p:cNvPr>
            <p:cNvSpPr>
              <a:spLocks noChangeShapeType="1"/>
            </p:cNvSpPr>
            <p:nvPr/>
          </p:nvSpPr>
          <p:spPr bwMode="auto">
            <a:xfrm rot="10800000">
              <a:off x="888" y="699"/>
              <a:ext cx="0" cy="186"/>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56409" name="Group 303">
              <a:extLst>
                <a:ext uri="{FF2B5EF4-FFF2-40B4-BE49-F238E27FC236}">
                  <a16:creationId xmlns:a16="http://schemas.microsoft.com/office/drawing/2014/main" id="{ADBB38CE-8546-43A1-B434-6561C203CA29}"/>
                </a:ext>
              </a:extLst>
            </p:cNvPr>
            <p:cNvGrpSpPr>
              <a:grpSpLocks/>
            </p:cNvGrpSpPr>
            <p:nvPr/>
          </p:nvGrpSpPr>
          <p:grpSpPr bwMode="auto">
            <a:xfrm rot="10800000">
              <a:off x="815" y="884"/>
              <a:ext cx="72" cy="75"/>
              <a:chOff x="3168" y="3312"/>
              <a:chExt cx="96" cy="96"/>
            </a:xfrm>
          </p:grpSpPr>
          <p:sp>
            <p:nvSpPr>
              <p:cNvPr id="56422" name="Arc 304">
                <a:extLst>
                  <a:ext uri="{FF2B5EF4-FFF2-40B4-BE49-F238E27FC236}">
                    <a16:creationId xmlns:a16="http://schemas.microsoft.com/office/drawing/2014/main" id="{5AB86C68-42BF-4AFD-8395-DDC59826357D}"/>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6423" name="Arc 305">
                <a:extLst>
                  <a:ext uri="{FF2B5EF4-FFF2-40B4-BE49-F238E27FC236}">
                    <a16:creationId xmlns:a16="http://schemas.microsoft.com/office/drawing/2014/main" id="{4A1E31EB-1A01-47E1-8F87-8448051E9CAF}"/>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56410" name="Group 306">
              <a:extLst>
                <a:ext uri="{FF2B5EF4-FFF2-40B4-BE49-F238E27FC236}">
                  <a16:creationId xmlns:a16="http://schemas.microsoft.com/office/drawing/2014/main" id="{5FAD14D4-C2B0-4B2B-B60E-89E428F5FFEC}"/>
                </a:ext>
              </a:extLst>
            </p:cNvPr>
            <p:cNvGrpSpPr>
              <a:grpSpLocks/>
            </p:cNvGrpSpPr>
            <p:nvPr/>
          </p:nvGrpSpPr>
          <p:grpSpPr bwMode="auto">
            <a:xfrm rot="10800000" flipH="1" flipV="1">
              <a:off x="887" y="623"/>
              <a:ext cx="72" cy="75"/>
              <a:chOff x="3168" y="3312"/>
              <a:chExt cx="96" cy="96"/>
            </a:xfrm>
          </p:grpSpPr>
          <p:sp>
            <p:nvSpPr>
              <p:cNvPr id="56420" name="Arc 307">
                <a:extLst>
                  <a:ext uri="{FF2B5EF4-FFF2-40B4-BE49-F238E27FC236}">
                    <a16:creationId xmlns:a16="http://schemas.microsoft.com/office/drawing/2014/main" id="{F0449016-7541-4305-8D40-EC9DC1C3742F}"/>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6421" name="Arc 308">
                <a:extLst>
                  <a:ext uri="{FF2B5EF4-FFF2-40B4-BE49-F238E27FC236}">
                    <a16:creationId xmlns:a16="http://schemas.microsoft.com/office/drawing/2014/main" id="{EBDBA0B9-1155-47BA-AB7A-9BECC1EF0338}"/>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56411" name="Text Box 309">
              <a:extLst>
                <a:ext uri="{FF2B5EF4-FFF2-40B4-BE49-F238E27FC236}">
                  <a16:creationId xmlns:a16="http://schemas.microsoft.com/office/drawing/2014/main" id="{42143F10-A5B6-4D68-BF87-3FA710D30145}"/>
                </a:ext>
              </a:extLst>
            </p:cNvPr>
            <p:cNvSpPr txBox="1">
              <a:spLocks noChangeArrowheads="1"/>
            </p:cNvSpPr>
            <p:nvPr/>
          </p:nvSpPr>
          <p:spPr bwMode="auto">
            <a:xfrm>
              <a:off x="960" y="720"/>
              <a:ext cx="81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00"/>
                  </a:solidFill>
                </a:rPr>
                <a:t>E . dS</a:t>
              </a:r>
              <a:r>
                <a:rPr lang="en-US" altLang="en-US" sz="1800" b="1">
                  <a:solidFill>
                    <a:srgbClr val="FF9900"/>
                  </a:solidFill>
                  <a:latin typeface="ItalicC" pitchFamily="2" charset="0"/>
                </a:rPr>
                <a:t> </a:t>
              </a:r>
              <a:r>
                <a:rPr lang="en-US" altLang="en-US" sz="1800" b="1">
                  <a:solidFill>
                    <a:srgbClr val="FF9900"/>
                  </a:solidFill>
                </a:rPr>
                <a:t>=</a:t>
              </a:r>
            </a:p>
          </p:txBody>
        </p:sp>
        <p:sp>
          <p:nvSpPr>
            <p:cNvPr id="56412" name="Line 310">
              <a:extLst>
                <a:ext uri="{FF2B5EF4-FFF2-40B4-BE49-F238E27FC236}">
                  <a16:creationId xmlns:a16="http://schemas.microsoft.com/office/drawing/2014/main" id="{161650FE-F3F9-4A5D-8B9B-C030C8B247AD}"/>
                </a:ext>
              </a:extLst>
            </p:cNvPr>
            <p:cNvSpPr>
              <a:spLocks noChangeShapeType="1"/>
            </p:cNvSpPr>
            <p:nvPr/>
          </p:nvSpPr>
          <p:spPr bwMode="auto">
            <a:xfrm>
              <a:off x="1008" y="720"/>
              <a:ext cx="144" cy="0"/>
            </a:xfrm>
            <a:prstGeom prst="line">
              <a:avLst/>
            </a:prstGeom>
            <a:noFill/>
            <a:ln w="12700">
              <a:solidFill>
                <a:srgbClr val="FF99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6413" name="Line 311">
              <a:extLst>
                <a:ext uri="{FF2B5EF4-FFF2-40B4-BE49-F238E27FC236}">
                  <a16:creationId xmlns:a16="http://schemas.microsoft.com/office/drawing/2014/main" id="{5C919463-7CF1-4B8A-B7C2-98DB70E0DEAF}"/>
                </a:ext>
              </a:extLst>
            </p:cNvPr>
            <p:cNvSpPr>
              <a:spLocks noChangeShapeType="1"/>
            </p:cNvSpPr>
            <p:nvPr/>
          </p:nvSpPr>
          <p:spPr bwMode="auto">
            <a:xfrm>
              <a:off x="1248" y="720"/>
              <a:ext cx="144" cy="0"/>
            </a:xfrm>
            <a:prstGeom prst="line">
              <a:avLst/>
            </a:prstGeom>
            <a:noFill/>
            <a:ln w="12700">
              <a:solidFill>
                <a:srgbClr val="FF99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6414" name="Text Box 312">
              <a:extLst>
                <a:ext uri="{FF2B5EF4-FFF2-40B4-BE49-F238E27FC236}">
                  <a16:creationId xmlns:a16="http://schemas.microsoft.com/office/drawing/2014/main" id="{C48E7C37-82B0-4A93-A9CA-22F6BAEE199E}"/>
                </a:ext>
              </a:extLst>
            </p:cNvPr>
            <p:cNvSpPr txBox="1">
              <a:spLocks noChangeArrowheads="1"/>
            </p:cNvSpPr>
            <p:nvPr/>
          </p:nvSpPr>
          <p:spPr bwMode="auto">
            <a:xfrm>
              <a:off x="768" y="960"/>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FF9900"/>
                  </a:solidFill>
                </a:rPr>
                <a:t>S</a:t>
              </a:r>
            </a:p>
          </p:txBody>
        </p:sp>
        <p:sp>
          <p:nvSpPr>
            <p:cNvPr id="56415" name="Oval 313">
              <a:extLst>
                <a:ext uri="{FF2B5EF4-FFF2-40B4-BE49-F238E27FC236}">
                  <a16:creationId xmlns:a16="http://schemas.microsoft.com/office/drawing/2014/main" id="{815B73BA-94F5-4055-84F0-01293CD76049}"/>
                </a:ext>
              </a:extLst>
            </p:cNvPr>
            <p:cNvSpPr>
              <a:spLocks noChangeArrowheads="1"/>
            </p:cNvSpPr>
            <p:nvPr/>
          </p:nvSpPr>
          <p:spPr bwMode="auto">
            <a:xfrm>
              <a:off x="816" y="768"/>
              <a:ext cx="144" cy="48"/>
            </a:xfrm>
            <a:prstGeom prst="ellipse">
              <a:avLst/>
            </a:prstGeom>
            <a:noFill/>
            <a:ln w="190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6416" name="Rectangle 314">
              <a:extLst>
                <a:ext uri="{FF2B5EF4-FFF2-40B4-BE49-F238E27FC236}">
                  <a16:creationId xmlns:a16="http://schemas.microsoft.com/office/drawing/2014/main" id="{7C451383-2220-4BAA-9130-0605D30E53FD}"/>
                </a:ext>
              </a:extLst>
            </p:cNvPr>
            <p:cNvSpPr>
              <a:spLocks noChangeArrowheads="1"/>
            </p:cNvSpPr>
            <p:nvPr/>
          </p:nvSpPr>
          <p:spPr bwMode="auto">
            <a:xfrm>
              <a:off x="384" y="672"/>
              <a:ext cx="42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FF9900"/>
                  </a:solidFill>
                </a:rPr>
                <a:t>Φ</a:t>
              </a:r>
              <a:r>
                <a:rPr lang="en-US" altLang="en-US" sz="1800" b="1" baseline="-25000">
                  <a:solidFill>
                    <a:srgbClr val="FF9900"/>
                  </a:solidFill>
                </a:rPr>
                <a:t>E</a:t>
              </a:r>
              <a:r>
                <a:rPr lang="en-US" altLang="en-US" sz="1800" b="1">
                  <a:solidFill>
                    <a:srgbClr val="FF9900"/>
                  </a:solidFill>
                </a:rPr>
                <a:t> =</a:t>
              </a:r>
            </a:p>
          </p:txBody>
        </p:sp>
        <p:sp>
          <p:nvSpPr>
            <p:cNvPr id="56417" name="Rectangle 315">
              <a:extLst>
                <a:ext uri="{FF2B5EF4-FFF2-40B4-BE49-F238E27FC236}">
                  <a16:creationId xmlns:a16="http://schemas.microsoft.com/office/drawing/2014/main" id="{C0191909-A2A8-460A-85DF-0AF9102BDF1C}"/>
                </a:ext>
              </a:extLst>
            </p:cNvPr>
            <p:cNvSpPr>
              <a:spLocks noChangeArrowheads="1"/>
            </p:cNvSpPr>
            <p:nvPr/>
          </p:nvSpPr>
          <p:spPr bwMode="auto">
            <a:xfrm>
              <a:off x="1680" y="547"/>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00"/>
                  </a:solidFill>
                </a:rPr>
                <a:t>q</a:t>
              </a:r>
              <a:endParaRPr lang="en-US" altLang="en-US" sz="1800">
                <a:solidFill>
                  <a:srgbClr val="FF9900"/>
                </a:solidFill>
              </a:endParaRPr>
            </a:p>
          </p:txBody>
        </p:sp>
        <p:sp>
          <p:nvSpPr>
            <p:cNvPr id="56418" name="Rectangle 316">
              <a:extLst>
                <a:ext uri="{FF2B5EF4-FFF2-40B4-BE49-F238E27FC236}">
                  <a16:creationId xmlns:a16="http://schemas.microsoft.com/office/drawing/2014/main" id="{26BC898B-863B-4B67-BF8F-126ED3F61471}"/>
                </a:ext>
              </a:extLst>
            </p:cNvPr>
            <p:cNvSpPr>
              <a:spLocks noChangeArrowheads="1"/>
            </p:cNvSpPr>
            <p:nvPr/>
          </p:nvSpPr>
          <p:spPr bwMode="auto">
            <a:xfrm>
              <a:off x="1683" y="778"/>
              <a:ext cx="23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FF9900"/>
                  </a:solidFill>
                  <a:cs typeface="Arial" panose="020B0604020202020204" pitchFamily="34" charset="0"/>
                </a:rPr>
                <a:t>ε</a:t>
              </a:r>
              <a:r>
                <a:rPr lang="en-US" altLang="en-US" sz="1800" b="1" baseline="-25000">
                  <a:solidFill>
                    <a:srgbClr val="FF9900"/>
                  </a:solidFill>
                  <a:cs typeface="Arial" panose="020B0604020202020204" pitchFamily="34" charset="0"/>
                </a:rPr>
                <a:t>0</a:t>
              </a:r>
              <a:endParaRPr lang="el-GR" altLang="en-US" sz="1800" b="1" baseline="-25000">
                <a:solidFill>
                  <a:srgbClr val="FF9900"/>
                </a:solidFill>
                <a:cs typeface="Arial" panose="020B0604020202020204" pitchFamily="34" charset="0"/>
              </a:endParaRPr>
            </a:p>
          </p:txBody>
        </p:sp>
        <p:sp>
          <p:nvSpPr>
            <p:cNvPr id="56419" name="Line 317">
              <a:extLst>
                <a:ext uri="{FF2B5EF4-FFF2-40B4-BE49-F238E27FC236}">
                  <a16:creationId xmlns:a16="http://schemas.microsoft.com/office/drawing/2014/main" id="{D691754A-C403-4A26-B863-03715EEEFA9D}"/>
                </a:ext>
              </a:extLst>
            </p:cNvPr>
            <p:cNvSpPr>
              <a:spLocks noChangeShapeType="1"/>
            </p:cNvSpPr>
            <p:nvPr/>
          </p:nvSpPr>
          <p:spPr bwMode="auto">
            <a:xfrm>
              <a:off x="1680" y="816"/>
              <a:ext cx="240"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94526" name="Group 318">
            <a:extLst>
              <a:ext uri="{FF2B5EF4-FFF2-40B4-BE49-F238E27FC236}">
                <a16:creationId xmlns:a16="http://schemas.microsoft.com/office/drawing/2014/main" id="{A2D8AFA4-D774-43A9-BCDD-1AA42CD2A9F9}"/>
              </a:ext>
            </a:extLst>
          </p:cNvPr>
          <p:cNvGrpSpPr>
            <a:grpSpLocks/>
          </p:cNvGrpSpPr>
          <p:nvPr/>
        </p:nvGrpSpPr>
        <p:grpSpPr bwMode="auto">
          <a:xfrm>
            <a:off x="533400" y="3352800"/>
            <a:ext cx="152400" cy="152400"/>
            <a:chOff x="2304" y="2688"/>
            <a:chExt cx="96" cy="96"/>
          </a:xfrm>
        </p:grpSpPr>
        <p:sp>
          <p:nvSpPr>
            <p:cNvPr id="56405" name="Oval 319">
              <a:extLst>
                <a:ext uri="{FF2B5EF4-FFF2-40B4-BE49-F238E27FC236}">
                  <a16:creationId xmlns:a16="http://schemas.microsoft.com/office/drawing/2014/main" id="{3F08183F-BBF3-458F-A5B6-38035AA81642}"/>
                </a:ext>
              </a:extLst>
            </p:cNvPr>
            <p:cNvSpPr>
              <a:spLocks noChangeArrowheads="1"/>
            </p:cNvSpPr>
            <p:nvPr/>
          </p:nvSpPr>
          <p:spPr bwMode="auto">
            <a:xfrm>
              <a:off x="2304" y="2752"/>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6406" name="Oval 320">
              <a:extLst>
                <a:ext uri="{FF2B5EF4-FFF2-40B4-BE49-F238E27FC236}">
                  <a16:creationId xmlns:a16="http://schemas.microsoft.com/office/drawing/2014/main" id="{540E8EE7-359B-446A-8727-F11F246C599A}"/>
                </a:ext>
              </a:extLst>
            </p:cNvPr>
            <p:cNvSpPr>
              <a:spLocks noChangeArrowheads="1"/>
            </p:cNvSpPr>
            <p:nvPr/>
          </p:nvSpPr>
          <p:spPr bwMode="auto">
            <a:xfrm>
              <a:off x="2368" y="2752"/>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6407" name="Oval 321">
              <a:extLst>
                <a:ext uri="{FF2B5EF4-FFF2-40B4-BE49-F238E27FC236}">
                  <a16:creationId xmlns:a16="http://schemas.microsoft.com/office/drawing/2014/main" id="{1493D587-1BCB-4219-9577-E3C597BFEC68}"/>
                </a:ext>
              </a:extLst>
            </p:cNvPr>
            <p:cNvSpPr>
              <a:spLocks noChangeArrowheads="1"/>
            </p:cNvSpPr>
            <p:nvPr/>
          </p:nvSpPr>
          <p:spPr bwMode="auto">
            <a:xfrm>
              <a:off x="2336" y="2688"/>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grpSp>
        <p:nvGrpSpPr>
          <p:cNvPr id="94530" name="Group 322">
            <a:extLst>
              <a:ext uri="{FF2B5EF4-FFF2-40B4-BE49-F238E27FC236}">
                <a16:creationId xmlns:a16="http://schemas.microsoft.com/office/drawing/2014/main" id="{7D2FB322-8FEB-4D51-9FCA-91B865407C42}"/>
              </a:ext>
            </a:extLst>
          </p:cNvPr>
          <p:cNvGrpSpPr>
            <a:grpSpLocks/>
          </p:cNvGrpSpPr>
          <p:nvPr/>
        </p:nvGrpSpPr>
        <p:grpSpPr bwMode="auto">
          <a:xfrm>
            <a:off x="838200" y="3048000"/>
            <a:ext cx="2438400" cy="960438"/>
            <a:chOff x="480" y="1488"/>
            <a:chExt cx="1536" cy="605"/>
          </a:xfrm>
        </p:grpSpPr>
        <p:sp>
          <p:nvSpPr>
            <p:cNvPr id="56391" name="Line 323">
              <a:extLst>
                <a:ext uri="{FF2B5EF4-FFF2-40B4-BE49-F238E27FC236}">
                  <a16:creationId xmlns:a16="http://schemas.microsoft.com/office/drawing/2014/main" id="{C5156F51-8847-4372-B66D-E5D72D6A653C}"/>
                </a:ext>
              </a:extLst>
            </p:cNvPr>
            <p:cNvSpPr>
              <a:spLocks noChangeShapeType="1"/>
            </p:cNvSpPr>
            <p:nvPr/>
          </p:nvSpPr>
          <p:spPr bwMode="auto">
            <a:xfrm rot="10800000">
              <a:off x="984" y="1640"/>
              <a:ext cx="0" cy="186"/>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56392" name="Group 324">
              <a:extLst>
                <a:ext uri="{FF2B5EF4-FFF2-40B4-BE49-F238E27FC236}">
                  <a16:creationId xmlns:a16="http://schemas.microsoft.com/office/drawing/2014/main" id="{A246FCC0-99F7-4453-BCDC-348D2122A8E5}"/>
                </a:ext>
              </a:extLst>
            </p:cNvPr>
            <p:cNvGrpSpPr>
              <a:grpSpLocks/>
            </p:cNvGrpSpPr>
            <p:nvPr/>
          </p:nvGrpSpPr>
          <p:grpSpPr bwMode="auto">
            <a:xfrm rot="10800000">
              <a:off x="911" y="1825"/>
              <a:ext cx="72" cy="75"/>
              <a:chOff x="3168" y="3312"/>
              <a:chExt cx="96" cy="96"/>
            </a:xfrm>
          </p:grpSpPr>
          <p:sp>
            <p:nvSpPr>
              <p:cNvPr id="56403" name="Arc 325">
                <a:extLst>
                  <a:ext uri="{FF2B5EF4-FFF2-40B4-BE49-F238E27FC236}">
                    <a16:creationId xmlns:a16="http://schemas.microsoft.com/office/drawing/2014/main" id="{D7AF5FA0-CFD1-4D8D-9C65-C8E80742C266}"/>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6404" name="Arc 326">
                <a:extLst>
                  <a:ext uri="{FF2B5EF4-FFF2-40B4-BE49-F238E27FC236}">
                    <a16:creationId xmlns:a16="http://schemas.microsoft.com/office/drawing/2014/main" id="{FEAA0D6E-B03D-413A-AE8C-1B31D82AFE36}"/>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56393" name="Group 327">
              <a:extLst>
                <a:ext uri="{FF2B5EF4-FFF2-40B4-BE49-F238E27FC236}">
                  <a16:creationId xmlns:a16="http://schemas.microsoft.com/office/drawing/2014/main" id="{89E4D9B2-A1F6-46FE-B3B7-B8DF77735EE3}"/>
                </a:ext>
              </a:extLst>
            </p:cNvPr>
            <p:cNvGrpSpPr>
              <a:grpSpLocks/>
            </p:cNvGrpSpPr>
            <p:nvPr/>
          </p:nvGrpSpPr>
          <p:grpSpPr bwMode="auto">
            <a:xfrm rot="10800000" flipH="1" flipV="1">
              <a:off x="983" y="1564"/>
              <a:ext cx="72" cy="75"/>
              <a:chOff x="3168" y="3312"/>
              <a:chExt cx="96" cy="96"/>
            </a:xfrm>
          </p:grpSpPr>
          <p:sp>
            <p:nvSpPr>
              <p:cNvPr id="56401" name="Arc 328">
                <a:extLst>
                  <a:ext uri="{FF2B5EF4-FFF2-40B4-BE49-F238E27FC236}">
                    <a16:creationId xmlns:a16="http://schemas.microsoft.com/office/drawing/2014/main" id="{87DDE9B5-C351-45F7-9516-3D795EEAE699}"/>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6402" name="Arc 329">
                <a:extLst>
                  <a:ext uri="{FF2B5EF4-FFF2-40B4-BE49-F238E27FC236}">
                    <a16:creationId xmlns:a16="http://schemas.microsoft.com/office/drawing/2014/main" id="{EE6D0E22-F2F6-4027-9C96-6F95C8138304}"/>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56394" name="Text Box 330">
              <a:extLst>
                <a:ext uri="{FF2B5EF4-FFF2-40B4-BE49-F238E27FC236}">
                  <a16:creationId xmlns:a16="http://schemas.microsoft.com/office/drawing/2014/main" id="{DAF0FB9B-6882-43E8-B790-AC324C6F3ACA}"/>
                </a:ext>
              </a:extLst>
            </p:cNvPr>
            <p:cNvSpPr txBox="1">
              <a:spLocks noChangeArrowheads="1"/>
            </p:cNvSpPr>
            <p:nvPr/>
          </p:nvSpPr>
          <p:spPr bwMode="auto">
            <a:xfrm>
              <a:off x="1056" y="1661"/>
              <a:ext cx="81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chemeClr val="folHlink"/>
                  </a:solidFill>
                </a:rPr>
                <a:t>E  dS</a:t>
              </a:r>
              <a:r>
                <a:rPr lang="en-US" altLang="en-US" sz="1800" b="1">
                  <a:solidFill>
                    <a:schemeClr val="folHlink"/>
                  </a:solidFill>
                  <a:latin typeface="ItalicC" pitchFamily="2" charset="0"/>
                </a:rPr>
                <a:t> </a:t>
              </a:r>
              <a:r>
                <a:rPr lang="en-US" altLang="en-US" sz="1800" b="1">
                  <a:solidFill>
                    <a:schemeClr val="folHlink"/>
                  </a:solidFill>
                </a:rPr>
                <a:t>=</a:t>
              </a:r>
            </a:p>
          </p:txBody>
        </p:sp>
        <p:sp>
          <p:nvSpPr>
            <p:cNvPr id="56395" name="Text Box 331">
              <a:extLst>
                <a:ext uri="{FF2B5EF4-FFF2-40B4-BE49-F238E27FC236}">
                  <a16:creationId xmlns:a16="http://schemas.microsoft.com/office/drawing/2014/main" id="{71AA20AB-3BE9-448E-AA79-80A3924AA7F3}"/>
                </a:ext>
              </a:extLst>
            </p:cNvPr>
            <p:cNvSpPr txBox="1">
              <a:spLocks noChangeArrowheads="1"/>
            </p:cNvSpPr>
            <p:nvPr/>
          </p:nvSpPr>
          <p:spPr bwMode="auto">
            <a:xfrm>
              <a:off x="864" y="1901"/>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chemeClr val="folHlink"/>
                  </a:solidFill>
                </a:rPr>
                <a:t>S</a:t>
              </a:r>
            </a:p>
          </p:txBody>
        </p:sp>
        <p:sp>
          <p:nvSpPr>
            <p:cNvPr id="56396" name="Oval 332">
              <a:extLst>
                <a:ext uri="{FF2B5EF4-FFF2-40B4-BE49-F238E27FC236}">
                  <a16:creationId xmlns:a16="http://schemas.microsoft.com/office/drawing/2014/main" id="{6BCEF897-820D-4272-9775-6CC166C33EAE}"/>
                </a:ext>
              </a:extLst>
            </p:cNvPr>
            <p:cNvSpPr>
              <a:spLocks noChangeArrowheads="1"/>
            </p:cNvSpPr>
            <p:nvPr/>
          </p:nvSpPr>
          <p:spPr bwMode="auto">
            <a:xfrm>
              <a:off x="912" y="1709"/>
              <a:ext cx="144" cy="48"/>
            </a:xfrm>
            <a:prstGeom prst="ellipse">
              <a:avLst/>
            </a:prstGeom>
            <a:noFill/>
            <a:ln w="190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6397" name="Rectangle 333">
              <a:extLst>
                <a:ext uri="{FF2B5EF4-FFF2-40B4-BE49-F238E27FC236}">
                  <a16:creationId xmlns:a16="http://schemas.microsoft.com/office/drawing/2014/main" id="{193CA7A1-5CD0-41F1-8AB8-C141641BC6C3}"/>
                </a:ext>
              </a:extLst>
            </p:cNvPr>
            <p:cNvSpPr>
              <a:spLocks noChangeArrowheads="1"/>
            </p:cNvSpPr>
            <p:nvPr/>
          </p:nvSpPr>
          <p:spPr bwMode="auto">
            <a:xfrm>
              <a:off x="480" y="1613"/>
              <a:ext cx="42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chemeClr val="folHlink"/>
                  </a:solidFill>
                </a:rPr>
                <a:t>Φ</a:t>
              </a:r>
              <a:r>
                <a:rPr lang="en-US" altLang="en-US" sz="1800" b="1" baseline="-25000">
                  <a:solidFill>
                    <a:schemeClr val="folHlink"/>
                  </a:solidFill>
                </a:rPr>
                <a:t>E</a:t>
              </a:r>
              <a:r>
                <a:rPr lang="en-US" altLang="en-US" sz="1800" b="1">
                  <a:solidFill>
                    <a:schemeClr val="folHlink"/>
                  </a:solidFill>
                </a:rPr>
                <a:t> =</a:t>
              </a:r>
            </a:p>
          </p:txBody>
        </p:sp>
        <p:sp>
          <p:nvSpPr>
            <p:cNvPr id="56398" name="Rectangle 334">
              <a:extLst>
                <a:ext uri="{FF2B5EF4-FFF2-40B4-BE49-F238E27FC236}">
                  <a16:creationId xmlns:a16="http://schemas.microsoft.com/office/drawing/2014/main" id="{04D39D0D-EAE5-4532-9793-CB9DC2B9F663}"/>
                </a:ext>
              </a:extLst>
            </p:cNvPr>
            <p:cNvSpPr>
              <a:spLocks noChangeArrowheads="1"/>
            </p:cNvSpPr>
            <p:nvPr/>
          </p:nvSpPr>
          <p:spPr bwMode="auto">
            <a:xfrm>
              <a:off x="1776" y="1488"/>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chemeClr val="folHlink"/>
                  </a:solidFill>
                </a:rPr>
                <a:t>q</a:t>
              </a:r>
              <a:endParaRPr lang="en-US" altLang="en-US" sz="1800">
                <a:solidFill>
                  <a:schemeClr val="folHlink"/>
                </a:solidFill>
              </a:endParaRPr>
            </a:p>
          </p:txBody>
        </p:sp>
        <p:sp>
          <p:nvSpPr>
            <p:cNvPr id="56399" name="Rectangle 335">
              <a:extLst>
                <a:ext uri="{FF2B5EF4-FFF2-40B4-BE49-F238E27FC236}">
                  <a16:creationId xmlns:a16="http://schemas.microsoft.com/office/drawing/2014/main" id="{7F6AAFCB-E733-435C-A99B-76A89D1F1247}"/>
                </a:ext>
              </a:extLst>
            </p:cNvPr>
            <p:cNvSpPr>
              <a:spLocks noChangeArrowheads="1"/>
            </p:cNvSpPr>
            <p:nvPr/>
          </p:nvSpPr>
          <p:spPr bwMode="auto">
            <a:xfrm>
              <a:off x="1779" y="1719"/>
              <a:ext cx="23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chemeClr val="folHlink"/>
                  </a:solidFill>
                  <a:cs typeface="Arial" panose="020B0604020202020204" pitchFamily="34" charset="0"/>
                </a:rPr>
                <a:t>ε</a:t>
              </a:r>
              <a:r>
                <a:rPr lang="en-US" altLang="en-US" sz="1800" b="1" baseline="-25000">
                  <a:solidFill>
                    <a:schemeClr val="folHlink"/>
                  </a:solidFill>
                  <a:cs typeface="Arial" panose="020B0604020202020204" pitchFamily="34" charset="0"/>
                </a:rPr>
                <a:t>0</a:t>
              </a:r>
              <a:endParaRPr lang="el-GR" altLang="en-US" sz="1800" b="1" baseline="-25000">
                <a:solidFill>
                  <a:schemeClr val="folHlink"/>
                </a:solidFill>
                <a:cs typeface="Arial" panose="020B0604020202020204" pitchFamily="34" charset="0"/>
              </a:endParaRPr>
            </a:p>
          </p:txBody>
        </p:sp>
        <p:sp>
          <p:nvSpPr>
            <p:cNvPr id="56400" name="Line 336">
              <a:extLst>
                <a:ext uri="{FF2B5EF4-FFF2-40B4-BE49-F238E27FC236}">
                  <a16:creationId xmlns:a16="http://schemas.microsoft.com/office/drawing/2014/main" id="{24175F63-4052-4B78-A9D9-49DD5B0BB6D2}"/>
                </a:ext>
              </a:extLst>
            </p:cNvPr>
            <p:cNvSpPr>
              <a:spLocks noChangeShapeType="1"/>
            </p:cNvSpPr>
            <p:nvPr/>
          </p:nvSpPr>
          <p:spPr bwMode="auto">
            <a:xfrm>
              <a:off x="1776" y="1757"/>
              <a:ext cx="240" cy="0"/>
            </a:xfrm>
            <a:prstGeom prst="line">
              <a:avLst/>
            </a:prstGeom>
            <a:noFill/>
            <a:ln w="952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94545" name="Text Box 337">
            <a:extLst>
              <a:ext uri="{FF2B5EF4-FFF2-40B4-BE49-F238E27FC236}">
                <a16:creationId xmlns:a16="http://schemas.microsoft.com/office/drawing/2014/main" id="{9D534F0F-ED4E-4878-8449-D840658824DB}"/>
              </a:ext>
            </a:extLst>
          </p:cNvPr>
          <p:cNvSpPr txBox="1">
            <a:spLocks noChangeArrowheads="1"/>
          </p:cNvSpPr>
          <p:nvPr/>
        </p:nvSpPr>
        <p:spPr bwMode="auto">
          <a:xfrm>
            <a:off x="381000" y="4191000"/>
            <a:ext cx="457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00"/>
                </a:solidFill>
              </a:rPr>
              <a:t>or</a:t>
            </a:r>
          </a:p>
        </p:txBody>
      </p:sp>
      <p:grpSp>
        <p:nvGrpSpPr>
          <p:cNvPr id="94600" name="Group 392">
            <a:extLst>
              <a:ext uri="{FF2B5EF4-FFF2-40B4-BE49-F238E27FC236}">
                <a16:creationId xmlns:a16="http://schemas.microsoft.com/office/drawing/2014/main" id="{4C9EEC06-E489-4974-9831-370CAD4294A1}"/>
              </a:ext>
            </a:extLst>
          </p:cNvPr>
          <p:cNvGrpSpPr>
            <a:grpSpLocks/>
          </p:cNvGrpSpPr>
          <p:nvPr/>
        </p:nvGrpSpPr>
        <p:grpSpPr bwMode="auto">
          <a:xfrm>
            <a:off x="793750" y="3992563"/>
            <a:ext cx="2482850" cy="960437"/>
            <a:chOff x="500" y="2515"/>
            <a:chExt cx="1564" cy="605"/>
          </a:xfrm>
        </p:grpSpPr>
        <p:sp>
          <p:nvSpPr>
            <p:cNvPr id="56375" name="Text Box 338">
              <a:extLst>
                <a:ext uri="{FF2B5EF4-FFF2-40B4-BE49-F238E27FC236}">
                  <a16:creationId xmlns:a16="http://schemas.microsoft.com/office/drawing/2014/main" id="{1561FF55-7FDB-475F-AA03-DFD8B4D3F092}"/>
                </a:ext>
              </a:extLst>
            </p:cNvPr>
            <p:cNvSpPr txBox="1">
              <a:spLocks noChangeArrowheads="1"/>
            </p:cNvSpPr>
            <p:nvPr/>
          </p:nvSpPr>
          <p:spPr bwMode="auto">
            <a:xfrm>
              <a:off x="1296" y="2689"/>
              <a:ext cx="52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dS</a:t>
              </a:r>
              <a:r>
                <a:rPr lang="en-US" altLang="en-US" sz="1800" b="1">
                  <a:solidFill>
                    <a:srgbClr val="FF99FF"/>
                  </a:solidFill>
                  <a:latin typeface="ItalicC" pitchFamily="2" charset="0"/>
                </a:rPr>
                <a:t> </a:t>
              </a:r>
              <a:r>
                <a:rPr lang="en-US" altLang="en-US" sz="1800" b="1">
                  <a:solidFill>
                    <a:srgbClr val="FF99FF"/>
                  </a:solidFill>
                </a:rPr>
                <a:t>=</a:t>
              </a:r>
            </a:p>
          </p:txBody>
        </p:sp>
        <p:grpSp>
          <p:nvGrpSpPr>
            <p:cNvPr id="56376" name="Group 339">
              <a:extLst>
                <a:ext uri="{FF2B5EF4-FFF2-40B4-BE49-F238E27FC236}">
                  <a16:creationId xmlns:a16="http://schemas.microsoft.com/office/drawing/2014/main" id="{B462E400-D07A-4806-B692-C2C0FB532747}"/>
                </a:ext>
              </a:extLst>
            </p:cNvPr>
            <p:cNvGrpSpPr>
              <a:grpSpLocks/>
            </p:cNvGrpSpPr>
            <p:nvPr/>
          </p:nvGrpSpPr>
          <p:grpSpPr bwMode="auto">
            <a:xfrm>
              <a:off x="1104" y="2591"/>
              <a:ext cx="192" cy="529"/>
              <a:chOff x="864" y="2159"/>
              <a:chExt cx="192" cy="529"/>
            </a:xfrm>
          </p:grpSpPr>
          <p:sp>
            <p:nvSpPr>
              <p:cNvPr id="56382" name="Line 340">
                <a:extLst>
                  <a:ext uri="{FF2B5EF4-FFF2-40B4-BE49-F238E27FC236}">
                    <a16:creationId xmlns:a16="http://schemas.microsoft.com/office/drawing/2014/main" id="{B2F7B6AA-982A-4104-996E-C747390D3E99}"/>
                  </a:ext>
                </a:extLst>
              </p:cNvPr>
              <p:cNvSpPr>
                <a:spLocks noChangeShapeType="1"/>
              </p:cNvSpPr>
              <p:nvPr/>
            </p:nvSpPr>
            <p:spPr bwMode="auto">
              <a:xfrm rot="10800000">
                <a:off x="984" y="2235"/>
                <a:ext cx="0" cy="186"/>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56383" name="Group 341">
                <a:extLst>
                  <a:ext uri="{FF2B5EF4-FFF2-40B4-BE49-F238E27FC236}">
                    <a16:creationId xmlns:a16="http://schemas.microsoft.com/office/drawing/2014/main" id="{A2A5D027-063B-4A7F-94B0-304052CAF375}"/>
                  </a:ext>
                </a:extLst>
              </p:cNvPr>
              <p:cNvGrpSpPr>
                <a:grpSpLocks/>
              </p:cNvGrpSpPr>
              <p:nvPr/>
            </p:nvGrpSpPr>
            <p:grpSpPr bwMode="auto">
              <a:xfrm rot="10800000">
                <a:off x="911" y="2420"/>
                <a:ext cx="72" cy="75"/>
                <a:chOff x="3168" y="3312"/>
                <a:chExt cx="96" cy="96"/>
              </a:xfrm>
            </p:grpSpPr>
            <p:sp>
              <p:nvSpPr>
                <p:cNvPr id="56389" name="Arc 342">
                  <a:extLst>
                    <a:ext uri="{FF2B5EF4-FFF2-40B4-BE49-F238E27FC236}">
                      <a16:creationId xmlns:a16="http://schemas.microsoft.com/office/drawing/2014/main" id="{9CF63816-8B5C-4C3E-8B4B-4C583489CF72}"/>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6390" name="Arc 343">
                  <a:extLst>
                    <a:ext uri="{FF2B5EF4-FFF2-40B4-BE49-F238E27FC236}">
                      <a16:creationId xmlns:a16="http://schemas.microsoft.com/office/drawing/2014/main" id="{D56A14D7-94D3-45AE-B001-CCD43ADCA599}"/>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56384" name="Group 344">
                <a:extLst>
                  <a:ext uri="{FF2B5EF4-FFF2-40B4-BE49-F238E27FC236}">
                    <a16:creationId xmlns:a16="http://schemas.microsoft.com/office/drawing/2014/main" id="{B73B80E6-E995-4BCB-9C46-3E1403F4AC25}"/>
                  </a:ext>
                </a:extLst>
              </p:cNvPr>
              <p:cNvGrpSpPr>
                <a:grpSpLocks/>
              </p:cNvGrpSpPr>
              <p:nvPr/>
            </p:nvGrpSpPr>
            <p:grpSpPr bwMode="auto">
              <a:xfrm rot="10800000" flipH="1" flipV="1">
                <a:off x="983" y="2159"/>
                <a:ext cx="72" cy="75"/>
                <a:chOff x="3168" y="3312"/>
                <a:chExt cx="96" cy="96"/>
              </a:xfrm>
            </p:grpSpPr>
            <p:sp>
              <p:nvSpPr>
                <p:cNvPr id="56387" name="Arc 345">
                  <a:extLst>
                    <a:ext uri="{FF2B5EF4-FFF2-40B4-BE49-F238E27FC236}">
                      <a16:creationId xmlns:a16="http://schemas.microsoft.com/office/drawing/2014/main" id="{9C5A2E36-EEAF-4740-B8AB-60EADD9A8313}"/>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6388" name="Arc 346">
                  <a:extLst>
                    <a:ext uri="{FF2B5EF4-FFF2-40B4-BE49-F238E27FC236}">
                      <a16:creationId xmlns:a16="http://schemas.microsoft.com/office/drawing/2014/main" id="{811544B5-9470-4F6E-AA24-23A7521F5500}"/>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56385" name="Text Box 347">
                <a:extLst>
                  <a:ext uri="{FF2B5EF4-FFF2-40B4-BE49-F238E27FC236}">
                    <a16:creationId xmlns:a16="http://schemas.microsoft.com/office/drawing/2014/main" id="{BFA734BE-C446-4A46-A63E-6C96B15B1269}"/>
                  </a:ext>
                </a:extLst>
              </p:cNvPr>
              <p:cNvSpPr txBox="1">
                <a:spLocks noChangeArrowheads="1"/>
              </p:cNvSpPr>
              <p:nvPr/>
            </p:nvSpPr>
            <p:spPr bwMode="auto">
              <a:xfrm>
                <a:off x="864" y="2496"/>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FF99FF"/>
                    </a:solidFill>
                  </a:rPr>
                  <a:t>S</a:t>
                </a:r>
              </a:p>
            </p:txBody>
          </p:sp>
          <p:sp>
            <p:nvSpPr>
              <p:cNvPr id="56386" name="Oval 348">
                <a:extLst>
                  <a:ext uri="{FF2B5EF4-FFF2-40B4-BE49-F238E27FC236}">
                    <a16:creationId xmlns:a16="http://schemas.microsoft.com/office/drawing/2014/main" id="{ABC0C18A-467F-40CC-9C73-F0BB3223F68F}"/>
                  </a:ext>
                </a:extLst>
              </p:cNvPr>
              <p:cNvSpPr>
                <a:spLocks noChangeArrowheads="1"/>
              </p:cNvSpPr>
              <p:nvPr/>
            </p:nvSpPr>
            <p:spPr bwMode="auto">
              <a:xfrm>
                <a:off x="912" y="2304"/>
                <a:ext cx="144" cy="48"/>
              </a:xfrm>
              <a:prstGeom prst="ellipse">
                <a:avLst/>
              </a:prstGeom>
              <a:noFill/>
              <a:ln w="190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56377" name="Rectangle 349">
              <a:extLst>
                <a:ext uri="{FF2B5EF4-FFF2-40B4-BE49-F238E27FC236}">
                  <a16:creationId xmlns:a16="http://schemas.microsoft.com/office/drawing/2014/main" id="{3C8CD82A-FB40-43FF-8CA2-EACF4788A182}"/>
                </a:ext>
              </a:extLst>
            </p:cNvPr>
            <p:cNvSpPr>
              <a:spLocks noChangeArrowheads="1"/>
            </p:cNvSpPr>
            <p:nvPr/>
          </p:nvSpPr>
          <p:spPr bwMode="auto">
            <a:xfrm>
              <a:off x="500" y="2660"/>
              <a:ext cx="42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FF99FF"/>
                  </a:solidFill>
                </a:rPr>
                <a:t>Φ</a:t>
              </a:r>
              <a:r>
                <a:rPr lang="en-US" altLang="en-US" sz="1800" b="1" baseline="-25000">
                  <a:solidFill>
                    <a:srgbClr val="FF99FF"/>
                  </a:solidFill>
                </a:rPr>
                <a:t>E</a:t>
              </a:r>
              <a:r>
                <a:rPr lang="en-US" altLang="en-US" sz="1800" b="1">
                  <a:solidFill>
                    <a:srgbClr val="FF99FF"/>
                  </a:solidFill>
                </a:rPr>
                <a:t> =</a:t>
              </a:r>
            </a:p>
          </p:txBody>
        </p:sp>
        <p:sp>
          <p:nvSpPr>
            <p:cNvPr id="56378" name="Rectangle 350">
              <a:extLst>
                <a:ext uri="{FF2B5EF4-FFF2-40B4-BE49-F238E27FC236}">
                  <a16:creationId xmlns:a16="http://schemas.microsoft.com/office/drawing/2014/main" id="{C7BE4807-34FF-4271-AE8A-A6DB83A0A036}"/>
                </a:ext>
              </a:extLst>
            </p:cNvPr>
            <p:cNvSpPr>
              <a:spLocks noChangeArrowheads="1"/>
            </p:cNvSpPr>
            <p:nvPr/>
          </p:nvSpPr>
          <p:spPr bwMode="auto">
            <a:xfrm>
              <a:off x="1824" y="2515"/>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FF"/>
                  </a:solidFill>
                </a:rPr>
                <a:t>q</a:t>
              </a:r>
              <a:endParaRPr lang="en-US" altLang="en-US" sz="1800">
                <a:solidFill>
                  <a:srgbClr val="FF99FF"/>
                </a:solidFill>
              </a:endParaRPr>
            </a:p>
          </p:txBody>
        </p:sp>
        <p:sp>
          <p:nvSpPr>
            <p:cNvPr id="56379" name="Rectangle 351">
              <a:extLst>
                <a:ext uri="{FF2B5EF4-FFF2-40B4-BE49-F238E27FC236}">
                  <a16:creationId xmlns:a16="http://schemas.microsoft.com/office/drawing/2014/main" id="{66054692-CAA7-4824-A89E-482922B17B4D}"/>
                </a:ext>
              </a:extLst>
            </p:cNvPr>
            <p:cNvSpPr>
              <a:spLocks noChangeArrowheads="1"/>
            </p:cNvSpPr>
            <p:nvPr/>
          </p:nvSpPr>
          <p:spPr bwMode="auto">
            <a:xfrm>
              <a:off x="1827" y="2746"/>
              <a:ext cx="23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FF99FF"/>
                  </a:solidFill>
                  <a:cs typeface="Arial" panose="020B0604020202020204" pitchFamily="34" charset="0"/>
                </a:rPr>
                <a:t>ε</a:t>
              </a:r>
              <a:r>
                <a:rPr lang="en-US" altLang="en-US" sz="1800" b="1" baseline="-25000">
                  <a:solidFill>
                    <a:srgbClr val="FF99FF"/>
                  </a:solidFill>
                  <a:cs typeface="Arial" panose="020B0604020202020204" pitchFamily="34" charset="0"/>
                </a:rPr>
                <a:t>0</a:t>
              </a:r>
              <a:endParaRPr lang="el-GR" altLang="en-US" sz="1800" b="1" baseline="-25000">
                <a:solidFill>
                  <a:srgbClr val="FF99FF"/>
                </a:solidFill>
                <a:cs typeface="Arial" panose="020B0604020202020204" pitchFamily="34" charset="0"/>
              </a:endParaRPr>
            </a:p>
          </p:txBody>
        </p:sp>
        <p:sp>
          <p:nvSpPr>
            <p:cNvPr id="56380" name="Line 352">
              <a:extLst>
                <a:ext uri="{FF2B5EF4-FFF2-40B4-BE49-F238E27FC236}">
                  <a16:creationId xmlns:a16="http://schemas.microsoft.com/office/drawing/2014/main" id="{243AF664-4C2D-4384-87F7-142D1F221F29}"/>
                </a:ext>
              </a:extLst>
            </p:cNvPr>
            <p:cNvSpPr>
              <a:spLocks noChangeShapeType="1"/>
            </p:cNvSpPr>
            <p:nvPr/>
          </p:nvSpPr>
          <p:spPr bwMode="auto">
            <a:xfrm>
              <a:off x="1824" y="2784"/>
              <a:ext cx="240" cy="0"/>
            </a:xfrm>
            <a:prstGeom prst="line">
              <a:avLst/>
            </a:prstGeom>
            <a:noFill/>
            <a:ln w="9525">
              <a:solidFill>
                <a:srgbClr val="FF99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6381" name="Text Box 353">
              <a:extLst>
                <a:ext uri="{FF2B5EF4-FFF2-40B4-BE49-F238E27FC236}">
                  <a16:creationId xmlns:a16="http://schemas.microsoft.com/office/drawing/2014/main" id="{FE348DB8-3A0E-4104-93C8-65440625A40A}"/>
                </a:ext>
              </a:extLst>
            </p:cNvPr>
            <p:cNvSpPr txBox="1">
              <a:spLocks noChangeArrowheads="1"/>
            </p:cNvSpPr>
            <p:nvPr/>
          </p:nvSpPr>
          <p:spPr bwMode="auto">
            <a:xfrm>
              <a:off x="912" y="2640"/>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E</a:t>
              </a:r>
            </a:p>
          </p:txBody>
        </p:sp>
      </p:grpSp>
      <p:grpSp>
        <p:nvGrpSpPr>
          <p:cNvPr id="94601" name="Group 393">
            <a:extLst>
              <a:ext uri="{FF2B5EF4-FFF2-40B4-BE49-F238E27FC236}">
                <a16:creationId xmlns:a16="http://schemas.microsoft.com/office/drawing/2014/main" id="{230D9933-19DF-4D6B-96D6-A788E9F36E05}"/>
              </a:ext>
            </a:extLst>
          </p:cNvPr>
          <p:cNvGrpSpPr>
            <a:grpSpLocks/>
          </p:cNvGrpSpPr>
          <p:nvPr/>
        </p:nvGrpSpPr>
        <p:grpSpPr bwMode="auto">
          <a:xfrm>
            <a:off x="533400" y="4905375"/>
            <a:ext cx="1752600" cy="733425"/>
            <a:chOff x="336" y="3090"/>
            <a:chExt cx="1104" cy="462"/>
          </a:xfrm>
        </p:grpSpPr>
        <p:sp>
          <p:nvSpPr>
            <p:cNvPr id="56370" name="Text Box 359">
              <a:extLst>
                <a:ext uri="{FF2B5EF4-FFF2-40B4-BE49-F238E27FC236}">
                  <a16:creationId xmlns:a16="http://schemas.microsoft.com/office/drawing/2014/main" id="{89B403EC-CED8-423D-8C52-51811E140B51}"/>
                </a:ext>
              </a:extLst>
            </p:cNvPr>
            <p:cNvSpPr txBox="1">
              <a:spLocks noChangeArrowheads="1"/>
            </p:cNvSpPr>
            <p:nvPr/>
          </p:nvSpPr>
          <p:spPr bwMode="auto">
            <a:xfrm>
              <a:off x="336" y="3215"/>
              <a:ext cx="7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99"/>
                  </a:solidFill>
                </a:rPr>
                <a:t>E x 4</a:t>
              </a:r>
              <a:r>
                <a:rPr lang="el-GR" altLang="en-US" sz="1800" b="1">
                  <a:solidFill>
                    <a:srgbClr val="FFFF99"/>
                  </a:solidFill>
                  <a:cs typeface="Arial" panose="020B0604020202020204" pitchFamily="34" charset="0"/>
                </a:rPr>
                <a:t>π</a:t>
              </a:r>
              <a:r>
                <a:rPr lang="en-US" altLang="en-US" sz="1800" b="1">
                  <a:solidFill>
                    <a:srgbClr val="FFFF99"/>
                  </a:solidFill>
                  <a:cs typeface="Arial" panose="020B0604020202020204" pitchFamily="34" charset="0"/>
                </a:rPr>
                <a:t> r</a:t>
              </a:r>
              <a:r>
                <a:rPr lang="en-US" altLang="en-US" sz="1800" b="1" baseline="30000">
                  <a:solidFill>
                    <a:srgbClr val="FFFF99"/>
                  </a:solidFill>
                  <a:cs typeface="Arial" panose="020B0604020202020204" pitchFamily="34" charset="0"/>
                </a:rPr>
                <a:t>2</a:t>
              </a:r>
              <a:endParaRPr lang="el-GR" altLang="en-US" sz="1800" b="1" baseline="30000">
                <a:solidFill>
                  <a:srgbClr val="FFFF99"/>
                </a:solidFill>
                <a:cs typeface="Arial" panose="020B0604020202020204" pitchFamily="34" charset="0"/>
              </a:endParaRPr>
            </a:p>
          </p:txBody>
        </p:sp>
        <p:sp>
          <p:nvSpPr>
            <p:cNvPr id="56371" name="Rectangle 361">
              <a:extLst>
                <a:ext uri="{FF2B5EF4-FFF2-40B4-BE49-F238E27FC236}">
                  <a16:creationId xmlns:a16="http://schemas.microsoft.com/office/drawing/2014/main" id="{4699AF48-B1A4-4C5C-A3B2-DF21555AF331}"/>
                </a:ext>
              </a:extLst>
            </p:cNvPr>
            <p:cNvSpPr>
              <a:spLocks noChangeArrowheads="1"/>
            </p:cNvSpPr>
            <p:nvPr/>
          </p:nvSpPr>
          <p:spPr bwMode="auto">
            <a:xfrm>
              <a:off x="1200" y="3090"/>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99"/>
                  </a:solidFill>
                </a:rPr>
                <a:t>q</a:t>
              </a:r>
              <a:endParaRPr lang="en-US" altLang="en-US" sz="1800">
                <a:solidFill>
                  <a:srgbClr val="FFFF99"/>
                </a:solidFill>
              </a:endParaRPr>
            </a:p>
          </p:txBody>
        </p:sp>
        <p:sp>
          <p:nvSpPr>
            <p:cNvPr id="56372" name="Rectangle 362">
              <a:extLst>
                <a:ext uri="{FF2B5EF4-FFF2-40B4-BE49-F238E27FC236}">
                  <a16:creationId xmlns:a16="http://schemas.microsoft.com/office/drawing/2014/main" id="{ADA684F9-CDA3-42B6-8311-92ECCCBA12BB}"/>
                </a:ext>
              </a:extLst>
            </p:cNvPr>
            <p:cNvSpPr>
              <a:spLocks noChangeArrowheads="1"/>
            </p:cNvSpPr>
            <p:nvPr/>
          </p:nvSpPr>
          <p:spPr bwMode="auto">
            <a:xfrm>
              <a:off x="1203" y="3321"/>
              <a:ext cx="23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FFFF99"/>
                  </a:solidFill>
                  <a:cs typeface="Arial" panose="020B0604020202020204" pitchFamily="34" charset="0"/>
                </a:rPr>
                <a:t>ε</a:t>
              </a:r>
              <a:r>
                <a:rPr lang="en-US" altLang="en-US" sz="1800" b="1" baseline="-25000">
                  <a:solidFill>
                    <a:srgbClr val="FFFF99"/>
                  </a:solidFill>
                  <a:cs typeface="Arial" panose="020B0604020202020204" pitchFamily="34" charset="0"/>
                </a:rPr>
                <a:t>0</a:t>
              </a:r>
              <a:endParaRPr lang="el-GR" altLang="en-US" sz="1800" b="1" baseline="-25000">
                <a:solidFill>
                  <a:srgbClr val="FFFF99"/>
                </a:solidFill>
                <a:cs typeface="Arial" panose="020B0604020202020204" pitchFamily="34" charset="0"/>
              </a:endParaRPr>
            </a:p>
          </p:txBody>
        </p:sp>
        <p:sp>
          <p:nvSpPr>
            <p:cNvPr id="56373" name="Line 363">
              <a:extLst>
                <a:ext uri="{FF2B5EF4-FFF2-40B4-BE49-F238E27FC236}">
                  <a16:creationId xmlns:a16="http://schemas.microsoft.com/office/drawing/2014/main" id="{365DC4C7-251E-45C7-BCA3-CE45ACA4DF61}"/>
                </a:ext>
              </a:extLst>
            </p:cNvPr>
            <p:cNvSpPr>
              <a:spLocks noChangeShapeType="1"/>
            </p:cNvSpPr>
            <p:nvPr/>
          </p:nvSpPr>
          <p:spPr bwMode="auto">
            <a:xfrm>
              <a:off x="1200" y="3359"/>
              <a:ext cx="240" cy="0"/>
            </a:xfrm>
            <a:prstGeom prst="line">
              <a:avLst/>
            </a:prstGeom>
            <a:noFill/>
            <a:ln w="9525">
              <a:solidFill>
                <a:srgbClr val="CC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6374" name="Text Box 364">
              <a:extLst>
                <a:ext uri="{FF2B5EF4-FFF2-40B4-BE49-F238E27FC236}">
                  <a16:creationId xmlns:a16="http://schemas.microsoft.com/office/drawing/2014/main" id="{82ED8AC7-FCA5-4D5D-B8E4-BD9EC9503B77}"/>
                </a:ext>
              </a:extLst>
            </p:cNvPr>
            <p:cNvSpPr txBox="1">
              <a:spLocks noChangeArrowheads="1"/>
            </p:cNvSpPr>
            <p:nvPr/>
          </p:nvSpPr>
          <p:spPr bwMode="auto">
            <a:xfrm>
              <a:off x="1008" y="3235"/>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99"/>
                  </a:solidFill>
                </a:rPr>
                <a:t>=</a:t>
              </a:r>
            </a:p>
          </p:txBody>
        </p:sp>
      </p:grpSp>
      <p:grpSp>
        <p:nvGrpSpPr>
          <p:cNvPr id="94573" name="Group 365">
            <a:extLst>
              <a:ext uri="{FF2B5EF4-FFF2-40B4-BE49-F238E27FC236}">
                <a16:creationId xmlns:a16="http://schemas.microsoft.com/office/drawing/2014/main" id="{D67A63CD-0373-4B54-AA21-39A110EF6408}"/>
              </a:ext>
            </a:extLst>
          </p:cNvPr>
          <p:cNvGrpSpPr>
            <a:grpSpLocks/>
          </p:cNvGrpSpPr>
          <p:nvPr/>
        </p:nvGrpSpPr>
        <p:grpSpPr bwMode="auto">
          <a:xfrm>
            <a:off x="152400" y="2590800"/>
            <a:ext cx="4724400" cy="366713"/>
            <a:chOff x="48" y="1200"/>
            <a:chExt cx="2976" cy="231"/>
          </a:xfrm>
        </p:grpSpPr>
        <p:sp>
          <p:nvSpPr>
            <p:cNvPr id="56367" name="Text Box 366">
              <a:extLst>
                <a:ext uri="{FF2B5EF4-FFF2-40B4-BE49-F238E27FC236}">
                  <a16:creationId xmlns:a16="http://schemas.microsoft.com/office/drawing/2014/main" id="{45D3E222-7B31-42FE-AB25-39F28F2EB75F}"/>
                </a:ext>
              </a:extLst>
            </p:cNvPr>
            <p:cNvSpPr txBox="1">
              <a:spLocks noChangeArrowheads="1"/>
            </p:cNvSpPr>
            <p:nvPr/>
          </p:nvSpPr>
          <p:spPr bwMode="auto">
            <a:xfrm>
              <a:off x="48" y="1200"/>
              <a:ext cx="297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FF"/>
                  </a:solidFill>
                </a:rPr>
                <a:t>Since E and dS are in the same direction,</a:t>
              </a:r>
            </a:p>
          </p:txBody>
        </p:sp>
        <p:sp>
          <p:nvSpPr>
            <p:cNvPr id="56368" name="Line 367">
              <a:extLst>
                <a:ext uri="{FF2B5EF4-FFF2-40B4-BE49-F238E27FC236}">
                  <a16:creationId xmlns:a16="http://schemas.microsoft.com/office/drawing/2014/main" id="{A29BD697-1F5E-4D8B-A2E2-C24889D60FA3}"/>
                </a:ext>
              </a:extLst>
            </p:cNvPr>
            <p:cNvSpPr>
              <a:spLocks noChangeShapeType="1"/>
            </p:cNvSpPr>
            <p:nvPr/>
          </p:nvSpPr>
          <p:spPr bwMode="auto">
            <a:xfrm>
              <a:off x="528" y="1200"/>
              <a:ext cx="144" cy="0"/>
            </a:xfrm>
            <a:prstGeom prst="line">
              <a:avLst/>
            </a:prstGeom>
            <a:noFill/>
            <a:ln w="12700">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6369" name="Line 368">
              <a:extLst>
                <a:ext uri="{FF2B5EF4-FFF2-40B4-BE49-F238E27FC236}">
                  <a16:creationId xmlns:a16="http://schemas.microsoft.com/office/drawing/2014/main" id="{40552577-951C-477B-B166-D111B9C879DE}"/>
                </a:ext>
              </a:extLst>
            </p:cNvPr>
            <p:cNvSpPr>
              <a:spLocks noChangeShapeType="1"/>
            </p:cNvSpPr>
            <p:nvPr/>
          </p:nvSpPr>
          <p:spPr bwMode="auto">
            <a:xfrm>
              <a:off x="1008" y="1200"/>
              <a:ext cx="144" cy="0"/>
            </a:xfrm>
            <a:prstGeom prst="line">
              <a:avLst/>
            </a:prstGeom>
            <a:noFill/>
            <a:ln w="12700">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94577" name="Text Box 369">
            <a:extLst>
              <a:ext uri="{FF2B5EF4-FFF2-40B4-BE49-F238E27FC236}">
                <a16:creationId xmlns:a16="http://schemas.microsoft.com/office/drawing/2014/main" id="{64C0C0B3-FDF0-4DFA-AF48-B0C655852E02}"/>
              </a:ext>
            </a:extLst>
          </p:cNvPr>
          <p:cNvSpPr txBox="1">
            <a:spLocks noChangeArrowheads="1"/>
          </p:cNvSpPr>
          <p:nvPr/>
        </p:nvSpPr>
        <p:spPr bwMode="auto">
          <a:xfrm>
            <a:off x="2667000" y="5132388"/>
            <a:ext cx="4572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00"/>
                </a:solidFill>
              </a:rPr>
              <a:t>or</a:t>
            </a:r>
          </a:p>
        </p:txBody>
      </p:sp>
      <p:grpSp>
        <p:nvGrpSpPr>
          <p:cNvPr id="94602" name="Group 394">
            <a:extLst>
              <a:ext uri="{FF2B5EF4-FFF2-40B4-BE49-F238E27FC236}">
                <a16:creationId xmlns:a16="http://schemas.microsoft.com/office/drawing/2014/main" id="{DAEED7FE-819A-4313-98B1-E9D63602DFB2}"/>
              </a:ext>
            </a:extLst>
          </p:cNvPr>
          <p:cNvGrpSpPr>
            <a:grpSpLocks/>
          </p:cNvGrpSpPr>
          <p:nvPr/>
        </p:nvGrpSpPr>
        <p:grpSpPr bwMode="auto">
          <a:xfrm>
            <a:off x="3200400" y="4876800"/>
            <a:ext cx="1676400" cy="838200"/>
            <a:chOff x="2016" y="3072"/>
            <a:chExt cx="1056" cy="528"/>
          </a:xfrm>
        </p:grpSpPr>
        <p:sp>
          <p:nvSpPr>
            <p:cNvPr id="56362" name="Text Box 355">
              <a:extLst>
                <a:ext uri="{FF2B5EF4-FFF2-40B4-BE49-F238E27FC236}">
                  <a16:creationId xmlns:a16="http://schemas.microsoft.com/office/drawing/2014/main" id="{298FEC1F-1C86-4F69-8C13-7F620935FAD1}"/>
                </a:ext>
              </a:extLst>
            </p:cNvPr>
            <p:cNvSpPr txBox="1">
              <a:spLocks noChangeArrowheads="1"/>
            </p:cNvSpPr>
            <p:nvPr/>
          </p:nvSpPr>
          <p:spPr bwMode="auto">
            <a:xfrm>
              <a:off x="2016" y="3196"/>
              <a:ext cx="3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CCFF66"/>
                  </a:solidFill>
                  <a:cs typeface="Arial" panose="020B0604020202020204" pitchFamily="34" charset="0"/>
                </a:rPr>
                <a:t>E =</a:t>
              </a:r>
              <a:r>
                <a:rPr lang="en-US" altLang="en-US" sz="1800" b="1">
                  <a:solidFill>
                    <a:srgbClr val="CCFF66"/>
                  </a:solidFill>
                </a:rPr>
                <a:t> </a:t>
              </a:r>
            </a:p>
          </p:txBody>
        </p:sp>
        <p:sp>
          <p:nvSpPr>
            <p:cNvPr id="56363" name="Text Box 356">
              <a:extLst>
                <a:ext uri="{FF2B5EF4-FFF2-40B4-BE49-F238E27FC236}">
                  <a16:creationId xmlns:a16="http://schemas.microsoft.com/office/drawing/2014/main" id="{3947C6DB-0ED1-44AD-B042-0DD3D5B6C242}"/>
                </a:ext>
              </a:extLst>
            </p:cNvPr>
            <p:cNvSpPr txBox="1">
              <a:spLocks noChangeArrowheads="1"/>
            </p:cNvSpPr>
            <p:nvPr/>
          </p:nvSpPr>
          <p:spPr bwMode="auto">
            <a:xfrm>
              <a:off x="2304" y="3081"/>
              <a:ext cx="76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CCFF66"/>
                  </a:solidFill>
                </a:rPr>
                <a:t>     q</a:t>
              </a:r>
              <a:endParaRPr lang="en-US" altLang="en-US" sz="1800">
                <a:solidFill>
                  <a:srgbClr val="CCFF66"/>
                </a:solidFill>
              </a:endParaRPr>
            </a:p>
          </p:txBody>
        </p:sp>
        <p:sp>
          <p:nvSpPr>
            <p:cNvPr id="56364" name="Text Box 357">
              <a:extLst>
                <a:ext uri="{FF2B5EF4-FFF2-40B4-BE49-F238E27FC236}">
                  <a16:creationId xmlns:a16="http://schemas.microsoft.com/office/drawing/2014/main" id="{0E2E33E8-5F88-4255-948B-8FB21E2EB7C9}"/>
                </a:ext>
              </a:extLst>
            </p:cNvPr>
            <p:cNvSpPr txBox="1">
              <a:spLocks noChangeArrowheads="1"/>
            </p:cNvSpPr>
            <p:nvPr/>
          </p:nvSpPr>
          <p:spPr bwMode="auto">
            <a:xfrm>
              <a:off x="2304" y="3321"/>
              <a:ext cx="7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CCFF66"/>
                  </a:solidFill>
                </a:rPr>
                <a:t>  4</a:t>
              </a:r>
              <a:r>
                <a:rPr lang="el-GR" altLang="en-US" sz="1800" b="1">
                  <a:solidFill>
                    <a:srgbClr val="CCFF66"/>
                  </a:solidFill>
                </a:rPr>
                <a:t>πε</a:t>
              </a:r>
              <a:r>
                <a:rPr lang="en-US" altLang="en-US" sz="1800" b="1" baseline="-25000">
                  <a:solidFill>
                    <a:srgbClr val="CCFF66"/>
                  </a:solidFill>
                </a:rPr>
                <a:t>0</a:t>
              </a:r>
              <a:r>
                <a:rPr lang="en-US" altLang="en-US" sz="1800" b="1">
                  <a:solidFill>
                    <a:srgbClr val="CCFF66"/>
                  </a:solidFill>
                </a:rPr>
                <a:t>  r</a:t>
              </a:r>
              <a:r>
                <a:rPr lang="en-US" altLang="en-US" sz="1800" b="1" baseline="30000">
                  <a:solidFill>
                    <a:srgbClr val="CCFF66"/>
                  </a:solidFill>
                </a:rPr>
                <a:t>2  </a:t>
              </a:r>
            </a:p>
          </p:txBody>
        </p:sp>
        <p:sp>
          <p:nvSpPr>
            <p:cNvPr id="56365" name="Line 358">
              <a:extLst>
                <a:ext uri="{FF2B5EF4-FFF2-40B4-BE49-F238E27FC236}">
                  <a16:creationId xmlns:a16="http://schemas.microsoft.com/office/drawing/2014/main" id="{1DAC9D4E-7E52-4B99-95D4-CE81D9BD585D}"/>
                </a:ext>
              </a:extLst>
            </p:cNvPr>
            <p:cNvSpPr>
              <a:spLocks noChangeShapeType="1"/>
            </p:cNvSpPr>
            <p:nvPr/>
          </p:nvSpPr>
          <p:spPr bwMode="auto">
            <a:xfrm>
              <a:off x="2400" y="3321"/>
              <a:ext cx="576" cy="0"/>
            </a:xfrm>
            <a:prstGeom prst="line">
              <a:avLst/>
            </a:prstGeom>
            <a:noFill/>
            <a:ln w="19050">
              <a:solidFill>
                <a:srgbClr val="CCFF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6366" name="Rectangle 370">
              <a:extLst>
                <a:ext uri="{FF2B5EF4-FFF2-40B4-BE49-F238E27FC236}">
                  <a16:creationId xmlns:a16="http://schemas.microsoft.com/office/drawing/2014/main" id="{51F511A9-0D75-46DF-BB38-B8D94282F6BD}"/>
                </a:ext>
              </a:extLst>
            </p:cNvPr>
            <p:cNvSpPr>
              <a:spLocks noChangeArrowheads="1"/>
            </p:cNvSpPr>
            <p:nvPr/>
          </p:nvSpPr>
          <p:spPr bwMode="auto">
            <a:xfrm>
              <a:off x="2016" y="3072"/>
              <a:ext cx="1056" cy="528"/>
            </a:xfrm>
            <a:prstGeom prst="rect">
              <a:avLst/>
            </a:prstGeom>
            <a:noFill/>
            <a:ln w="28575">
              <a:solidFill>
                <a:srgbClr val="FF66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94580" name="Rectangle 372">
            <a:extLst>
              <a:ext uri="{FF2B5EF4-FFF2-40B4-BE49-F238E27FC236}">
                <a16:creationId xmlns:a16="http://schemas.microsoft.com/office/drawing/2014/main" id="{D9F83169-FF31-478A-9776-757F4A9DD3D0}"/>
              </a:ext>
            </a:extLst>
          </p:cNvPr>
          <p:cNvSpPr>
            <a:spLocks noChangeArrowheads="1"/>
          </p:cNvSpPr>
          <p:nvPr/>
        </p:nvSpPr>
        <p:spPr bwMode="auto">
          <a:xfrm>
            <a:off x="133350" y="928688"/>
            <a:ext cx="3663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 </a:t>
            </a:r>
            <a:r>
              <a:rPr lang="en-US" altLang="en-US" sz="1800" b="1">
                <a:solidFill>
                  <a:srgbClr val="FFCC99"/>
                </a:solidFill>
              </a:rPr>
              <a:t>i) At a point P outside the shell:</a:t>
            </a:r>
          </a:p>
        </p:txBody>
      </p:sp>
      <p:sp>
        <p:nvSpPr>
          <p:cNvPr id="94582" name="Text Box 374">
            <a:extLst>
              <a:ext uri="{FF2B5EF4-FFF2-40B4-BE49-F238E27FC236}">
                <a16:creationId xmlns:a16="http://schemas.microsoft.com/office/drawing/2014/main" id="{FFC59C88-72FC-4376-B118-8258098F6CCD}"/>
              </a:ext>
            </a:extLst>
          </p:cNvPr>
          <p:cNvSpPr txBox="1">
            <a:spLocks noChangeArrowheads="1"/>
          </p:cNvSpPr>
          <p:nvPr/>
        </p:nvSpPr>
        <p:spPr bwMode="auto">
          <a:xfrm>
            <a:off x="381000" y="5805488"/>
            <a:ext cx="23622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CCCCFF"/>
                </a:solidFill>
              </a:rPr>
              <a:t>Since q = </a:t>
            </a:r>
            <a:r>
              <a:rPr lang="el-GR" altLang="en-US" sz="1800" b="1">
                <a:solidFill>
                  <a:srgbClr val="CCCCFF"/>
                </a:solidFill>
                <a:cs typeface="Arial" panose="020B0604020202020204" pitchFamily="34" charset="0"/>
              </a:rPr>
              <a:t>σ</a:t>
            </a:r>
            <a:r>
              <a:rPr lang="en-US" altLang="en-US" sz="1800" b="1">
                <a:solidFill>
                  <a:srgbClr val="CCCCFF"/>
                </a:solidFill>
                <a:cs typeface="Arial" panose="020B0604020202020204" pitchFamily="34" charset="0"/>
              </a:rPr>
              <a:t> </a:t>
            </a:r>
            <a:r>
              <a:rPr lang="en-US" altLang="en-US" sz="1800" b="1">
                <a:solidFill>
                  <a:srgbClr val="CCCCFF"/>
                </a:solidFill>
              </a:rPr>
              <a:t>x 4</a:t>
            </a:r>
            <a:r>
              <a:rPr lang="el-GR" altLang="en-US" sz="1800" b="1">
                <a:solidFill>
                  <a:srgbClr val="CCCCFF"/>
                </a:solidFill>
                <a:cs typeface="Arial" panose="020B0604020202020204" pitchFamily="34" charset="0"/>
              </a:rPr>
              <a:t>π</a:t>
            </a:r>
            <a:r>
              <a:rPr lang="en-US" altLang="en-US" sz="1800" b="1">
                <a:solidFill>
                  <a:srgbClr val="CCCCFF"/>
                </a:solidFill>
                <a:cs typeface="Arial" panose="020B0604020202020204" pitchFamily="34" charset="0"/>
              </a:rPr>
              <a:t> R</a:t>
            </a:r>
            <a:r>
              <a:rPr lang="en-US" altLang="en-US" sz="1800" b="1" baseline="30000">
                <a:solidFill>
                  <a:srgbClr val="CCCCFF"/>
                </a:solidFill>
                <a:cs typeface="Arial" panose="020B0604020202020204" pitchFamily="34" charset="0"/>
              </a:rPr>
              <a:t>2</a:t>
            </a:r>
            <a:r>
              <a:rPr lang="en-US" altLang="en-US" sz="1800" b="1">
                <a:solidFill>
                  <a:srgbClr val="CCCCFF"/>
                </a:solidFill>
                <a:cs typeface="Arial" panose="020B0604020202020204" pitchFamily="34" charset="0"/>
              </a:rPr>
              <a:t>,</a:t>
            </a:r>
            <a:endParaRPr lang="el-GR" altLang="en-US" sz="1800" b="1">
              <a:solidFill>
                <a:srgbClr val="CCCCFF"/>
              </a:solidFill>
              <a:cs typeface="Arial" panose="020B0604020202020204" pitchFamily="34" charset="0"/>
            </a:endParaRPr>
          </a:p>
        </p:txBody>
      </p:sp>
      <p:grpSp>
        <p:nvGrpSpPr>
          <p:cNvPr id="94583" name="Group 375">
            <a:extLst>
              <a:ext uri="{FF2B5EF4-FFF2-40B4-BE49-F238E27FC236}">
                <a16:creationId xmlns:a16="http://schemas.microsoft.com/office/drawing/2014/main" id="{88B1B39A-4EAC-48BF-A0BF-0FBE19F67070}"/>
              </a:ext>
            </a:extLst>
          </p:cNvPr>
          <p:cNvGrpSpPr>
            <a:grpSpLocks/>
          </p:cNvGrpSpPr>
          <p:nvPr/>
        </p:nvGrpSpPr>
        <p:grpSpPr bwMode="auto">
          <a:xfrm>
            <a:off x="2743200" y="6172200"/>
            <a:ext cx="152400" cy="152400"/>
            <a:chOff x="2304" y="2688"/>
            <a:chExt cx="96" cy="96"/>
          </a:xfrm>
        </p:grpSpPr>
        <p:sp>
          <p:nvSpPr>
            <p:cNvPr id="56359" name="Oval 376">
              <a:extLst>
                <a:ext uri="{FF2B5EF4-FFF2-40B4-BE49-F238E27FC236}">
                  <a16:creationId xmlns:a16="http://schemas.microsoft.com/office/drawing/2014/main" id="{7AACAD3C-0EE1-4380-9B45-04B11F47E3CD}"/>
                </a:ext>
              </a:extLst>
            </p:cNvPr>
            <p:cNvSpPr>
              <a:spLocks noChangeArrowheads="1"/>
            </p:cNvSpPr>
            <p:nvPr/>
          </p:nvSpPr>
          <p:spPr bwMode="auto">
            <a:xfrm>
              <a:off x="2304" y="2752"/>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6360" name="Oval 377">
              <a:extLst>
                <a:ext uri="{FF2B5EF4-FFF2-40B4-BE49-F238E27FC236}">
                  <a16:creationId xmlns:a16="http://schemas.microsoft.com/office/drawing/2014/main" id="{6BFE6E2B-0E54-4B99-92A1-5639AD53325E}"/>
                </a:ext>
              </a:extLst>
            </p:cNvPr>
            <p:cNvSpPr>
              <a:spLocks noChangeArrowheads="1"/>
            </p:cNvSpPr>
            <p:nvPr/>
          </p:nvSpPr>
          <p:spPr bwMode="auto">
            <a:xfrm>
              <a:off x="2368" y="2752"/>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6361" name="Oval 378">
              <a:extLst>
                <a:ext uri="{FF2B5EF4-FFF2-40B4-BE49-F238E27FC236}">
                  <a16:creationId xmlns:a16="http://schemas.microsoft.com/office/drawing/2014/main" id="{BD7975E1-56AB-46D3-900C-CE0DA13CE0A2}"/>
                </a:ext>
              </a:extLst>
            </p:cNvPr>
            <p:cNvSpPr>
              <a:spLocks noChangeArrowheads="1"/>
            </p:cNvSpPr>
            <p:nvPr/>
          </p:nvSpPr>
          <p:spPr bwMode="auto">
            <a:xfrm>
              <a:off x="2336" y="2688"/>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grpSp>
        <p:nvGrpSpPr>
          <p:cNvPr id="94607" name="Group 399">
            <a:extLst>
              <a:ext uri="{FF2B5EF4-FFF2-40B4-BE49-F238E27FC236}">
                <a16:creationId xmlns:a16="http://schemas.microsoft.com/office/drawing/2014/main" id="{A81ED4A4-9666-41A0-8EE0-E36F81D4B005}"/>
              </a:ext>
            </a:extLst>
          </p:cNvPr>
          <p:cNvGrpSpPr>
            <a:grpSpLocks/>
          </p:cNvGrpSpPr>
          <p:nvPr/>
        </p:nvGrpSpPr>
        <p:grpSpPr bwMode="auto">
          <a:xfrm>
            <a:off x="3200400" y="5867400"/>
            <a:ext cx="1676400" cy="838200"/>
            <a:chOff x="2016" y="3696"/>
            <a:chExt cx="1056" cy="528"/>
          </a:xfrm>
        </p:grpSpPr>
        <p:sp>
          <p:nvSpPr>
            <p:cNvPr id="56354" name="Text Box 381">
              <a:extLst>
                <a:ext uri="{FF2B5EF4-FFF2-40B4-BE49-F238E27FC236}">
                  <a16:creationId xmlns:a16="http://schemas.microsoft.com/office/drawing/2014/main" id="{9B8B300E-234E-4443-9756-CDF123625D19}"/>
                </a:ext>
              </a:extLst>
            </p:cNvPr>
            <p:cNvSpPr txBox="1">
              <a:spLocks noChangeArrowheads="1"/>
            </p:cNvSpPr>
            <p:nvPr/>
          </p:nvSpPr>
          <p:spPr bwMode="auto">
            <a:xfrm>
              <a:off x="2016" y="3810"/>
              <a:ext cx="3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66FFFF"/>
                  </a:solidFill>
                  <a:cs typeface="Arial" panose="020B0604020202020204" pitchFamily="34" charset="0"/>
                </a:rPr>
                <a:t>E =</a:t>
              </a:r>
              <a:r>
                <a:rPr lang="en-US" altLang="en-US" sz="1800" b="1">
                  <a:solidFill>
                    <a:srgbClr val="66FFFF"/>
                  </a:solidFill>
                </a:rPr>
                <a:t> </a:t>
              </a:r>
            </a:p>
          </p:txBody>
        </p:sp>
        <p:sp>
          <p:nvSpPr>
            <p:cNvPr id="56355" name="Text Box 383">
              <a:extLst>
                <a:ext uri="{FF2B5EF4-FFF2-40B4-BE49-F238E27FC236}">
                  <a16:creationId xmlns:a16="http://schemas.microsoft.com/office/drawing/2014/main" id="{4A06BEB0-FE57-4B40-8405-0C5B285DDFB0}"/>
                </a:ext>
              </a:extLst>
            </p:cNvPr>
            <p:cNvSpPr txBox="1">
              <a:spLocks noChangeArrowheads="1"/>
            </p:cNvSpPr>
            <p:nvPr/>
          </p:nvSpPr>
          <p:spPr bwMode="auto">
            <a:xfrm>
              <a:off x="2448" y="3945"/>
              <a:ext cx="48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n-US" sz="1800" b="1">
                  <a:solidFill>
                    <a:srgbClr val="66FFFF"/>
                  </a:solidFill>
                </a:rPr>
                <a:t>ε</a:t>
              </a:r>
              <a:r>
                <a:rPr lang="en-US" altLang="en-US" sz="1800" b="1" baseline="-25000">
                  <a:solidFill>
                    <a:srgbClr val="66FFFF"/>
                  </a:solidFill>
                </a:rPr>
                <a:t>0</a:t>
              </a:r>
              <a:r>
                <a:rPr lang="en-US" altLang="en-US" sz="1800" b="1">
                  <a:solidFill>
                    <a:srgbClr val="66FFFF"/>
                  </a:solidFill>
                </a:rPr>
                <a:t>  r</a:t>
              </a:r>
              <a:r>
                <a:rPr lang="en-US" altLang="en-US" sz="1800" b="1" baseline="30000">
                  <a:solidFill>
                    <a:srgbClr val="66FFFF"/>
                  </a:solidFill>
                </a:rPr>
                <a:t>2  </a:t>
              </a:r>
            </a:p>
          </p:txBody>
        </p:sp>
        <p:sp>
          <p:nvSpPr>
            <p:cNvPr id="56356" name="Rectangle 385">
              <a:extLst>
                <a:ext uri="{FF2B5EF4-FFF2-40B4-BE49-F238E27FC236}">
                  <a16:creationId xmlns:a16="http://schemas.microsoft.com/office/drawing/2014/main" id="{5234F0C6-A93C-40EC-98BB-5AFD3D4EBF8C}"/>
                </a:ext>
              </a:extLst>
            </p:cNvPr>
            <p:cNvSpPr>
              <a:spLocks noChangeArrowheads="1"/>
            </p:cNvSpPr>
            <p:nvPr/>
          </p:nvSpPr>
          <p:spPr bwMode="auto">
            <a:xfrm>
              <a:off x="2016" y="3696"/>
              <a:ext cx="1056" cy="528"/>
            </a:xfrm>
            <a:prstGeom prst="rect">
              <a:avLst/>
            </a:prstGeom>
            <a:noFill/>
            <a:ln w="28575">
              <a:solidFill>
                <a:srgbClr val="CC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6357" name="Line 386">
              <a:extLst>
                <a:ext uri="{FF2B5EF4-FFF2-40B4-BE49-F238E27FC236}">
                  <a16:creationId xmlns:a16="http://schemas.microsoft.com/office/drawing/2014/main" id="{A04DC33C-40A8-41F4-A532-EED49A6D0F72}"/>
                </a:ext>
              </a:extLst>
            </p:cNvPr>
            <p:cNvSpPr>
              <a:spLocks noChangeShapeType="1"/>
            </p:cNvSpPr>
            <p:nvPr/>
          </p:nvSpPr>
          <p:spPr bwMode="auto">
            <a:xfrm>
              <a:off x="2400" y="3936"/>
              <a:ext cx="480" cy="0"/>
            </a:xfrm>
            <a:prstGeom prst="line">
              <a:avLst/>
            </a:prstGeom>
            <a:noFill/>
            <a:ln w="19050">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6358" name="Text Box 387">
              <a:extLst>
                <a:ext uri="{FF2B5EF4-FFF2-40B4-BE49-F238E27FC236}">
                  <a16:creationId xmlns:a16="http://schemas.microsoft.com/office/drawing/2014/main" id="{2A79ACE6-C36D-4F4B-AC85-57AB5A35E024}"/>
                </a:ext>
              </a:extLst>
            </p:cNvPr>
            <p:cNvSpPr txBox="1">
              <a:spLocks noChangeArrowheads="1"/>
            </p:cNvSpPr>
            <p:nvPr/>
          </p:nvSpPr>
          <p:spPr bwMode="auto">
            <a:xfrm>
              <a:off x="2448" y="3705"/>
              <a:ext cx="48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n-US" sz="1800" b="1">
                  <a:solidFill>
                    <a:srgbClr val="66FFFF"/>
                  </a:solidFill>
                </a:rPr>
                <a:t>σ</a:t>
              </a:r>
              <a:r>
                <a:rPr lang="en-US" altLang="en-US" sz="1800" b="1">
                  <a:solidFill>
                    <a:srgbClr val="66FFFF"/>
                  </a:solidFill>
                </a:rPr>
                <a:t>  R</a:t>
              </a:r>
              <a:r>
                <a:rPr lang="en-US" altLang="en-US" sz="1800" b="1" baseline="30000">
                  <a:solidFill>
                    <a:srgbClr val="66FFFF"/>
                  </a:solidFill>
                </a:rPr>
                <a:t>2  </a:t>
              </a:r>
            </a:p>
          </p:txBody>
        </p:sp>
      </p:grpSp>
      <p:sp>
        <p:nvSpPr>
          <p:cNvPr id="94596" name="Text Box 388">
            <a:extLst>
              <a:ext uri="{FF2B5EF4-FFF2-40B4-BE49-F238E27FC236}">
                <a16:creationId xmlns:a16="http://schemas.microsoft.com/office/drawing/2014/main" id="{AF8D74E3-57FC-456D-9075-3550A641EB83}"/>
              </a:ext>
            </a:extLst>
          </p:cNvPr>
          <p:cNvSpPr txBox="1">
            <a:spLocks noChangeArrowheads="1"/>
          </p:cNvSpPr>
          <p:nvPr/>
        </p:nvSpPr>
        <p:spPr bwMode="auto">
          <a:xfrm>
            <a:off x="5334000" y="4860925"/>
            <a:ext cx="3657600" cy="1768475"/>
          </a:xfrm>
          <a:prstGeom prst="rect">
            <a:avLst/>
          </a:prstGeom>
          <a:noFill/>
          <a:ln w="28575">
            <a:solidFill>
              <a:srgbClr val="FFCC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CCFF"/>
                </a:solidFill>
              </a:rPr>
              <a:t>Electric field due to a uniformly charged thin spherical shell at a point outside the shell is such as if the whole charge were  concentrated at the centre of the shell.</a:t>
            </a:r>
            <a:endParaRPr lang="el-GR" altLang="en-US" sz="1800">
              <a:solidFill>
                <a:srgbClr val="FFCCFF"/>
              </a:solidFill>
              <a:cs typeface="Arial" panose="020B0604020202020204" pitchFamily="34" charset="0"/>
            </a:endParaRPr>
          </a:p>
        </p:txBody>
      </p:sp>
      <p:sp>
        <p:nvSpPr>
          <p:cNvPr id="94597" name="Text Box 389">
            <a:extLst>
              <a:ext uri="{FF2B5EF4-FFF2-40B4-BE49-F238E27FC236}">
                <a16:creationId xmlns:a16="http://schemas.microsoft.com/office/drawing/2014/main" id="{A390C062-E6BA-4B4E-A43B-02F351802626}"/>
              </a:ext>
            </a:extLst>
          </p:cNvPr>
          <p:cNvSpPr txBox="1">
            <a:spLocks noChangeArrowheads="1"/>
          </p:cNvSpPr>
          <p:nvPr/>
        </p:nvSpPr>
        <p:spPr bwMode="auto">
          <a:xfrm>
            <a:off x="6248400" y="2895600"/>
            <a:ext cx="990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66FFFF"/>
                </a:solidFill>
              </a:rPr>
              <a:t>HOLLOW</a:t>
            </a:r>
          </a:p>
        </p:txBody>
      </p:sp>
      <p:sp>
        <p:nvSpPr>
          <p:cNvPr id="94599" name="Text Box 391">
            <a:extLst>
              <a:ext uri="{FF2B5EF4-FFF2-40B4-BE49-F238E27FC236}">
                <a16:creationId xmlns:a16="http://schemas.microsoft.com/office/drawing/2014/main" id="{599E6FB5-579A-4B2C-8CC8-B32BF83AADED}"/>
              </a:ext>
            </a:extLst>
          </p:cNvPr>
          <p:cNvSpPr txBox="1">
            <a:spLocks noChangeArrowheads="1"/>
          </p:cNvSpPr>
          <p:nvPr/>
        </p:nvSpPr>
        <p:spPr bwMode="auto">
          <a:xfrm>
            <a:off x="5562600" y="4267200"/>
            <a:ext cx="3048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  Gaussian Surface</a:t>
            </a:r>
          </a:p>
        </p:txBody>
      </p:sp>
      <p:grpSp>
        <p:nvGrpSpPr>
          <p:cNvPr id="94603" name="Group 395">
            <a:extLst>
              <a:ext uri="{FF2B5EF4-FFF2-40B4-BE49-F238E27FC236}">
                <a16:creationId xmlns:a16="http://schemas.microsoft.com/office/drawing/2014/main" id="{B2D2DF48-5450-4C4A-838A-96D8BFAB61B1}"/>
              </a:ext>
            </a:extLst>
          </p:cNvPr>
          <p:cNvGrpSpPr>
            <a:grpSpLocks/>
          </p:cNvGrpSpPr>
          <p:nvPr/>
        </p:nvGrpSpPr>
        <p:grpSpPr bwMode="auto">
          <a:xfrm>
            <a:off x="6400800" y="2271713"/>
            <a:ext cx="531813" cy="457200"/>
            <a:chOff x="4032" y="1431"/>
            <a:chExt cx="335" cy="288"/>
          </a:xfrm>
        </p:grpSpPr>
        <p:sp>
          <p:nvSpPr>
            <p:cNvPr id="56352" name="Text Box 196">
              <a:extLst>
                <a:ext uri="{FF2B5EF4-FFF2-40B4-BE49-F238E27FC236}">
                  <a16:creationId xmlns:a16="http://schemas.microsoft.com/office/drawing/2014/main" id="{8742AC5E-C4D7-4EB5-A335-30DD5F1029EF}"/>
                </a:ext>
              </a:extLst>
            </p:cNvPr>
            <p:cNvSpPr txBox="1">
              <a:spLocks noChangeArrowheads="1"/>
            </p:cNvSpPr>
            <p:nvPr/>
          </p:nvSpPr>
          <p:spPr bwMode="auto">
            <a:xfrm>
              <a:off x="4032" y="1444"/>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CCFF"/>
                  </a:solidFill>
                </a:rPr>
                <a:t>O</a:t>
              </a:r>
              <a:endParaRPr lang="en-US" altLang="en-US" sz="1800">
                <a:solidFill>
                  <a:srgbClr val="FFCCFF"/>
                </a:solidFill>
              </a:endParaRPr>
            </a:p>
          </p:txBody>
        </p:sp>
        <p:sp>
          <p:nvSpPr>
            <p:cNvPr id="56353" name="Text Box 204">
              <a:extLst>
                <a:ext uri="{FF2B5EF4-FFF2-40B4-BE49-F238E27FC236}">
                  <a16:creationId xmlns:a16="http://schemas.microsoft.com/office/drawing/2014/main" id="{8131F147-C399-4F70-A055-19B0C39579E8}"/>
                </a:ext>
              </a:extLst>
            </p:cNvPr>
            <p:cNvSpPr txBox="1">
              <a:spLocks noChangeArrowheads="1"/>
            </p:cNvSpPr>
            <p:nvPr/>
          </p:nvSpPr>
          <p:spPr bwMode="auto">
            <a:xfrm>
              <a:off x="4175" y="1431"/>
              <a:ext cx="192" cy="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a:solidFill>
                    <a:srgbClr val="FFCCFF"/>
                  </a:solidFill>
                  <a:cs typeface="Arial" panose="020B0604020202020204" pitchFamily="34" charset="0"/>
                </a:rPr>
                <a:t>•</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94377"/>
                                        </p:tgtEl>
                                        <p:attrNameLst>
                                          <p:attrName>style.visibility</p:attrName>
                                        </p:attrNameLst>
                                      </p:cBhvr>
                                      <p:to>
                                        <p:strVal val="visible"/>
                                      </p:to>
                                    </p:set>
                                    <p:animEffect transition="in" filter="slide(fromTop)">
                                      <p:cBhvr>
                                        <p:cTn id="7" dur="500"/>
                                        <p:tgtEl>
                                          <p:spTgt spid="9437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8" fill="hold" grpId="0" nodeType="clickEffect">
                                  <p:stCondLst>
                                    <p:cond delay="0"/>
                                  </p:stCondLst>
                                  <p:childTnLst>
                                    <p:set>
                                      <p:cBhvr>
                                        <p:cTn id="11" dur="1" fill="hold">
                                          <p:stCondLst>
                                            <p:cond delay="0"/>
                                          </p:stCondLst>
                                        </p:cTn>
                                        <p:tgtEl>
                                          <p:spTgt spid="94580"/>
                                        </p:tgtEl>
                                        <p:attrNameLst>
                                          <p:attrName>style.visibility</p:attrName>
                                        </p:attrNameLst>
                                      </p:cBhvr>
                                      <p:to>
                                        <p:strVal val="visible"/>
                                      </p:to>
                                    </p:set>
                                    <p:animEffect transition="in" filter="slide(fromLeft)">
                                      <p:cBhvr>
                                        <p:cTn id="12" dur="500"/>
                                        <p:tgtEl>
                                          <p:spTgt spid="9458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3" presetClass="entr" presetSubtype="0" fill="hold" nodeType="clickEffect">
                                  <p:stCondLst>
                                    <p:cond delay="0"/>
                                  </p:stCondLst>
                                  <p:childTnLst>
                                    <p:set>
                                      <p:cBhvr>
                                        <p:cTn id="16" dur="1" fill="hold">
                                          <p:stCondLst>
                                            <p:cond delay="0"/>
                                          </p:stCondLst>
                                        </p:cTn>
                                        <p:tgtEl>
                                          <p:spTgt spid="94501"/>
                                        </p:tgtEl>
                                        <p:attrNameLst>
                                          <p:attrName>style.visibility</p:attrName>
                                        </p:attrNameLst>
                                      </p:cBhvr>
                                      <p:to>
                                        <p:strVal val="visible"/>
                                      </p:to>
                                    </p:set>
                                    <p:anim calcmode="lin" valueType="num">
                                      <p:cBhvr>
                                        <p:cTn id="17" dur="500" fill="hold"/>
                                        <p:tgtEl>
                                          <p:spTgt spid="94501"/>
                                        </p:tgtEl>
                                        <p:attrNameLst>
                                          <p:attrName>ppt_w</p:attrName>
                                        </p:attrNameLst>
                                      </p:cBhvr>
                                      <p:tavLst>
                                        <p:tav tm="0">
                                          <p:val>
                                            <p:fltVal val="0"/>
                                          </p:val>
                                        </p:tav>
                                        <p:tav tm="100000">
                                          <p:val>
                                            <p:strVal val="#ppt_w"/>
                                          </p:val>
                                        </p:tav>
                                      </p:tavLst>
                                    </p:anim>
                                    <p:anim calcmode="lin" valueType="num">
                                      <p:cBhvr>
                                        <p:cTn id="18" dur="500" fill="hold"/>
                                        <p:tgtEl>
                                          <p:spTgt spid="94501"/>
                                        </p:tgtEl>
                                        <p:attrNameLst>
                                          <p:attrName>ppt_h</p:attrName>
                                        </p:attrNameLst>
                                      </p:cBhvr>
                                      <p:tavLst>
                                        <p:tav tm="0">
                                          <p:val>
                                            <p:fltVal val="0"/>
                                          </p:val>
                                        </p:tav>
                                        <p:tav tm="100000">
                                          <p:val>
                                            <p:strVal val="#ppt_h"/>
                                          </p:val>
                                        </p:tav>
                                      </p:tavLst>
                                    </p:anim>
                                    <p:animEffect transition="in" filter="fade">
                                      <p:cBhvr>
                                        <p:cTn id="19" dur="500"/>
                                        <p:tgtEl>
                                          <p:spTgt spid="94501"/>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53" presetClass="entr" presetSubtype="0" fill="hold" nodeType="clickEffect">
                                  <p:stCondLst>
                                    <p:cond delay="0"/>
                                  </p:stCondLst>
                                  <p:childTnLst>
                                    <p:set>
                                      <p:cBhvr>
                                        <p:cTn id="23" dur="1" fill="hold">
                                          <p:stCondLst>
                                            <p:cond delay="0"/>
                                          </p:stCondLst>
                                        </p:cTn>
                                        <p:tgtEl>
                                          <p:spTgt spid="94603"/>
                                        </p:tgtEl>
                                        <p:attrNameLst>
                                          <p:attrName>style.visibility</p:attrName>
                                        </p:attrNameLst>
                                      </p:cBhvr>
                                      <p:to>
                                        <p:strVal val="visible"/>
                                      </p:to>
                                    </p:set>
                                    <p:anim calcmode="lin" valueType="num">
                                      <p:cBhvr>
                                        <p:cTn id="24" dur="500" fill="hold"/>
                                        <p:tgtEl>
                                          <p:spTgt spid="94603"/>
                                        </p:tgtEl>
                                        <p:attrNameLst>
                                          <p:attrName>ppt_w</p:attrName>
                                        </p:attrNameLst>
                                      </p:cBhvr>
                                      <p:tavLst>
                                        <p:tav tm="0">
                                          <p:val>
                                            <p:fltVal val="0"/>
                                          </p:val>
                                        </p:tav>
                                        <p:tav tm="100000">
                                          <p:val>
                                            <p:strVal val="#ppt_w"/>
                                          </p:val>
                                        </p:tav>
                                      </p:tavLst>
                                    </p:anim>
                                    <p:anim calcmode="lin" valueType="num">
                                      <p:cBhvr>
                                        <p:cTn id="25" dur="500" fill="hold"/>
                                        <p:tgtEl>
                                          <p:spTgt spid="94603"/>
                                        </p:tgtEl>
                                        <p:attrNameLst>
                                          <p:attrName>ppt_h</p:attrName>
                                        </p:attrNameLst>
                                      </p:cBhvr>
                                      <p:tavLst>
                                        <p:tav tm="0">
                                          <p:val>
                                            <p:fltVal val="0"/>
                                          </p:val>
                                        </p:tav>
                                        <p:tav tm="100000">
                                          <p:val>
                                            <p:strVal val="#ppt_h"/>
                                          </p:val>
                                        </p:tav>
                                      </p:tavLst>
                                    </p:anim>
                                    <p:animEffect transition="in" filter="fade">
                                      <p:cBhvr>
                                        <p:cTn id="26" dur="500"/>
                                        <p:tgtEl>
                                          <p:spTgt spid="94603"/>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8" fill="hold" nodeType="clickEffect">
                                  <p:stCondLst>
                                    <p:cond delay="0"/>
                                  </p:stCondLst>
                                  <p:childTnLst>
                                    <p:set>
                                      <p:cBhvr>
                                        <p:cTn id="30" dur="1" fill="hold">
                                          <p:stCondLst>
                                            <p:cond delay="0"/>
                                          </p:stCondLst>
                                        </p:cTn>
                                        <p:tgtEl>
                                          <p:spTgt spid="94605"/>
                                        </p:tgtEl>
                                        <p:attrNameLst>
                                          <p:attrName>style.visibility</p:attrName>
                                        </p:attrNameLst>
                                      </p:cBhvr>
                                      <p:to>
                                        <p:strVal val="visible"/>
                                      </p:to>
                                    </p:set>
                                    <p:animEffect transition="in" filter="wipe(left)">
                                      <p:cBhvr>
                                        <p:cTn id="31" dur="500"/>
                                        <p:tgtEl>
                                          <p:spTgt spid="94605"/>
                                        </p:tgtEl>
                                      </p:cBhvr>
                                    </p:animEffect>
                                  </p:childTnLst>
                                </p:cTn>
                              </p:par>
                            </p:childTnLst>
                          </p:cTn>
                        </p:par>
                        <p:par>
                          <p:cTn id="32" fill="hold" nodeType="afterGroup">
                            <p:stCondLst>
                              <p:cond delay="500"/>
                            </p:stCondLst>
                            <p:childTnLst>
                              <p:par>
                                <p:cTn id="33" presetID="9" presetClass="entr" presetSubtype="0" fill="hold" grpId="0" nodeType="afterEffect">
                                  <p:stCondLst>
                                    <p:cond delay="0"/>
                                  </p:stCondLst>
                                  <p:childTnLst>
                                    <p:set>
                                      <p:cBhvr>
                                        <p:cTn id="34" dur="1" fill="hold">
                                          <p:stCondLst>
                                            <p:cond delay="0"/>
                                          </p:stCondLst>
                                        </p:cTn>
                                        <p:tgtEl>
                                          <p:spTgt spid="94597"/>
                                        </p:tgtEl>
                                        <p:attrNameLst>
                                          <p:attrName>style.visibility</p:attrName>
                                        </p:attrNameLst>
                                      </p:cBhvr>
                                      <p:to>
                                        <p:strVal val="visible"/>
                                      </p:to>
                                    </p:set>
                                    <p:animEffect transition="in" filter="dissolve">
                                      <p:cBhvr>
                                        <p:cTn id="35" dur="500"/>
                                        <p:tgtEl>
                                          <p:spTgt spid="94597"/>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9" presetClass="entr" presetSubtype="0" fill="hold" grpId="0" nodeType="clickEffect">
                                  <p:stCondLst>
                                    <p:cond delay="0"/>
                                  </p:stCondLst>
                                  <p:childTnLst>
                                    <p:set>
                                      <p:cBhvr>
                                        <p:cTn id="39" dur="1" fill="hold">
                                          <p:stCondLst>
                                            <p:cond delay="0"/>
                                          </p:stCondLst>
                                        </p:cTn>
                                        <p:tgtEl>
                                          <p:spTgt spid="94422"/>
                                        </p:tgtEl>
                                        <p:attrNameLst>
                                          <p:attrName>style.visibility</p:attrName>
                                        </p:attrNameLst>
                                      </p:cBhvr>
                                      <p:to>
                                        <p:strVal val="visible"/>
                                      </p:to>
                                    </p:set>
                                    <p:animEffect transition="in" filter="dissolve">
                                      <p:cBhvr>
                                        <p:cTn id="40" dur="500"/>
                                        <p:tgtEl>
                                          <p:spTgt spid="94422"/>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53" presetClass="entr" presetSubtype="0" fill="hold" nodeType="clickEffect">
                                  <p:stCondLst>
                                    <p:cond delay="0"/>
                                  </p:stCondLst>
                                  <p:childTnLst>
                                    <p:set>
                                      <p:cBhvr>
                                        <p:cTn id="44" dur="1" fill="hold">
                                          <p:stCondLst>
                                            <p:cond delay="0"/>
                                          </p:stCondLst>
                                        </p:cTn>
                                        <p:tgtEl>
                                          <p:spTgt spid="94604"/>
                                        </p:tgtEl>
                                        <p:attrNameLst>
                                          <p:attrName>style.visibility</p:attrName>
                                        </p:attrNameLst>
                                      </p:cBhvr>
                                      <p:to>
                                        <p:strVal val="visible"/>
                                      </p:to>
                                    </p:set>
                                    <p:anim calcmode="lin" valueType="num">
                                      <p:cBhvr>
                                        <p:cTn id="45" dur="500" fill="hold"/>
                                        <p:tgtEl>
                                          <p:spTgt spid="94604"/>
                                        </p:tgtEl>
                                        <p:attrNameLst>
                                          <p:attrName>ppt_w</p:attrName>
                                        </p:attrNameLst>
                                      </p:cBhvr>
                                      <p:tavLst>
                                        <p:tav tm="0">
                                          <p:val>
                                            <p:fltVal val="0"/>
                                          </p:val>
                                        </p:tav>
                                        <p:tav tm="100000">
                                          <p:val>
                                            <p:strVal val="#ppt_w"/>
                                          </p:val>
                                        </p:tav>
                                      </p:tavLst>
                                    </p:anim>
                                    <p:anim calcmode="lin" valueType="num">
                                      <p:cBhvr>
                                        <p:cTn id="46" dur="500" fill="hold"/>
                                        <p:tgtEl>
                                          <p:spTgt spid="94604"/>
                                        </p:tgtEl>
                                        <p:attrNameLst>
                                          <p:attrName>ppt_h</p:attrName>
                                        </p:attrNameLst>
                                      </p:cBhvr>
                                      <p:tavLst>
                                        <p:tav tm="0">
                                          <p:val>
                                            <p:fltVal val="0"/>
                                          </p:val>
                                        </p:tav>
                                        <p:tav tm="100000">
                                          <p:val>
                                            <p:strVal val="#ppt_h"/>
                                          </p:val>
                                        </p:tav>
                                      </p:tavLst>
                                    </p:anim>
                                    <p:animEffect transition="in" filter="fade">
                                      <p:cBhvr>
                                        <p:cTn id="47" dur="500"/>
                                        <p:tgtEl>
                                          <p:spTgt spid="94604"/>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94425"/>
                                        </p:tgtEl>
                                        <p:attrNameLst>
                                          <p:attrName>style.visibility</p:attrName>
                                        </p:attrNameLst>
                                      </p:cBhvr>
                                      <p:to>
                                        <p:strVal val="visible"/>
                                      </p:to>
                                    </p:set>
                                    <p:animEffect transition="in" filter="dissolve">
                                      <p:cBhvr>
                                        <p:cTn id="52" dur="500"/>
                                        <p:tgtEl>
                                          <p:spTgt spid="94425"/>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53" presetClass="entr" presetSubtype="0" fill="hold" grpId="0" nodeType="clickEffect">
                                  <p:stCondLst>
                                    <p:cond delay="0"/>
                                  </p:stCondLst>
                                  <p:childTnLst>
                                    <p:set>
                                      <p:cBhvr>
                                        <p:cTn id="56" dur="1" fill="hold">
                                          <p:stCondLst>
                                            <p:cond delay="0"/>
                                          </p:stCondLst>
                                        </p:cTn>
                                        <p:tgtEl>
                                          <p:spTgt spid="94599"/>
                                        </p:tgtEl>
                                        <p:attrNameLst>
                                          <p:attrName>style.visibility</p:attrName>
                                        </p:attrNameLst>
                                      </p:cBhvr>
                                      <p:to>
                                        <p:strVal val="visible"/>
                                      </p:to>
                                    </p:set>
                                    <p:anim calcmode="lin" valueType="num">
                                      <p:cBhvr>
                                        <p:cTn id="57" dur="500" fill="hold"/>
                                        <p:tgtEl>
                                          <p:spTgt spid="94599"/>
                                        </p:tgtEl>
                                        <p:attrNameLst>
                                          <p:attrName>ppt_w</p:attrName>
                                        </p:attrNameLst>
                                      </p:cBhvr>
                                      <p:tavLst>
                                        <p:tav tm="0">
                                          <p:val>
                                            <p:fltVal val="0"/>
                                          </p:val>
                                        </p:tav>
                                        <p:tav tm="100000">
                                          <p:val>
                                            <p:strVal val="#ppt_w"/>
                                          </p:val>
                                        </p:tav>
                                      </p:tavLst>
                                    </p:anim>
                                    <p:anim calcmode="lin" valueType="num">
                                      <p:cBhvr>
                                        <p:cTn id="58" dur="500" fill="hold"/>
                                        <p:tgtEl>
                                          <p:spTgt spid="94599"/>
                                        </p:tgtEl>
                                        <p:attrNameLst>
                                          <p:attrName>ppt_h</p:attrName>
                                        </p:attrNameLst>
                                      </p:cBhvr>
                                      <p:tavLst>
                                        <p:tav tm="0">
                                          <p:val>
                                            <p:fltVal val="0"/>
                                          </p:val>
                                        </p:tav>
                                        <p:tav tm="100000">
                                          <p:val>
                                            <p:strVal val="#ppt_h"/>
                                          </p:val>
                                        </p:tav>
                                      </p:tavLst>
                                    </p:anim>
                                    <p:animEffect transition="in" filter="fade">
                                      <p:cBhvr>
                                        <p:cTn id="59" dur="500"/>
                                        <p:tgtEl>
                                          <p:spTgt spid="94599"/>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22" presetClass="entr" presetSubtype="4" fill="hold" nodeType="clickEffect">
                                  <p:stCondLst>
                                    <p:cond delay="0"/>
                                  </p:stCondLst>
                                  <p:childTnLst>
                                    <p:set>
                                      <p:cBhvr>
                                        <p:cTn id="63" dur="1" fill="hold">
                                          <p:stCondLst>
                                            <p:cond delay="0"/>
                                          </p:stCondLst>
                                        </p:cTn>
                                        <p:tgtEl>
                                          <p:spTgt spid="94606"/>
                                        </p:tgtEl>
                                        <p:attrNameLst>
                                          <p:attrName>style.visibility</p:attrName>
                                        </p:attrNameLst>
                                      </p:cBhvr>
                                      <p:to>
                                        <p:strVal val="visible"/>
                                      </p:to>
                                    </p:set>
                                    <p:animEffect transition="in" filter="wipe(down)">
                                      <p:cBhvr>
                                        <p:cTn id="64" dur="500"/>
                                        <p:tgtEl>
                                          <p:spTgt spid="94606"/>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18" presetClass="entr" presetSubtype="12" fill="hold" nodeType="clickEffect">
                                  <p:stCondLst>
                                    <p:cond delay="0"/>
                                  </p:stCondLst>
                                  <p:childTnLst>
                                    <p:set>
                                      <p:cBhvr>
                                        <p:cTn id="68" dur="1" fill="hold">
                                          <p:stCondLst>
                                            <p:cond delay="0"/>
                                          </p:stCondLst>
                                        </p:cTn>
                                        <p:tgtEl>
                                          <p:spTgt spid="94405"/>
                                        </p:tgtEl>
                                        <p:attrNameLst>
                                          <p:attrName>style.visibility</p:attrName>
                                        </p:attrNameLst>
                                      </p:cBhvr>
                                      <p:to>
                                        <p:strVal val="visible"/>
                                      </p:to>
                                    </p:set>
                                    <p:animEffect transition="in" filter="strips(downLeft)">
                                      <p:cBhvr>
                                        <p:cTn id="69" dur="500"/>
                                        <p:tgtEl>
                                          <p:spTgt spid="94405"/>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22" presetClass="entr" presetSubtype="4" fill="hold" nodeType="clickEffect">
                                  <p:stCondLst>
                                    <p:cond delay="0"/>
                                  </p:stCondLst>
                                  <p:childTnLst>
                                    <p:set>
                                      <p:cBhvr>
                                        <p:cTn id="73" dur="1" fill="hold">
                                          <p:stCondLst>
                                            <p:cond delay="0"/>
                                          </p:stCondLst>
                                        </p:cTn>
                                        <p:tgtEl>
                                          <p:spTgt spid="94421"/>
                                        </p:tgtEl>
                                        <p:attrNameLst>
                                          <p:attrName>style.visibility</p:attrName>
                                        </p:attrNameLst>
                                      </p:cBhvr>
                                      <p:to>
                                        <p:strVal val="visible"/>
                                      </p:to>
                                    </p:set>
                                    <p:animEffect transition="in" filter="wipe(down)">
                                      <p:cBhvr>
                                        <p:cTn id="74" dur="500"/>
                                        <p:tgtEl>
                                          <p:spTgt spid="94421"/>
                                        </p:tgtEl>
                                      </p:cBhvr>
                                    </p:animEffect>
                                  </p:childTnLst>
                                </p:cTn>
                              </p:par>
                            </p:childTnLst>
                          </p:cTn>
                        </p:par>
                        <p:par>
                          <p:cTn id="75" fill="hold" nodeType="afterGroup">
                            <p:stCondLst>
                              <p:cond delay="500"/>
                            </p:stCondLst>
                            <p:childTnLst>
                              <p:par>
                                <p:cTn id="76" presetID="9" presetClass="entr" presetSubtype="0" fill="hold" nodeType="afterEffect">
                                  <p:stCondLst>
                                    <p:cond delay="0"/>
                                  </p:stCondLst>
                                  <p:childTnLst>
                                    <p:set>
                                      <p:cBhvr>
                                        <p:cTn id="77" dur="1" fill="hold">
                                          <p:stCondLst>
                                            <p:cond delay="0"/>
                                          </p:stCondLst>
                                        </p:cTn>
                                        <p:tgtEl>
                                          <p:spTgt spid="94415"/>
                                        </p:tgtEl>
                                        <p:attrNameLst>
                                          <p:attrName>style.visibility</p:attrName>
                                        </p:attrNameLst>
                                      </p:cBhvr>
                                      <p:to>
                                        <p:strVal val="visible"/>
                                      </p:to>
                                    </p:set>
                                    <p:animEffect transition="in" filter="dissolve">
                                      <p:cBhvr>
                                        <p:cTn id="78" dur="500"/>
                                        <p:tgtEl>
                                          <p:spTgt spid="94415"/>
                                        </p:tgtEl>
                                      </p:cBhvr>
                                    </p:animEffect>
                                  </p:childTnLst>
                                </p:cTn>
                              </p:par>
                            </p:childTnLst>
                          </p:cTn>
                        </p:par>
                      </p:childTnLst>
                    </p:cTn>
                  </p:par>
                  <p:par>
                    <p:cTn id="79" fill="hold" nodeType="clickPar">
                      <p:stCondLst>
                        <p:cond delay="indefinite"/>
                      </p:stCondLst>
                      <p:childTnLst>
                        <p:par>
                          <p:cTn id="80" fill="hold" nodeType="withGroup">
                            <p:stCondLst>
                              <p:cond delay="0"/>
                            </p:stCondLst>
                            <p:childTnLst>
                              <p:par>
                                <p:cTn id="81" presetID="22" presetClass="entr" presetSubtype="4" fill="hold" nodeType="clickEffect">
                                  <p:stCondLst>
                                    <p:cond delay="0"/>
                                  </p:stCondLst>
                                  <p:childTnLst>
                                    <p:set>
                                      <p:cBhvr>
                                        <p:cTn id="82" dur="1" fill="hold">
                                          <p:stCondLst>
                                            <p:cond delay="0"/>
                                          </p:stCondLst>
                                        </p:cTn>
                                        <p:tgtEl>
                                          <p:spTgt spid="94414"/>
                                        </p:tgtEl>
                                        <p:attrNameLst>
                                          <p:attrName>style.visibility</p:attrName>
                                        </p:attrNameLst>
                                      </p:cBhvr>
                                      <p:to>
                                        <p:strVal val="visible"/>
                                      </p:to>
                                    </p:set>
                                    <p:animEffect transition="in" filter="wipe(down)">
                                      <p:cBhvr>
                                        <p:cTn id="83" dur="500"/>
                                        <p:tgtEl>
                                          <p:spTgt spid="94414"/>
                                        </p:tgtEl>
                                      </p:cBhvr>
                                    </p:animEffect>
                                  </p:childTnLst>
                                </p:cTn>
                              </p:par>
                            </p:childTnLst>
                          </p:cTn>
                        </p:par>
                        <p:par>
                          <p:cTn id="84" fill="hold" nodeType="afterGroup">
                            <p:stCondLst>
                              <p:cond delay="500"/>
                            </p:stCondLst>
                            <p:childTnLst>
                              <p:par>
                                <p:cTn id="85" presetID="9" presetClass="entr" presetSubtype="0" fill="hold" nodeType="afterEffect">
                                  <p:stCondLst>
                                    <p:cond delay="0"/>
                                  </p:stCondLst>
                                  <p:childTnLst>
                                    <p:set>
                                      <p:cBhvr>
                                        <p:cTn id="86" dur="1" fill="hold">
                                          <p:stCondLst>
                                            <p:cond delay="0"/>
                                          </p:stCondLst>
                                        </p:cTn>
                                        <p:tgtEl>
                                          <p:spTgt spid="94418"/>
                                        </p:tgtEl>
                                        <p:attrNameLst>
                                          <p:attrName>style.visibility</p:attrName>
                                        </p:attrNameLst>
                                      </p:cBhvr>
                                      <p:to>
                                        <p:strVal val="visible"/>
                                      </p:to>
                                    </p:set>
                                    <p:animEffect transition="in" filter="dissolve">
                                      <p:cBhvr>
                                        <p:cTn id="87" dur="500"/>
                                        <p:tgtEl>
                                          <p:spTgt spid="94418"/>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22" presetClass="entr" presetSubtype="8" fill="hold" grpId="0" nodeType="clickEffect">
                                  <p:stCondLst>
                                    <p:cond delay="0"/>
                                  </p:stCondLst>
                                  <p:childTnLst>
                                    <p:set>
                                      <p:cBhvr>
                                        <p:cTn id="91" dur="1" fill="hold">
                                          <p:stCondLst>
                                            <p:cond delay="0"/>
                                          </p:stCondLst>
                                        </p:cTn>
                                        <p:tgtEl>
                                          <p:spTgt spid="94508"/>
                                        </p:tgtEl>
                                        <p:attrNameLst>
                                          <p:attrName>style.visibility</p:attrName>
                                        </p:attrNameLst>
                                      </p:cBhvr>
                                      <p:to>
                                        <p:strVal val="visible"/>
                                      </p:to>
                                    </p:set>
                                    <p:animEffect transition="in" filter="wipe(left)">
                                      <p:cBhvr>
                                        <p:cTn id="92" dur="500"/>
                                        <p:tgtEl>
                                          <p:spTgt spid="94508"/>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22" presetClass="entr" presetSubtype="8" fill="hold" nodeType="clickEffect">
                                  <p:stCondLst>
                                    <p:cond delay="0"/>
                                  </p:stCondLst>
                                  <p:childTnLst>
                                    <p:set>
                                      <p:cBhvr>
                                        <p:cTn id="96" dur="1" fill="hold">
                                          <p:stCondLst>
                                            <p:cond delay="0"/>
                                          </p:stCondLst>
                                        </p:cTn>
                                        <p:tgtEl>
                                          <p:spTgt spid="94509"/>
                                        </p:tgtEl>
                                        <p:attrNameLst>
                                          <p:attrName>style.visibility</p:attrName>
                                        </p:attrNameLst>
                                      </p:cBhvr>
                                      <p:to>
                                        <p:strVal val="visible"/>
                                      </p:to>
                                    </p:set>
                                    <p:animEffect transition="in" filter="wipe(left)">
                                      <p:cBhvr>
                                        <p:cTn id="97" dur="500"/>
                                        <p:tgtEl>
                                          <p:spTgt spid="94509"/>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22" presetClass="entr" presetSubtype="8" fill="hold" nodeType="clickEffect">
                                  <p:stCondLst>
                                    <p:cond delay="0"/>
                                  </p:stCondLst>
                                  <p:childTnLst>
                                    <p:set>
                                      <p:cBhvr>
                                        <p:cTn id="101" dur="1" fill="hold">
                                          <p:stCondLst>
                                            <p:cond delay="0"/>
                                          </p:stCondLst>
                                        </p:cTn>
                                        <p:tgtEl>
                                          <p:spTgt spid="94573"/>
                                        </p:tgtEl>
                                        <p:attrNameLst>
                                          <p:attrName>style.visibility</p:attrName>
                                        </p:attrNameLst>
                                      </p:cBhvr>
                                      <p:to>
                                        <p:strVal val="visible"/>
                                      </p:to>
                                    </p:set>
                                    <p:animEffect transition="in" filter="wipe(left)">
                                      <p:cBhvr>
                                        <p:cTn id="102" dur="500"/>
                                        <p:tgtEl>
                                          <p:spTgt spid="94573"/>
                                        </p:tgtEl>
                                      </p:cBhvr>
                                    </p:animEffec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22" presetClass="entr" presetSubtype="8" fill="hold" nodeType="clickEffect">
                                  <p:stCondLst>
                                    <p:cond delay="0"/>
                                  </p:stCondLst>
                                  <p:childTnLst>
                                    <p:set>
                                      <p:cBhvr>
                                        <p:cTn id="106" dur="1" fill="hold">
                                          <p:stCondLst>
                                            <p:cond delay="0"/>
                                          </p:stCondLst>
                                        </p:cTn>
                                        <p:tgtEl>
                                          <p:spTgt spid="94526"/>
                                        </p:tgtEl>
                                        <p:attrNameLst>
                                          <p:attrName>style.visibility</p:attrName>
                                        </p:attrNameLst>
                                      </p:cBhvr>
                                      <p:to>
                                        <p:strVal val="visible"/>
                                      </p:to>
                                    </p:set>
                                    <p:animEffect transition="in" filter="wipe(left)">
                                      <p:cBhvr>
                                        <p:cTn id="107" dur="500"/>
                                        <p:tgtEl>
                                          <p:spTgt spid="94526"/>
                                        </p:tgtEl>
                                      </p:cBhvr>
                                    </p:animEffect>
                                  </p:childTnLst>
                                </p:cTn>
                              </p:par>
                            </p:childTnLst>
                          </p:cTn>
                        </p:par>
                      </p:childTnLst>
                    </p:cTn>
                  </p:par>
                  <p:par>
                    <p:cTn id="108" fill="hold" nodeType="clickPar">
                      <p:stCondLst>
                        <p:cond delay="indefinite"/>
                      </p:stCondLst>
                      <p:childTnLst>
                        <p:par>
                          <p:cTn id="109" fill="hold" nodeType="withGroup">
                            <p:stCondLst>
                              <p:cond delay="0"/>
                            </p:stCondLst>
                            <p:childTnLst>
                              <p:par>
                                <p:cTn id="110" presetID="22" presetClass="entr" presetSubtype="8" fill="hold" nodeType="clickEffect">
                                  <p:stCondLst>
                                    <p:cond delay="0"/>
                                  </p:stCondLst>
                                  <p:childTnLst>
                                    <p:set>
                                      <p:cBhvr>
                                        <p:cTn id="111" dur="1" fill="hold">
                                          <p:stCondLst>
                                            <p:cond delay="0"/>
                                          </p:stCondLst>
                                        </p:cTn>
                                        <p:tgtEl>
                                          <p:spTgt spid="94530"/>
                                        </p:tgtEl>
                                        <p:attrNameLst>
                                          <p:attrName>style.visibility</p:attrName>
                                        </p:attrNameLst>
                                      </p:cBhvr>
                                      <p:to>
                                        <p:strVal val="visible"/>
                                      </p:to>
                                    </p:set>
                                    <p:animEffect transition="in" filter="wipe(left)">
                                      <p:cBhvr>
                                        <p:cTn id="112" dur="500"/>
                                        <p:tgtEl>
                                          <p:spTgt spid="94530"/>
                                        </p:tgtEl>
                                      </p:cBhvr>
                                    </p:animEffect>
                                  </p:childTnLst>
                                </p:cTn>
                              </p:par>
                            </p:childTnLst>
                          </p:cTn>
                        </p:par>
                      </p:childTnLst>
                    </p:cTn>
                  </p:par>
                  <p:par>
                    <p:cTn id="113" fill="hold" nodeType="clickPar">
                      <p:stCondLst>
                        <p:cond delay="indefinite"/>
                      </p:stCondLst>
                      <p:childTnLst>
                        <p:par>
                          <p:cTn id="114" fill="hold" nodeType="withGroup">
                            <p:stCondLst>
                              <p:cond delay="0"/>
                            </p:stCondLst>
                            <p:childTnLst>
                              <p:par>
                                <p:cTn id="115" presetID="22" presetClass="entr" presetSubtype="8" fill="hold" grpId="0" nodeType="clickEffect">
                                  <p:stCondLst>
                                    <p:cond delay="0"/>
                                  </p:stCondLst>
                                  <p:childTnLst>
                                    <p:set>
                                      <p:cBhvr>
                                        <p:cTn id="116" dur="1" fill="hold">
                                          <p:stCondLst>
                                            <p:cond delay="0"/>
                                          </p:stCondLst>
                                        </p:cTn>
                                        <p:tgtEl>
                                          <p:spTgt spid="94545"/>
                                        </p:tgtEl>
                                        <p:attrNameLst>
                                          <p:attrName>style.visibility</p:attrName>
                                        </p:attrNameLst>
                                      </p:cBhvr>
                                      <p:to>
                                        <p:strVal val="visible"/>
                                      </p:to>
                                    </p:set>
                                    <p:animEffect transition="in" filter="wipe(left)">
                                      <p:cBhvr>
                                        <p:cTn id="117" dur="500"/>
                                        <p:tgtEl>
                                          <p:spTgt spid="94545"/>
                                        </p:tgtEl>
                                      </p:cBhvr>
                                    </p:animEffect>
                                  </p:childTnLst>
                                </p:cTn>
                              </p:par>
                            </p:childTnLst>
                          </p:cTn>
                        </p:par>
                      </p:childTnLst>
                    </p:cTn>
                  </p:par>
                  <p:par>
                    <p:cTn id="118" fill="hold" nodeType="clickPar">
                      <p:stCondLst>
                        <p:cond delay="indefinite"/>
                      </p:stCondLst>
                      <p:childTnLst>
                        <p:par>
                          <p:cTn id="119" fill="hold" nodeType="withGroup">
                            <p:stCondLst>
                              <p:cond delay="0"/>
                            </p:stCondLst>
                            <p:childTnLst>
                              <p:par>
                                <p:cTn id="120" presetID="22" presetClass="entr" presetSubtype="8" fill="hold" nodeType="clickEffect">
                                  <p:stCondLst>
                                    <p:cond delay="0"/>
                                  </p:stCondLst>
                                  <p:childTnLst>
                                    <p:set>
                                      <p:cBhvr>
                                        <p:cTn id="121" dur="1" fill="hold">
                                          <p:stCondLst>
                                            <p:cond delay="0"/>
                                          </p:stCondLst>
                                        </p:cTn>
                                        <p:tgtEl>
                                          <p:spTgt spid="94600"/>
                                        </p:tgtEl>
                                        <p:attrNameLst>
                                          <p:attrName>style.visibility</p:attrName>
                                        </p:attrNameLst>
                                      </p:cBhvr>
                                      <p:to>
                                        <p:strVal val="visible"/>
                                      </p:to>
                                    </p:set>
                                    <p:animEffect transition="in" filter="wipe(left)">
                                      <p:cBhvr>
                                        <p:cTn id="122" dur="500"/>
                                        <p:tgtEl>
                                          <p:spTgt spid="94600"/>
                                        </p:tgtEl>
                                      </p:cBhvr>
                                    </p:animEffect>
                                  </p:childTnLst>
                                </p:cTn>
                              </p:par>
                            </p:childTnLst>
                          </p:cTn>
                        </p:par>
                      </p:childTnLst>
                    </p:cTn>
                  </p:par>
                  <p:par>
                    <p:cTn id="123" fill="hold" nodeType="clickPar">
                      <p:stCondLst>
                        <p:cond delay="indefinite"/>
                      </p:stCondLst>
                      <p:childTnLst>
                        <p:par>
                          <p:cTn id="124" fill="hold" nodeType="withGroup">
                            <p:stCondLst>
                              <p:cond delay="0"/>
                            </p:stCondLst>
                            <p:childTnLst>
                              <p:par>
                                <p:cTn id="125" presetID="22" presetClass="entr" presetSubtype="8" fill="hold" nodeType="clickEffect">
                                  <p:stCondLst>
                                    <p:cond delay="0"/>
                                  </p:stCondLst>
                                  <p:childTnLst>
                                    <p:set>
                                      <p:cBhvr>
                                        <p:cTn id="126" dur="1" fill="hold">
                                          <p:stCondLst>
                                            <p:cond delay="0"/>
                                          </p:stCondLst>
                                        </p:cTn>
                                        <p:tgtEl>
                                          <p:spTgt spid="94601"/>
                                        </p:tgtEl>
                                        <p:attrNameLst>
                                          <p:attrName>style.visibility</p:attrName>
                                        </p:attrNameLst>
                                      </p:cBhvr>
                                      <p:to>
                                        <p:strVal val="visible"/>
                                      </p:to>
                                    </p:set>
                                    <p:animEffect transition="in" filter="wipe(left)">
                                      <p:cBhvr>
                                        <p:cTn id="127" dur="500"/>
                                        <p:tgtEl>
                                          <p:spTgt spid="94601"/>
                                        </p:tgtEl>
                                      </p:cBhvr>
                                    </p:animEffect>
                                  </p:childTnLst>
                                </p:cTn>
                              </p:par>
                            </p:childTnLst>
                          </p:cTn>
                        </p:par>
                      </p:childTnLst>
                    </p:cTn>
                  </p:par>
                  <p:par>
                    <p:cTn id="128" fill="hold" nodeType="clickPar">
                      <p:stCondLst>
                        <p:cond delay="indefinite"/>
                      </p:stCondLst>
                      <p:childTnLst>
                        <p:par>
                          <p:cTn id="129" fill="hold" nodeType="withGroup">
                            <p:stCondLst>
                              <p:cond delay="0"/>
                            </p:stCondLst>
                            <p:childTnLst>
                              <p:par>
                                <p:cTn id="130" presetID="22" presetClass="entr" presetSubtype="8" fill="hold" grpId="0" nodeType="clickEffect">
                                  <p:stCondLst>
                                    <p:cond delay="0"/>
                                  </p:stCondLst>
                                  <p:childTnLst>
                                    <p:set>
                                      <p:cBhvr>
                                        <p:cTn id="131" dur="1" fill="hold">
                                          <p:stCondLst>
                                            <p:cond delay="0"/>
                                          </p:stCondLst>
                                        </p:cTn>
                                        <p:tgtEl>
                                          <p:spTgt spid="94577"/>
                                        </p:tgtEl>
                                        <p:attrNameLst>
                                          <p:attrName>style.visibility</p:attrName>
                                        </p:attrNameLst>
                                      </p:cBhvr>
                                      <p:to>
                                        <p:strVal val="visible"/>
                                      </p:to>
                                    </p:set>
                                    <p:animEffect transition="in" filter="wipe(left)">
                                      <p:cBhvr>
                                        <p:cTn id="132" dur="500"/>
                                        <p:tgtEl>
                                          <p:spTgt spid="94577"/>
                                        </p:tgtEl>
                                      </p:cBhvr>
                                    </p:animEffect>
                                  </p:childTnLst>
                                </p:cTn>
                              </p:par>
                            </p:childTnLst>
                          </p:cTn>
                        </p:par>
                      </p:childTnLst>
                    </p:cTn>
                  </p:par>
                  <p:par>
                    <p:cTn id="133" fill="hold" nodeType="clickPar">
                      <p:stCondLst>
                        <p:cond delay="indefinite"/>
                      </p:stCondLst>
                      <p:childTnLst>
                        <p:par>
                          <p:cTn id="134" fill="hold" nodeType="withGroup">
                            <p:stCondLst>
                              <p:cond delay="0"/>
                            </p:stCondLst>
                            <p:childTnLst>
                              <p:par>
                                <p:cTn id="135" presetID="22" presetClass="entr" presetSubtype="8" fill="hold" nodeType="clickEffect">
                                  <p:stCondLst>
                                    <p:cond delay="0"/>
                                  </p:stCondLst>
                                  <p:childTnLst>
                                    <p:set>
                                      <p:cBhvr>
                                        <p:cTn id="136" dur="1" fill="hold">
                                          <p:stCondLst>
                                            <p:cond delay="0"/>
                                          </p:stCondLst>
                                        </p:cTn>
                                        <p:tgtEl>
                                          <p:spTgt spid="94602"/>
                                        </p:tgtEl>
                                        <p:attrNameLst>
                                          <p:attrName>style.visibility</p:attrName>
                                        </p:attrNameLst>
                                      </p:cBhvr>
                                      <p:to>
                                        <p:strVal val="visible"/>
                                      </p:to>
                                    </p:set>
                                    <p:animEffect transition="in" filter="wipe(left)">
                                      <p:cBhvr>
                                        <p:cTn id="137" dur="500"/>
                                        <p:tgtEl>
                                          <p:spTgt spid="94602"/>
                                        </p:tgtEl>
                                      </p:cBhvr>
                                    </p:animEffect>
                                  </p:childTnLst>
                                </p:cTn>
                              </p:par>
                            </p:childTnLst>
                          </p:cTn>
                        </p:par>
                      </p:childTnLst>
                    </p:cTn>
                  </p:par>
                  <p:par>
                    <p:cTn id="138" fill="hold" nodeType="clickPar">
                      <p:stCondLst>
                        <p:cond delay="indefinite"/>
                      </p:stCondLst>
                      <p:childTnLst>
                        <p:par>
                          <p:cTn id="139" fill="hold" nodeType="withGroup">
                            <p:stCondLst>
                              <p:cond delay="0"/>
                            </p:stCondLst>
                            <p:childTnLst>
                              <p:par>
                                <p:cTn id="140" presetID="22" presetClass="entr" presetSubtype="8" fill="hold" grpId="0" nodeType="clickEffect">
                                  <p:stCondLst>
                                    <p:cond delay="0"/>
                                  </p:stCondLst>
                                  <p:childTnLst>
                                    <p:set>
                                      <p:cBhvr>
                                        <p:cTn id="141" dur="1" fill="hold">
                                          <p:stCondLst>
                                            <p:cond delay="0"/>
                                          </p:stCondLst>
                                        </p:cTn>
                                        <p:tgtEl>
                                          <p:spTgt spid="94582"/>
                                        </p:tgtEl>
                                        <p:attrNameLst>
                                          <p:attrName>style.visibility</p:attrName>
                                        </p:attrNameLst>
                                      </p:cBhvr>
                                      <p:to>
                                        <p:strVal val="visible"/>
                                      </p:to>
                                    </p:set>
                                    <p:animEffect transition="in" filter="wipe(left)">
                                      <p:cBhvr>
                                        <p:cTn id="142" dur="500"/>
                                        <p:tgtEl>
                                          <p:spTgt spid="94582"/>
                                        </p:tgtEl>
                                      </p:cBhvr>
                                    </p:animEffect>
                                  </p:childTnLst>
                                </p:cTn>
                              </p:par>
                            </p:childTnLst>
                          </p:cTn>
                        </p:par>
                      </p:childTnLst>
                    </p:cTn>
                  </p:par>
                  <p:par>
                    <p:cTn id="143" fill="hold" nodeType="clickPar">
                      <p:stCondLst>
                        <p:cond delay="indefinite"/>
                      </p:stCondLst>
                      <p:childTnLst>
                        <p:par>
                          <p:cTn id="144" fill="hold" nodeType="withGroup">
                            <p:stCondLst>
                              <p:cond delay="0"/>
                            </p:stCondLst>
                            <p:childTnLst>
                              <p:par>
                                <p:cTn id="145" presetID="9" presetClass="entr" presetSubtype="0" fill="hold" nodeType="clickEffect">
                                  <p:stCondLst>
                                    <p:cond delay="0"/>
                                  </p:stCondLst>
                                  <p:childTnLst>
                                    <p:set>
                                      <p:cBhvr>
                                        <p:cTn id="146" dur="1" fill="hold">
                                          <p:stCondLst>
                                            <p:cond delay="0"/>
                                          </p:stCondLst>
                                        </p:cTn>
                                        <p:tgtEl>
                                          <p:spTgt spid="94583"/>
                                        </p:tgtEl>
                                        <p:attrNameLst>
                                          <p:attrName>style.visibility</p:attrName>
                                        </p:attrNameLst>
                                      </p:cBhvr>
                                      <p:to>
                                        <p:strVal val="visible"/>
                                      </p:to>
                                    </p:set>
                                    <p:animEffect transition="in" filter="dissolve">
                                      <p:cBhvr>
                                        <p:cTn id="147" dur="500"/>
                                        <p:tgtEl>
                                          <p:spTgt spid="94583"/>
                                        </p:tgtEl>
                                      </p:cBhvr>
                                    </p:animEffect>
                                  </p:childTnLst>
                                </p:cTn>
                              </p:par>
                            </p:childTnLst>
                          </p:cTn>
                        </p:par>
                        <p:par>
                          <p:cTn id="148" fill="hold" nodeType="afterGroup">
                            <p:stCondLst>
                              <p:cond delay="500"/>
                            </p:stCondLst>
                            <p:childTnLst>
                              <p:par>
                                <p:cTn id="149" presetID="53" presetClass="entr" presetSubtype="0" fill="hold" nodeType="afterEffect">
                                  <p:stCondLst>
                                    <p:cond delay="0"/>
                                  </p:stCondLst>
                                  <p:childTnLst>
                                    <p:set>
                                      <p:cBhvr>
                                        <p:cTn id="150" dur="1" fill="hold">
                                          <p:stCondLst>
                                            <p:cond delay="0"/>
                                          </p:stCondLst>
                                        </p:cTn>
                                        <p:tgtEl>
                                          <p:spTgt spid="94607"/>
                                        </p:tgtEl>
                                        <p:attrNameLst>
                                          <p:attrName>style.visibility</p:attrName>
                                        </p:attrNameLst>
                                      </p:cBhvr>
                                      <p:to>
                                        <p:strVal val="visible"/>
                                      </p:to>
                                    </p:set>
                                    <p:anim calcmode="lin" valueType="num">
                                      <p:cBhvr>
                                        <p:cTn id="151" dur="500" fill="hold"/>
                                        <p:tgtEl>
                                          <p:spTgt spid="94607"/>
                                        </p:tgtEl>
                                        <p:attrNameLst>
                                          <p:attrName>ppt_w</p:attrName>
                                        </p:attrNameLst>
                                      </p:cBhvr>
                                      <p:tavLst>
                                        <p:tav tm="0">
                                          <p:val>
                                            <p:fltVal val="0"/>
                                          </p:val>
                                        </p:tav>
                                        <p:tav tm="100000">
                                          <p:val>
                                            <p:strVal val="#ppt_w"/>
                                          </p:val>
                                        </p:tav>
                                      </p:tavLst>
                                    </p:anim>
                                    <p:anim calcmode="lin" valueType="num">
                                      <p:cBhvr>
                                        <p:cTn id="152" dur="500" fill="hold"/>
                                        <p:tgtEl>
                                          <p:spTgt spid="94607"/>
                                        </p:tgtEl>
                                        <p:attrNameLst>
                                          <p:attrName>ppt_h</p:attrName>
                                        </p:attrNameLst>
                                      </p:cBhvr>
                                      <p:tavLst>
                                        <p:tav tm="0">
                                          <p:val>
                                            <p:fltVal val="0"/>
                                          </p:val>
                                        </p:tav>
                                        <p:tav tm="100000">
                                          <p:val>
                                            <p:strVal val="#ppt_h"/>
                                          </p:val>
                                        </p:tav>
                                      </p:tavLst>
                                    </p:anim>
                                    <p:animEffect transition="in" filter="fade">
                                      <p:cBhvr>
                                        <p:cTn id="153" dur="500"/>
                                        <p:tgtEl>
                                          <p:spTgt spid="94607"/>
                                        </p:tgtEl>
                                      </p:cBhvr>
                                    </p:animEffect>
                                  </p:childTnLst>
                                </p:cTn>
                              </p:par>
                            </p:childTnLst>
                          </p:cTn>
                        </p:par>
                      </p:childTnLst>
                    </p:cTn>
                  </p:par>
                  <p:par>
                    <p:cTn id="154" fill="hold" nodeType="clickPar">
                      <p:stCondLst>
                        <p:cond delay="indefinite"/>
                      </p:stCondLst>
                      <p:childTnLst>
                        <p:par>
                          <p:cTn id="155" fill="hold" nodeType="withGroup">
                            <p:stCondLst>
                              <p:cond delay="0"/>
                            </p:stCondLst>
                            <p:childTnLst>
                              <p:par>
                                <p:cTn id="156" presetID="53" presetClass="entr" presetSubtype="0" fill="hold" grpId="0" nodeType="clickEffect">
                                  <p:stCondLst>
                                    <p:cond delay="0"/>
                                  </p:stCondLst>
                                  <p:childTnLst>
                                    <p:set>
                                      <p:cBhvr>
                                        <p:cTn id="157" dur="1" fill="hold">
                                          <p:stCondLst>
                                            <p:cond delay="0"/>
                                          </p:stCondLst>
                                        </p:cTn>
                                        <p:tgtEl>
                                          <p:spTgt spid="94596"/>
                                        </p:tgtEl>
                                        <p:attrNameLst>
                                          <p:attrName>style.visibility</p:attrName>
                                        </p:attrNameLst>
                                      </p:cBhvr>
                                      <p:to>
                                        <p:strVal val="visible"/>
                                      </p:to>
                                    </p:set>
                                    <p:anim calcmode="lin" valueType="num">
                                      <p:cBhvr>
                                        <p:cTn id="158" dur="500" fill="hold"/>
                                        <p:tgtEl>
                                          <p:spTgt spid="94596"/>
                                        </p:tgtEl>
                                        <p:attrNameLst>
                                          <p:attrName>ppt_w</p:attrName>
                                        </p:attrNameLst>
                                      </p:cBhvr>
                                      <p:tavLst>
                                        <p:tav tm="0">
                                          <p:val>
                                            <p:fltVal val="0"/>
                                          </p:val>
                                        </p:tav>
                                        <p:tav tm="100000">
                                          <p:val>
                                            <p:strVal val="#ppt_w"/>
                                          </p:val>
                                        </p:tav>
                                      </p:tavLst>
                                    </p:anim>
                                    <p:anim calcmode="lin" valueType="num">
                                      <p:cBhvr>
                                        <p:cTn id="159" dur="500" fill="hold"/>
                                        <p:tgtEl>
                                          <p:spTgt spid="94596"/>
                                        </p:tgtEl>
                                        <p:attrNameLst>
                                          <p:attrName>ppt_h</p:attrName>
                                        </p:attrNameLst>
                                      </p:cBhvr>
                                      <p:tavLst>
                                        <p:tav tm="0">
                                          <p:val>
                                            <p:fltVal val="0"/>
                                          </p:val>
                                        </p:tav>
                                        <p:tav tm="100000">
                                          <p:val>
                                            <p:strVal val="#ppt_h"/>
                                          </p:val>
                                        </p:tav>
                                      </p:tavLst>
                                    </p:anim>
                                    <p:animEffect transition="in" filter="fade">
                                      <p:cBhvr>
                                        <p:cTn id="160" dur="500"/>
                                        <p:tgtEl>
                                          <p:spTgt spid="945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425" grpId="0" animBg="1"/>
      <p:bldP spid="94377" grpId="0"/>
      <p:bldP spid="94422" grpId="0"/>
      <p:bldP spid="94508" grpId="0"/>
      <p:bldP spid="94545" grpId="0"/>
      <p:bldP spid="94577" grpId="0"/>
      <p:bldP spid="94580" grpId="0"/>
      <p:bldP spid="94582" grpId="0"/>
      <p:bldP spid="94596" grpId="0" animBg="1"/>
      <p:bldP spid="94597" grpId="0"/>
      <p:bldP spid="94599"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6329" name="Group 73">
            <a:extLst>
              <a:ext uri="{FF2B5EF4-FFF2-40B4-BE49-F238E27FC236}">
                <a16:creationId xmlns:a16="http://schemas.microsoft.com/office/drawing/2014/main" id="{BF84421E-4017-4E6F-83F4-AF087C46FEC6}"/>
              </a:ext>
            </a:extLst>
          </p:cNvPr>
          <p:cNvGrpSpPr>
            <a:grpSpLocks/>
          </p:cNvGrpSpPr>
          <p:nvPr/>
        </p:nvGrpSpPr>
        <p:grpSpPr bwMode="auto">
          <a:xfrm>
            <a:off x="6858000" y="1143000"/>
            <a:ext cx="1220788" cy="922338"/>
            <a:chOff x="4368" y="1385"/>
            <a:chExt cx="769" cy="581"/>
          </a:xfrm>
        </p:grpSpPr>
        <p:grpSp>
          <p:nvGrpSpPr>
            <p:cNvPr id="58541" name="Group 74">
              <a:extLst>
                <a:ext uri="{FF2B5EF4-FFF2-40B4-BE49-F238E27FC236}">
                  <a16:creationId xmlns:a16="http://schemas.microsoft.com/office/drawing/2014/main" id="{FDDE3571-79A3-4519-A8A2-8F066E34564B}"/>
                </a:ext>
              </a:extLst>
            </p:cNvPr>
            <p:cNvGrpSpPr>
              <a:grpSpLocks/>
            </p:cNvGrpSpPr>
            <p:nvPr/>
          </p:nvGrpSpPr>
          <p:grpSpPr bwMode="auto">
            <a:xfrm rot="-786779">
              <a:off x="4681" y="1385"/>
              <a:ext cx="135" cy="560"/>
              <a:chOff x="2807" y="2208"/>
              <a:chExt cx="118" cy="592"/>
            </a:xfrm>
          </p:grpSpPr>
          <p:sp>
            <p:nvSpPr>
              <p:cNvPr id="58545" name="AutoShape 75">
                <a:extLst>
                  <a:ext uri="{FF2B5EF4-FFF2-40B4-BE49-F238E27FC236}">
                    <a16:creationId xmlns:a16="http://schemas.microsoft.com/office/drawing/2014/main" id="{8C67BAF6-F41E-4605-A1E0-AF16FCFF63A5}"/>
                  </a:ext>
                </a:extLst>
              </p:cNvPr>
              <p:cNvSpPr>
                <a:spLocks noChangeArrowheads="1"/>
              </p:cNvSpPr>
              <p:nvPr/>
            </p:nvSpPr>
            <p:spPr bwMode="auto">
              <a:xfrm rot="-1617831">
                <a:off x="2807" y="2224"/>
                <a:ext cx="73" cy="576"/>
              </a:xfrm>
              <a:prstGeom prst="moon">
                <a:avLst>
                  <a:gd name="adj" fmla="val 87500"/>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8546" name="AutoShape 76">
                <a:extLst>
                  <a:ext uri="{FF2B5EF4-FFF2-40B4-BE49-F238E27FC236}">
                    <a16:creationId xmlns:a16="http://schemas.microsoft.com/office/drawing/2014/main" id="{1A083994-8D87-45AA-AB0D-FE3E95650125}"/>
                  </a:ext>
                </a:extLst>
              </p:cNvPr>
              <p:cNvSpPr>
                <a:spLocks noChangeArrowheads="1"/>
              </p:cNvSpPr>
              <p:nvPr/>
            </p:nvSpPr>
            <p:spPr bwMode="auto">
              <a:xfrm rot="19982169" flipH="1">
                <a:off x="2852" y="2208"/>
                <a:ext cx="73" cy="576"/>
              </a:xfrm>
              <a:prstGeom prst="moon">
                <a:avLst>
                  <a:gd name="adj" fmla="val 87500"/>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grpSp>
          <p:nvGrpSpPr>
            <p:cNvPr id="58542" name="Group 77">
              <a:extLst>
                <a:ext uri="{FF2B5EF4-FFF2-40B4-BE49-F238E27FC236}">
                  <a16:creationId xmlns:a16="http://schemas.microsoft.com/office/drawing/2014/main" id="{EFEC56D1-1D93-4F9C-AD4C-7B25A84CE2D2}"/>
                </a:ext>
              </a:extLst>
            </p:cNvPr>
            <p:cNvGrpSpPr>
              <a:grpSpLocks/>
            </p:cNvGrpSpPr>
            <p:nvPr/>
          </p:nvGrpSpPr>
          <p:grpSpPr bwMode="auto">
            <a:xfrm rot="-786779">
              <a:off x="4368" y="1393"/>
              <a:ext cx="769" cy="573"/>
              <a:chOff x="2832" y="1929"/>
              <a:chExt cx="816" cy="606"/>
            </a:xfrm>
          </p:grpSpPr>
          <p:sp>
            <p:nvSpPr>
              <p:cNvPr id="58543" name="Arc 78" descr="Wide upward diagonal">
                <a:extLst>
                  <a:ext uri="{FF2B5EF4-FFF2-40B4-BE49-F238E27FC236}">
                    <a16:creationId xmlns:a16="http://schemas.microsoft.com/office/drawing/2014/main" id="{6C1310D5-BBBF-4472-A1A9-D2F9E58A7DA6}"/>
                  </a:ext>
                </a:extLst>
              </p:cNvPr>
              <p:cNvSpPr>
                <a:spLocks/>
              </p:cNvSpPr>
              <p:nvPr/>
            </p:nvSpPr>
            <p:spPr bwMode="auto">
              <a:xfrm rot="10479618">
                <a:off x="3120" y="1929"/>
                <a:ext cx="528" cy="567"/>
              </a:xfrm>
              <a:custGeom>
                <a:avLst/>
                <a:gdLst>
                  <a:gd name="T0" fmla="*/ 0 w 21600"/>
                  <a:gd name="T1" fmla="*/ 0 h 21249"/>
                  <a:gd name="T2" fmla="*/ 0 w 21600"/>
                  <a:gd name="T3" fmla="*/ 0 h 21249"/>
                  <a:gd name="T4" fmla="*/ 0 w 21600"/>
                  <a:gd name="T5" fmla="*/ 0 h 21249"/>
                  <a:gd name="T6" fmla="*/ 0 60000 65536"/>
                  <a:gd name="T7" fmla="*/ 0 60000 65536"/>
                  <a:gd name="T8" fmla="*/ 0 60000 65536"/>
                </a:gdLst>
                <a:ahLst/>
                <a:cxnLst>
                  <a:cxn ang="T6">
                    <a:pos x="T0" y="T1"/>
                  </a:cxn>
                  <a:cxn ang="T7">
                    <a:pos x="T2" y="T3"/>
                  </a:cxn>
                  <a:cxn ang="T8">
                    <a:pos x="T4" y="T5"/>
                  </a:cxn>
                </a:cxnLst>
                <a:rect l="0" t="0" r="r" b="b"/>
                <a:pathLst>
                  <a:path w="21600" h="21249" fill="none" extrusionOk="0">
                    <a:moveTo>
                      <a:pt x="12810" y="-1"/>
                    </a:moveTo>
                    <a:cubicBezTo>
                      <a:pt x="18337" y="4070"/>
                      <a:pt x="21600" y="10526"/>
                      <a:pt x="21600" y="17391"/>
                    </a:cubicBezTo>
                    <a:cubicBezTo>
                      <a:pt x="21600" y="18684"/>
                      <a:pt x="21483" y="19975"/>
                      <a:pt x="21252" y="21248"/>
                    </a:cubicBezTo>
                  </a:path>
                  <a:path w="21600" h="21249" stroke="0" extrusionOk="0">
                    <a:moveTo>
                      <a:pt x="12810" y="-1"/>
                    </a:moveTo>
                    <a:cubicBezTo>
                      <a:pt x="18337" y="4070"/>
                      <a:pt x="21600" y="10526"/>
                      <a:pt x="21600" y="17391"/>
                    </a:cubicBezTo>
                    <a:cubicBezTo>
                      <a:pt x="21600" y="18684"/>
                      <a:pt x="21483" y="19975"/>
                      <a:pt x="21252" y="21248"/>
                    </a:cubicBezTo>
                    <a:lnTo>
                      <a:pt x="0" y="17391"/>
                    </a:lnTo>
                    <a:lnTo>
                      <a:pt x="12810" y="-1"/>
                    </a:lnTo>
                    <a:close/>
                  </a:path>
                </a:pathLst>
              </a:custGeom>
              <a:noFill/>
              <a:ln w="28575">
                <a:solidFill>
                  <a:srgbClr val="990000"/>
                </a:solidFill>
                <a:round/>
                <a:headEnd/>
                <a:tailEnd/>
              </a:ln>
              <a:effectLst/>
              <a:extLst>
                <a:ext uri="{909E8E84-426E-40DD-AFC4-6F175D3DCCD1}">
                  <a14:hiddenFill xmlns:a14="http://schemas.microsoft.com/office/drawing/2010/main">
                    <a:blipFill dpi="0" rotWithShape="0">
                      <a:blip r:embed="rId3"/>
                      <a:srcRect/>
                      <a:tile tx="0" ty="0" sx="100000" sy="100000" flip="none" algn="tl"/>
                    </a:blip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8544" name="Arc 79" descr="Wide upward diagonal">
                <a:extLst>
                  <a:ext uri="{FF2B5EF4-FFF2-40B4-BE49-F238E27FC236}">
                    <a16:creationId xmlns:a16="http://schemas.microsoft.com/office/drawing/2014/main" id="{AE5ACFAC-AE4F-45B3-B906-54E4C7ED2578}"/>
                  </a:ext>
                </a:extLst>
              </p:cNvPr>
              <p:cNvSpPr>
                <a:spLocks/>
              </p:cNvSpPr>
              <p:nvPr/>
            </p:nvSpPr>
            <p:spPr bwMode="auto">
              <a:xfrm rot="-320383">
                <a:off x="2832" y="1968"/>
                <a:ext cx="528" cy="567"/>
              </a:xfrm>
              <a:custGeom>
                <a:avLst/>
                <a:gdLst>
                  <a:gd name="T0" fmla="*/ 0 w 21600"/>
                  <a:gd name="T1" fmla="*/ 0 h 21249"/>
                  <a:gd name="T2" fmla="*/ 0 w 21600"/>
                  <a:gd name="T3" fmla="*/ 0 h 21249"/>
                  <a:gd name="T4" fmla="*/ 0 w 21600"/>
                  <a:gd name="T5" fmla="*/ 0 h 21249"/>
                  <a:gd name="T6" fmla="*/ 0 60000 65536"/>
                  <a:gd name="T7" fmla="*/ 0 60000 65536"/>
                  <a:gd name="T8" fmla="*/ 0 60000 65536"/>
                </a:gdLst>
                <a:ahLst/>
                <a:cxnLst>
                  <a:cxn ang="T6">
                    <a:pos x="T0" y="T1"/>
                  </a:cxn>
                  <a:cxn ang="T7">
                    <a:pos x="T2" y="T3"/>
                  </a:cxn>
                  <a:cxn ang="T8">
                    <a:pos x="T4" y="T5"/>
                  </a:cxn>
                </a:cxnLst>
                <a:rect l="0" t="0" r="r" b="b"/>
                <a:pathLst>
                  <a:path w="21600" h="21249" fill="none" extrusionOk="0">
                    <a:moveTo>
                      <a:pt x="12810" y="-1"/>
                    </a:moveTo>
                    <a:cubicBezTo>
                      <a:pt x="18337" y="4070"/>
                      <a:pt x="21600" y="10526"/>
                      <a:pt x="21600" y="17391"/>
                    </a:cubicBezTo>
                    <a:cubicBezTo>
                      <a:pt x="21600" y="18684"/>
                      <a:pt x="21483" y="19975"/>
                      <a:pt x="21252" y="21248"/>
                    </a:cubicBezTo>
                  </a:path>
                  <a:path w="21600" h="21249" stroke="0" extrusionOk="0">
                    <a:moveTo>
                      <a:pt x="12810" y="-1"/>
                    </a:moveTo>
                    <a:cubicBezTo>
                      <a:pt x="18337" y="4070"/>
                      <a:pt x="21600" y="10526"/>
                      <a:pt x="21600" y="17391"/>
                    </a:cubicBezTo>
                    <a:cubicBezTo>
                      <a:pt x="21600" y="18684"/>
                      <a:pt x="21483" y="19975"/>
                      <a:pt x="21252" y="21248"/>
                    </a:cubicBezTo>
                    <a:lnTo>
                      <a:pt x="0" y="17391"/>
                    </a:lnTo>
                    <a:lnTo>
                      <a:pt x="12810" y="-1"/>
                    </a:lnTo>
                    <a:close/>
                  </a:path>
                </a:pathLst>
              </a:custGeom>
              <a:noFill/>
              <a:ln w="28575">
                <a:solidFill>
                  <a:srgbClr val="990000"/>
                </a:solidFill>
                <a:round/>
                <a:headEnd/>
                <a:tailEnd/>
              </a:ln>
              <a:effectLst/>
              <a:extLst>
                <a:ext uri="{909E8E84-426E-40DD-AFC4-6F175D3DCCD1}">
                  <a14:hiddenFill xmlns:a14="http://schemas.microsoft.com/office/drawing/2010/main">
                    <a:blipFill dpi="0" rotWithShape="0">
                      <a:blip r:embed="rId3"/>
                      <a:srcRect/>
                      <a:tile tx="0" ty="0" sx="100000" sy="100000" flip="none" algn="tl"/>
                    </a:blip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sp>
        <p:nvSpPr>
          <p:cNvPr id="96338" name="Line 82">
            <a:extLst>
              <a:ext uri="{FF2B5EF4-FFF2-40B4-BE49-F238E27FC236}">
                <a16:creationId xmlns:a16="http://schemas.microsoft.com/office/drawing/2014/main" id="{DED9EE1E-6640-46DC-9F42-E557C5E9246D}"/>
              </a:ext>
            </a:extLst>
          </p:cNvPr>
          <p:cNvSpPr>
            <a:spLocks noChangeShapeType="1"/>
          </p:cNvSpPr>
          <p:nvPr/>
        </p:nvSpPr>
        <p:spPr bwMode="auto">
          <a:xfrm rot="21567589" flipV="1">
            <a:off x="6932613" y="839788"/>
            <a:ext cx="1449387" cy="1249362"/>
          </a:xfrm>
          <a:prstGeom prst="line">
            <a:avLst/>
          </a:prstGeom>
          <a:noFill/>
          <a:ln w="28575">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96339" name="Group 83">
            <a:extLst>
              <a:ext uri="{FF2B5EF4-FFF2-40B4-BE49-F238E27FC236}">
                <a16:creationId xmlns:a16="http://schemas.microsoft.com/office/drawing/2014/main" id="{49F1C2F9-8237-4FA7-A693-E9EAB3DBE366}"/>
              </a:ext>
            </a:extLst>
          </p:cNvPr>
          <p:cNvGrpSpPr>
            <a:grpSpLocks/>
          </p:cNvGrpSpPr>
          <p:nvPr/>
        </p:nvGrpSpPr>
        <p:grpSpPr bwMode="auto">
          <a:xfrm>
            <a:off x="7467600" y="958850"/>
            <a:ext cx="442913" cy="336550"/>
            <a:chOff x="4896" y="297"/>
            <a:chExt cx="279" cy="212"/>
          </a:xfrm>
        </p:grpSpPr>
        <p:sp>
          <p:nvSpPr>
            <p:cNvPr id="58539" name="Rectangle 84">
              <a:extLst>
                <a:ext uri="{FF2B5EF4-FFF2-40B4-BE49-F238E27FC236}">
                  <a16:creationId xmlns:a16="http://schemas.microsoft.com/office/drawing/2014/main" id="{7B60F950-773F-4B3C-8746-6538DE6B6923}"/>
                </a:ext>
              </a:extLst>
            </p:cNvPr>
            <p:cNvSpPr>
              <a:spLocks noChangeArrowheads="1"/>
            </p:cNvSpPr>
            <p:nvPr/>
          </p:nvSpPr>
          <p:spPr bwMode="auto">
            <a:xfrm>
              <a:off x="4896" y="297"/>
              <a:ext cx="2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b="1">
                  <a:solidFill>
                    <a:srgbClr val="FFFF00"/>
                  </a:solidFill>
                </a:rPr>
                <a:t>dS</a:t>
              </a:r>
              <a:endParaRPr lang="en-US" altLang="en-US" sz="1800">
                <a:solidFill>
                  <a:srgbClr val="FFFF00"/>
                </a:solidFill>
              </a:endParaRPr>
            </a:p>
          </p:txBody>
        </p:sp>
        <p:sp>
          <p:nvSpPr>
            <p:cNvPr id="58540" name="Line 85">
              <a:extLst>
                <a:ext uri="{FF2B5EF4-FFF2-40B4-BE49-F238E27FC236}">
                  <a16:creationId xmlns:a16="http://schemas.microsoft.com/office/drawing/2014/main" id="{C524E1AA-854E-4E28-8E71-423E2DECC12A}"/>
                </a:ext>
              </a:extLst>
            </p:cNvPr>
            <p:cNvSpPr>
              <a:spLocks noChangeShapeType="1"/>
            </p:cNvSpPr>
            <p:nvPr/>
          </p:nvSpPr>
          <p:spPr bwMode="auto">
            <a:xfrm>
              <a:off x="4992" y="297"/>
              <a:ext cx="144" cy="0"/>
            </a:xfrm>
            <a:prstGeom prst="line">
              <a:avLst/>
            </a:prstGeom>
            <a:noFill/>
            <a:ln w="12700">
              <a:solidFill>
                <a:srgbClr val="FFFF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96342" name="Group 86">
            <a:extLst>
              <a:ext uri="{FF2B5EF4-FFF2-40B4-BE49-F238E27FC236}">
                <a16:creationId xmlns:a16="http://schemas.microsoft.com/office/drawing/2014/main" id="{6CE3CF65-F01A-47E3-A094-A92D7E3DC533}"/>
              </a:ext>
            </a:extLst>
          </p:cNvPr>
          <p:cNvGrpSpPr>
            <a:grpSpLocks/>
          </p:cNvGrpSpPr>
          <p:nvPr/>
        </p:nvGrpSpPr>
        <p:grpSpPr bwMode="auto">
          <a:xfrm>
            <a:off x="8305800" y="609600"/>
            <a:ext cx="381000" cy="366713"/>
            <a:chOff x="4704" y="1545"/>
            <a:chExt cx="240" cy="231"/>
          </a:xfrm>
        </p:grpSpPr>
        <p:sp>
          <p:nvSpPr>
            <p:cNvPr id="58537" name="Rectangle 87">
              <a:extLst>
                <a:ext uri="{FF2B5EF4-FFF2-40B4-BE49-F238E27FC236}">
                  <a16:creationId xmlns:a16="http://schemas.microsoft.com/office/drawing/2014/main" id="{B577EF17-654F-41D1-8E3A-929CBF1916FE}"/>
                </a:ext>
              </a:extLst>
            </p:cNvPr>
            <p:cNvSpPr>
              <a:spLocks noChangeArrowheads="1"/>
            </p:cNvSpPr>
            <p:nvPr/>
          </p:nvSpPr>
          <p:spPr bwMode="auto">
            <a:xfrm>
              <a:off x="4704" y="1545"/>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66FFFF"/>
                  </a:solidFill>
                </a:rPr>
                <a:t>E</a:t>
              </a:r>
              <a:endParaRPr lang="en-US" altLang="en-US" sz="1800">
                <a:solidFill>
                  <a:srgbClr val="66FFFF"/>
                </a:solidFill>
              </a:endParaRPr>
            </a:p>
          </p:txBody>
        </p:sp>
        <p:sp>
          <p:nvSpPr>
            <p:cNvPr id="58538" name="Line 88">
              <a:extLst>
                <a:ext uri="{FF2B5EF4-FFF2-40B4-BE49-F238E27FC236}">
                  <a16:creationId xmlns:a16="http://schemas.microsoft.com/office/drawing/2014/main" id="{D5ADF712-C56F-4945-BFA5-C0B31EB16ED9}"/>
                </a:ext>
              </a:extLst>
            </p:cNvPr>
            <p:cNvSpPr>
              <a:spLocks noChangeShapeType="1"/>
            </p:cNvSpPr>
            <p:nvPr/>
          </p:nvSpPr>
          <p:spPr bwMode="auto">
            <a:xfrm>
              <a:off x="4752" y="1560"/>
              <a:ext cx="144" cy="0"/>
            </a:xfrm>
            <a:prstGeom prst="line">
              <a:avLst/>
            </a:prstGeom>
            <a:noFill/>
            <a:ln w="19050">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96345" name="Line 89">
            <a:extLst>
              <a:ext uri="{FF2B5EF4-FFF2-40B4-BE49-F238E27FC236}">
                <a16:creationId xmlns:a16="http://schemas.microsoft.com/office/drawing/2014/main" id="{6C69FE97-90A6-486D-97AD-EFBA190381C7}"/>
              </a:ext>
            </a:extLst>
          </p:cNvPr>
          <p:cNvSpPr>
            <a:spLocks noChangeShapeType="1"/>
          </p:cNvSpPr>
          <p:nvPr/>
        </p:nvSpPr>
        <p:spPr bwMode="auto">
          <a:xfrm rot="22447" flipV="1">
            <a:off x="7575550" y="1111250"/>
            <a:ext cx="457200" cy="412750"/>
          </a:xfrm>
          <a:prstGeom prst="line">
            <a:avLst/>
          </a:prstGeom>
          <a:noFill/>
          <a:ln w="28575">
            <a:solidFill>
              <a:srgbClr val="FFFF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6354" name="Text Box 98">
            <a:extLst>
              <a:ext uri="{FF2B5EF4-FFF2-40B4-BE49-F238E27FC236}">
                <a16:creationId xmlns:a16="http://schemas.microsoft.com/office/drawing/2014/main" id="{329D49D0-6FAC-4C39-A686-D3DBD7729BEA}"/>
              </a:ext>
            </a:extLst>
          </p:cNvPr>
          <p:cNvSpPr txBox="1">
            <a:spLocks noChangeArrowheads="1"/>
          </p:cNvSpPr>
          <p:nvPr/>
        </p:nvSpPr>
        <p:spPr bwMode="auto">
          <a:xfrm>
            <a:off x="304800" y="519113"/>
            <a:ext cx="22098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CCFFCC"/>
                </a:solidFill>
              </a:rPr>
              <a:t>From Gauss’s law,</a:t>
            </a:r>
          </a:p>
        </p:txBody>
      </p:sp>
      <p:grpSp>
        <p:nvGrpSpPr>
          <p:cNvPr id="96355" name="Group 99">
            <a:extLst>
              <a:ext uri="{FF2B5EF4-FFF2-40B4-BE49-F238E27FC236}">
                <a16:creationId xmlns:a16="http://schemas.microsoft.com/office/drawing/2014/main" id="{973DC287-8F20-4876-BE99-336109F55064}"/>
              </a:ext>
            </a:extLst>
          </p:cNvPr>
          <p:cNvGrpSpPr>
            <a:grpSpLocks/>
          </p:cNvGrpSpPr>
          <p:nvPr/>
        </p:nvGrpSpPr>
        <p:grpSpPr bwMode="auto">
          <a:xfrm>
            <a:off x="762000" y="823913"/>
            <a:ext cx="2438400" cy="960437"/>
            <a:chOff x="384" y="547"/>
            <a:chExt cx="1536" cy="605"/>
          </a:xfrm>
        </p:grpSpPr>
        <p:sp>
          <p:nvSpPr>
            <p:cNvPr id="58521" name="Line 100">
              <a:extLst>
                <a:ext uri="{FF2B5EF4-FFF2-40B4-BE49-F238E27FC236}">
                  <a16:creationId xmlns:a16="http://schemas.microsoft.com/office/drawing/2014/main" id="{B1F7A37E-CB44-4F59-AA88-1EAD38F79C8E}"/>
                </a:ext>
              </a:extLst>
            </p:cNvPr>
            <p:cNvSpPr>
              <a:spLocks noChangeShapeType="1"/>
            </p:cNvSpPr>
            <p:nvPr/>
          </p:nvSpPr>
          <p:spPr bwMode="auto">
            <a:xfrm rot="10800000">
              <a:off x="888" y="699"/>
              <a:ext cx="0" cy="186"/>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58522" name="Group 101">
              <a:extLst>
                <a:ext uri="{FF2B5EF4-FFF2-40B4-BE49-F238E27FC236}">
                  <a16:creationId xmlns:a16="http://schemas.microsoft.com/office/drawing/2014/main" id="{B6763A35-0420-4299-A926-6E2F13981A55}"/>
                </a:ext>
              </a:extLst>
            </p:cNvPr>
            <p:cNvGrpSpPr>
              <a:grpSpLocks/>
            </p:cNvGrpSpPr>
            <p:nvPr/>
          </p:nvGrpSpPr>
          <p:grpSpPr bwMode="auto">
            <a:xfrm rot="10800000">
              <a:off x="815" y="884"/>
              <a:ext cx="72" cy="75"/>
              <a:chOff x="3168" y="3312"/>
              <a:chExt cx="96" cy="96"/>
            </a:xfrm>
          </p:grpSpPr>
          <p:sp>
            <p:nvSpPr>
              <p:cNvPr id="58535" name="Arc 102">
                <a:extLst>
                  <a:ext uri="{FF2B5EF4-FFF2-40B4-BE49-F238E27FC236}">
                    <a16:creationId xmlns:a16="http://schemas.microsoft.com/office/drawing/2014/main" id="{0A4E28DE-3B46-4401-B579-D58F5A2C73C1}"/>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8536" name="Arc 103">
                <a:extLst>
                  <a:ext uri="{FF2B5EF4-FFF2-40B4-BE49-F238E27FC236}">
                    <a16:creationId xmlns:a16="http://schemas.microsoft.com/office/drawing/2014/main" id="{AEA102F0-4D86-4E24-8B59-E38872258B08}"/>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58523" name="Group 104">
              <a:extLst>
                <a:ext uri="{FF2B5EF4-FFF2-40B4-BE49-F238E27FC236}">
                  <a16:creationId xmlns:a16="http://schemas.microsoft.com/office/drawing/2014/main" id="{A37C0751-4E02-490B-9853-987BFE59C8DB}"/>
                </a:ext>
              </a:extLst>
            </p:cNvPr>
            <p:cNvGrpSpPr>
              <a:grpSpLocks/>
            </p:cNvGrpSpPr>
            <p:nvPr/>
          </p:nvGrpSpPr>
          <p:grpSpPr bwMode="auto">
            <a:xfrm rot="10800000" flipH="1" flipV="1">
              <a:off x="887" y="623"/>
              <a:ext cx="72" cy="75"/>
              <a:chOff x="3168" y="3312"/>
              <a:chExt cx="96" cy="96"/>
            </a:xfrm>
          </p:grpSpPr>
          <p:sp>
            <p:nvSpPr>
              <p:cNvPr id="58533" name="Arc 105">
                <a:extLst>
                  <a:ext uri="{FF2B5EF4-FFF2-40B4-BE49-F238E27FC236}">
                    <a16:creationId xmlns:a16="http://schemas.microsoft.com/office/drawing/2014/main" id="{F7FA61A1-DCC9-49FF-B9CF-921C8C6B4F97}"/>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8534" name="Arc 106">
                <a:extLst>
                  <a:ext uri="{FF2B5EF4-FFF2-40B4-BE49-F238E27FC236}">
                    <a16:creationId xmlns:a16="http://schemas.microsoft.com/office/drawing/2014/main" id="{1DDB8AC4-6048-4202-8A77-C8128A3C533C}"/>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58524" name="Text Box 107">
              <a:extLst>
                <a:ext uri="{FF2B5EF4-FFF2-40B4-BE49-F238E27FC236}">
                  <a16:creationId xmlns:a16="http://schemas.microsoft.com/office/drawing/2014/main" id="{C1B62BF0-112D-4303-870C-34F40E9F2EA4}"/>
                </a:ext>
              </a:extLst>
            </p:cNvPr>
            <p:cNvSpPr txBox="1">
              <a:spLocks noChangeArrowheads="1"/>
            </p:cNvSpPr>
            <p:nvPr/>
          </p:nvSpPr>
          <p:spPr bwMode="auto">
            <a:xfrm>
              <a:off x="960" y="720"/>
              <a:ext cx="81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E . dS</a:t>
              </a:r>
              <a:r>
                <a:rPr lang="en-US" altLang="en-US" sz="1800" b="1">
                  <a:solidFill>
                    <a:srgbClr val="FF99FF"/>
                  </a:solidFill>
                  <a:latin typeface="ItalicC" pitchFamily="2" charset="0"/>
                </a:rPr>
                <a:t> </a:t>
              </a:r>
              <a:r>
                <a:rPr lang="en-US" altLang="en-US" sz="1800" b="1">
                  <a:solidFill>
                    <a:srgbClr val="FF99FF"/>
                  </a:solidFill>
                </a:rPr>
                <a:t>=</a:t>
              </a:r>
            </a:p>
          </p:txBody>
        </p:sp>
        <p:sp>
          <p:nvSpPr>
            <p:cNvPr id="58525" name="Line 108">
              <a:extLst>
                <a:ext uri="{FF2B5EF4-FFF2-40B4-BE49-F238E27FC236}">
                  <a16:creationId xmlns:a16="http://schemas.microsoft.com/office/drawing/2014/main" id="{C8D89B96-2848-48F8-8E37-F904EAF382C4}"/>
                </a:ext>
              </a:extLst>
            </p:cNvPr>
            <p:cNvSpPr>
              <a:spLocks noChangeShapeType="1"/>
            </p:cNvSpPr>
            <p:nvPr/>
          </p:nvSpPr>
          <p:spPr bwMode="auto">
            <a:xfrm>
              <a:off x="1008" y="720"/>
              <a:ext cx="144" cy="0"/>
            </a:xfrm>
            <a:prstGeom prst="line">
              <a:avLst/>
            </a:prstGeom>
            <a:noFill/>
            <a:ln w="12700">
              <a:solidFill>
                <a:srgbClr val="FF99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8526" name="Line 109">
              <a:extLst>
                <a:ext uri="{FF2B5EF4-FFF2-40B4-BE49-F238E27FC236}">
                  <a16:creationId xmlns:a16="http://schemas.microsoft.com/office/drawing/2014/main" id="{A74ED6C4-AD1B-4850-BDC6-1F9DF8AB59EA}"/>
                </a:ext>
              </a:extLst>
            </p:cNvPr>
            <p:cNvSpPr>
              <a:spLocks noChangeShapeType="1"/>
            </p:cNvSpPr>
            <p:nvPr/>
          </p:nvSpPr>
          <p:spPr bwMode="auto">
            <a:xfrm>
              <a:off x="1248" y="720"/>
              <a:ext cx="144" cy="0"/>
            </a:xfrm>
            <a:prstGeom prst="line">
              <a:avLst/>
            </a:prstGeom>
            <a:noFill/>
            <a:ln w="12700">
              <a:solidFill>
                <a:srgbClr val="FF99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8527" name="Text Box 110">
              <a:extLst>
                <a:ext uri="{FF2B5EF4-FFF2-40B4-BE49-F238E27FC236}">
                  <a16:creationId xmlns:a16="http://schemas.microsoft.com/office/drawing/2014/main" id="{7EEDD8B2-A655-41E0-A3BC-0EECD0D6B70E}"/>
                </a:ext>
              </a:extLst>
            </p:cNvPr>
            <p:cNvSpPr txBox="1">
              <a:spLocks noChangeArrowheads="1"/>
            </p:cNvSpPr>
            <p:nvPr/>
          </p:nvSpPr>
          <p:spPr bwMode="auto">
            <a:xfrm>
              <a:off x="768" y="960"/>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FF99FF"/>
                  </a:solidFill>
                </a:rPr>
                <a:t>S</a:t>
              </a:r>
            </a:p>
          </p:txBody>
        </p:sp>
        <p:sp>
          <p:nvSpPr>
            <p:cNvPr id="58528" name="Oval 111">
              <a:extLst>
                <a:ext uri="{FF2B5EF4-FFF2-40B4-BE49-F238E27FC236}">
                  <a16:creationId xmlns:a16="http://schemas.microsoft.com/office/drawing/2014/main" id="{F0F42333-E519-47BA-8177-DDBDF3B0B1E7}"/>
                </a:ext>
              </a:extLst>
            </p:cNvPr>
            <p:cNvSpPr>
              <a:spLocks noChangeArrowheads="1"/>
            </p:cNvSpPr>
            <p:nvPr/>
          </p:nvSpPr>
          <p:spPr bwMode="auto">
            <a:xfrm>
              <a:off x="816" y="768"/>
              <a:ext cx="144" cy="48"/>
            </a:xfrm>
            <a:prstGeom prst="ellipse">
              <a:avLst/>
            </a:prstGeom>
            <a:noFill/>
            <a:ln w="190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8529" name="Rectangle 112">
              <a:extLst>
                <a:ext uri="{FF2B5EF4-FFF2-40B4-BE49-F238E27FC236}">
                  <a16:creationId xmlns:a16="http://schemas.microsoft.com/office/drawing/2014/main" id="{4BF68AC1-4ECD-47BD-827D-35B19A53F94D}"/>
                </a:ext>
              </a:extLst>
            </p:cNvPr>
            <p:cNvSpPr>
              <a:spLocks noChangeArrowheads="1"/>
            </p:cNvSpPr>
            <p:nvPr/>
          </p:nvSpPr>
          <p:spPr bwMode="auto">
            <a:xfrm>
              <a:off x="384" y="672"/>
              <a:ext cx="42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FF99FF"/>
                  </a:solidFill>
                </a:rPr>
                <a:t>Φ</a:t>
              </a:r>
              <a:r>
                <a:rPr lang="en-US" altLang="en-US" sz="1800" b="1" baseline="-25000">
                  <a:solidFill>
                    <a:srgbClr val="FF99FF"/>
                  </a:solidFill>
                </a:rPr>
                <a:t>E</a:t>
              </a:r>
              <a:r>
                <a:rPr lang="en-US" altLang="en-US" sz="1800" b="1">
                  <a:solidFill>
                    <a:srgbClr val="FF99FF"/>
                  </a:solidFill>
                </a:rPr>
                <a:t> =</a:t>
              </a:r>
            </a:p>
          </p:txBody>
        </p:sp>
        <p:sp>
          <p:nvSpPr>
            <p:cNvPr id="58530" name="Rectangle 113">
              <a:extLst>
                <a:ext uri="{FF2B5EF4-FFF2-40B4-BE49-F238E27FC236}">
                  <a16:creationId xmlns:a16="http://schemas.microsoft.com/office/drawing/2014/main" id="{E7F8B5C3-D2BF-402C-B202-BC84EA1483A9}"/>
                </a:ext>
              </a:extLst>
            </p:cNvPr>
            <p:cNvSpPr>
              <a:spLocks noChangeArrowheads="1"/>
            </p:cNvSpPr>
            <p:nvPr/>
          </p:nvSpPr>
          <p:spPr bwMode="auto">
            <a:xfrm>
              <a:off x="1680" y="547"/>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FF"/>
                  </a:solidFill>
                </a:rPr>
                <a:t>q</a:t>
              </a:r>
              <a:endParaRPr lang="en-US" altLang="en-US" sz="1800">
                <a:solidFill>
                  <a:srgbClr val="FF99FF"/>
                </a:solidFill>
              </a:endParaRPr>
            </a:p>
          </p:txBody>
        </p:sp>
        <p:sp>
          <p:nvSpPr>
            <p:cNvPr id="58531" name="Rectangle 114">
              <a:extLst>
                <a:ext uri="{FF2B5EF4-FFF2-40B4-BE49-F238E27FC236}">
                  <a16:creationId xmlns:a16="http://schemas.microsoft.com/office/drawing/2014/main" id="{042EF6B8-B671-43C1-88E8-B76D43F1E024}"/>
                </a:ext>
              </a:extLst>
            </p:cNvPr>
            <p:cNvSpPr>
              <a:spLocks noChangeArrowheads="1"/>
            </p:cNvSpPr>
            <p:nvPr/>
          </p:nvSpPr>
          <p:spPr bwMode="auto">
            <a:xfrm>
              <a:off x="1683" y="778"/>
              <a:ext cx="23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FF99FF"/>
                  </a:solidFill>
                  <a:cs typeface="Arial" panose="020B0604020202020204" pitchFamily="34" charset="0"/>
                </a:rPr>
                <a:t>ε</a:t>
              </a:r>
              <a:r>
                <a:rPr lang="en-US" altLang="en-US" sz="1800" b="1" baseline="-25000">
                  <a:solidFill>
                    <a:srgbClr val="FF99FF"/>
                  </a:solidFill>
                  <a:cs typeface="Arial" panose="020B0604020202020204" pitchFamily="34" charset="0"/>
                </a:rPr>
                <a:t>0</a:t>
              </a:r>
              <a:endParaRPr lang="el-GR" altLang="en-US" sz="1800" b="1" baseline="-25000">
                <a:solidFill>
                  <a:srgbClr val="FF99FF"/>
                </a:solidFill>
                <a:cs typeface="Arial" panose="020B0604020202020204" pitchFamily="34" charset="0"/>
              </a:endParaRPr>
            </a:p>
          </p:txBody>
        </p:sp>
        <p:sp>
          <p:nvSpPr>
            <p:cNvPr id="58532" name="Line 115">
              <a:extLst>
                <a:ext uri="{FF2B5EF4-FFF2-40B4-BE49-F238E27FC236}">
                  <a16:creationId xmlns:a16="http://schemas.microsoft.com/office/drawing/2014/main" id="{25C0AB34-A435-4B41-96E7-D37EE082356C}"/>
                </a:ext>
              </a:extLst>
            </p:cNvPr>
            <p:cNvSpPr>
              <a:spLocks noChangeShapeType="1"/>
            </p:cNvSpPr>
            <p:nvPr/>
          </p:nvSpPr>
          <p:spPr bwMode="auto">
            <a:xfrm>
              <a:off x="1680" y="816"/>
              <a:ext cx="240" cy="0"/>
            </a:xfrm>
            <a:prstGeom prst="line">
              <a:avLst/>
            </a:prstGeom>
            <a:noFill/>
            <a:ln w="9525">
              <a:solidFill>
                <a:srgbClr val="CC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96372" name="Group 116">
            <a:extLst>
              <a:ext uri="{FF2B5EF4-FFF2-40B4-BE49-F238E27FC236}">
                <a16:creationId xmlns:a16="http://schemas.microsoft.com/office/drawing/2014/main" id="{1AF6DBB1-6490-4990-910A-EBB56757E653}"/>
              </a:ext>
            </a:extLst>
          </p:cNvPr>
          <p:cNvGrpSpPr>
            <a:grpSpLocks/>
          </p:cNvGrpSpPr>
          <p:nvPr/>
        </p:nvGrpSpPr>
        <p:grpSpPr bwMode="auto">
          <a:xfrm>
            <a:off x="685800" y="2500313"/>
            <a:ext cx="152400" cy="152400"/>
            <a:chOff x="2304" y="2688"/>
            <a:chExt cx="96" cy="96"/>
          </a:xfrm>
        </p:grpSpPr>
        <p:sp>
          <p:nvSpPr>
            <p:cNvPr id="58518" name="Oval 117">
              <a:extLst>
                <a:ext uri="{FF2B5EF4-FFF2-40B4-BE49-F238E27FC236}">
                  <a16:creationId xmlns:a16="http://schemas.microsoft.com/office/drawing/2014/main" id="{70C8CF0D-BA25-4000-9C9A-82C940E07C9E}"/>
                </a:ext>
              </a:extLst>
            </p:cNvPr>
            <p:cNvSpPr>
              <a:spLocks noChangeArrowheads="1"/>
            </p:cNvSpPr>
            <p:nvPr/>
          </p:nvSpPr>
          <p:spPr bwMode="auto">
            <a:xfrm>
              <a:off x="2304" y="2752"/>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8519" name="Oval 118">
              <a:extLst>
                <a:ext uri="{FF2B5EF4-FFF2-40B4-BE49-F238E27FC236}">
                  <a16:creationId xmlns:a16="http://schemas.microsoft.com/office/drawing/2014/main" id="{919CA95A-E7FC-474A-9D0D-3B4B86994A78}"/>
                </a:ext>
              </a:extLst>
            </p:cNvPr>
            <p:cNvSpPr>
              <a:spLocks noChangeArrowheads="1"/>
            </p:cNvSpPr>
            <p:nvPr/>
          </p:nvSpPr>
          <p:spPr bwMode="auto">
            <a:xfrm>
              <a:off x="2368" y="2752"/>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8520" name="Oval 119">
              <a:extLst>
                <a:ext uri="{FF2B5EF4-FFF2-40B4-BE49-F238E27FC236}">
                  <a16:creationId xmlns:a16="http://schemas.microsoft.com/office/drawing/2014/main" id="{6D533EA5-A9E7-41F0-BDBD-33FFEE6E3A94}"/>
                </a:ext>
              </a:extLst>
            </p:cNvPr>
            <p:cNvSpPr>
              <a:spLocks noChangeArrowheads="1"/>
            </p:cNvSpPr>
            <p:nvPr/>
          </p:nvSpPr>
          <p:spPr bwMode="auto">
            <a:xfrm>
              <a:off x="2336" y="2688"/>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grpSp>
        <p:nvGrpSpPr>
          <p:cNvPr id="96376" name="Group 120">
            <a:extLst>
              <a:ext uri="{FF2B5EF4-FFF2-40B4-BE49-F238E27FC236}">
                <a16:creationId xmlns:a16="http://schemas.microsoft.com/office/drawing/2014/main" id="{D7EA163F-40F1-4BE2-A146-26725C7862AD}"/>
              </a:ext>
            </a:extLst>
          </p:cNvPr>
          <p:cNvGrpSpPr>
            <a:grpSpLocks/>
          </p:cNvGrpSpPr>
          <p:nvPr/>
        </p:nvGrpSpPr>
        <p:grpSpPr bwMode="auto">
          <a:xfrm>
            <a:off x="990600" y="2195513"/>
            <a:ext cx="2438400" cy="960437"/>
            <a:chOff x="480" y="1488"/>
            <a:chExt cx="1536" cy="605"/>
          </a:xfrm>
        </p:grpSpPr>
        <p:sp>
          <p:nvSpPr>
            <p:cNvPr id="58504" name="Line 121">
              <a:extLst>
                <a:ext uri="{FF2B5EF4-FFF2-40B4-BE49-F238E27FC236}">
                  <a16:creationId xmlns:a16="http://schemas.microsoft.com/office/drawing/2014/main" id="{1AD7F1E1-0C2A-4498-8183-5BD2DFE38E8B}"/>
                </a:ext>
              </a:extLst>
            </p:cNvPr>
            <p:cNvSpPr>
              <a:spLocks noChangeShapeType="1"/>
            </p:cNvSpPr>
            <p:nvPr/>
          </p:nvSpPr>
          <p:spPr bwMode="auto">
            <a:xfrm rot="10800000">
              <a:off x="984" y="1640"/>
              <a:ext cx="0" cy="186"/>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58505" name="Group 122">
              <a:extLst>
                <a:ext uri="{FF2B5EF4-FFF2-40B4-BE49-F238E27FC236}">
                  <a16:creationId xmlns:a16="http://schemas.microsoft.com/office/drawing/2014/main" id="{045E1840-CE92-43D1-BDD3-08503C3C1ED3}"/>
                </a:ext>
              </a:extLst>
            </p:cNvPr>
            <p:cNvGrpSpPr>
              <a:grpSpLocks/>
            </p:cNvGrpSpPr>
            <p:nvPr/>
          </p:nvGrpSpPr>
          <p:grpSpPr bwMode="auto">
            <a:xfrm rot="10800000">
              <a:off x="911" y="1825"/>
              <a:ext cx="72" cy="75"/>
              <a:chOff x="3168" y="3312"/>
              <a:chExt cx="96" cy="96"/>
            </a:xfrm>
          </p:grpSpPr>
          <p:sp>
            <p:nvSpPr>
              <p:cNvPr id="58516" name="Arc 123">
                <a:extLst>
                  <a:ext uri="{FF2B5EF4-FFF2-40B4-BE49-F238E27FC236}">
                    <a16:creationId xmlns:a16="http://schemas.microsoft.com/office/drawing/2014/main" id="{8F1838D7-C42F-4AD1-8648-DF93B1313C4F}"/>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8517" name="Arc 124">
                <a:extLst>
                  <a:ext uri="{FF2B5EF4-FFF2-40B4-BE49-F238E27FC236}">
                    <a16:creationId xmlns:a16="http://schemas.microsoft.com/office/drawing/2014/main" id="{418D7854-02E7-49A1-B953-4C12B61D76E4}"/>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58506" name="Group 125">
              <a:extLst>
                <a:ext uri="{FF2B5EF4-FFF2-40B4-BE49-F238E27FC236}">
                  <a16:creationId xmlns:a16="http://schemas.microsoft.com/office/drawing/2014/main" id="{AB27E23B-1E23-4C64-890B-313374FDA33D}"/>
                </a:ext>
              </a:extLst>
            </p:cNvPr>
            <p:cNvGrpSpPr>
              <a:grpSpLocks/>
            </p:cNvGrpSpPr>
            <p:nvPr/>
          </p:nvGrpSpPr>
          <p:grpSpPr bwMode="auto">
            <a:xfrm rot="10800000" flipH="1" flipV="1">
              <a:off x="983" y="1564"/>
              <a:ext cx="72" cy="75"/>
              <a:chOff x="3168" y="3312"/>
              <a:chExt cx="96" cy="96"/>
            </a:xfrm>
          </p:grpSpPr>
          <p:sp>
            <p:nvSpPr>
              <p:cNvPr id="58514" name="Arc 126">
                <a:extLst>
                  <a:ext uri="{FF2B5EF4-FFF2-40B4-BE49-F238E27FC236}">
                    <a16:creationId xmlns:a16="http://schemas.microsoft.com/office/drawing/2014/main" id="{09C6BC5F-70D7-4444-8AB3-FAB3D8A65A92}"/>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8515" name="Arc 127">
                <a:extLst>
                  <a:ext uri="{FF2B5EF4-FFF2-40B4-BE49-F238E27FC236}">
                    <a16:creationId xmlns:a16="http://schemas.microsoft.com/office/drawing/2014/main" id="{285A6280-7A8E-4299-BAD6-A34A2BD36C70}"/>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58507" name="Text Box 128">
              <a:extLst>
                <a:ext uri="{FF2B5EF4-FFF2-40B4-BE49-F238E27FC236}">
                  <a16:creationId xmlns:a16="http://schemas.microsoft.com/office/drawing/2014/main" id="{E2231B19-A9FC-4DF6-958D-F1810947CD95}"/>
                </a:ext>
              </a:extLst>
            </p:cNvPr>
            <p:cNvSpPr txBox="1">
              <a:spLocks noChangeArrowheads="1"/>
            </p:cNvSpPr>
            <p:nvPr/>
          </p:nvSpPr>
          <p:spPr bwMode="auto">
            <a:xfrm>
              <a:off x="1056" y="1661"/>
              <a:ext cx="81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CC66"/>
                  </a:solidFill>
                </a:rPr>
                <a:t>E  dS</a:t>
              </a:r>
              <a:r>
                <a:rPr lang="en-US" altLang="en-US" sz="1800" b="1">
                  <a:solidFill>
                    <a:srgbClr val="FFCC66"/>
                  </a:solidFill>
                  <a:latin typeface="ItalicC" pitchFamily="2" charset="0"/>
                </a:rPr>
                <a:t> </a:t>
              </a:r>
              <a:r>
                <a:rPr lang="en-US" altLang="en-US" sz="1800" b="1">
                  <a:solidFill>
                    <a:srgbClr val="FFCC66"/>
                  </a:solidFill>
                </a:rPr>
                <a:t>=</a:t>
              </a:r>
            </a:p>
          </p:txBody>
        </p:sp>
        <p:sp>
          <p:nvSpPr>
            <p:cNvPr id="58508" name="Text Box 129">
              <a:extLst>
                <a:ext uri="{FF2B5EF4-FFF2-40B4-BE49-F238E27FC236}">
                  <a16:creationId xmlns:a16="http://schemas.microsoft.com/office/drawing/2014/main" id="{4834F00D-98A2-42AC-9DD2-53EE2A6CA9ED}"/>
                </a:ext>
              </a:extLst>
            </p:cNvPr>
            <p:cNvSpPr txBox="1">
              <a:spLocks noChangeArrowheads="1"/>
            </p:cNvSpPr>
            <p:nvPr/>
          </p:nvSpPr>
          <p:spPr bwMode="auto">
            <a:xfrm>
              <a:off x="864" y="1901"/>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FFCC66"/>
                  </a:solidFill>
                </a:rPr>
                <a:t>S</a:t>
              </a:r>
            </a:p>
          </p:txBody>
        </p:sp>
        <p:sp>
          <p:nvSpPr>
            <p:cNvPr id="58509" name="Oval 130">
              <a:extLst>
                <a:ext uri="{FF2B5EF4-FFF2-40B4-BE49-F238E27FC236}">
                  <a16:creationId xmlns:a16="http://schemas.microsoft.com/office/drawing/2014/main" id="{6497460E-97BA-45F7-8E3E-0615E363EA71}"/>
                </a:ext>
              </a:extLst>
            </p:cNvPr>
            <p:cNvSpPr>
              <a:spLocks noChangeArrowheads="1"/>
            </p:cNvSpPr>
            <p:nvPr/>
          </p:nvSpPr>
          <p:spPr bwMode="auto">
            <a:xfrm>
              <a:off x="912" y="1709"/>
              <a:ext cx="144" cy="48"/>
            </a:xfrm>
            <a:prstGeom prst="ellipse">
              <a:avLst/>
            </a:prstGeom>
            <a:noFill/>
            <a:ln w="190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8510" name="Rectangle 131">
              <a:extLst>
                <a:ext uri="{FF2B5EF4-FFF2-40B4-BE49-F238E27FC236}">
                  <a16:creationId xmlns:a16="http://schemas.microsoft.com/office/drawing/2014/main" id="{1AD1EB3D-3269-4BC3-B556-BB12912FBF60}"/>
                </a:ext>
              </a:extLst>
            </p:cNvPr>
            <p:cNvSpPr>
              <a:spLocks noChangeArrowheads="1"/>
            </p:cNvSpPr>
            <p:nvPr/>
          </p:nvSpPr>
          <p:spPr bwMode="auto">
            <a:xfrm>
              <a:off x="480" y="1613"/>
              <a:ext cx="42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FFCC66"/>
                  </a:solidFill>
                </a:rPr>
                <a:t>Φ</a:t>
              </a:r>
              <a:r>
                <a:rPr lang="en-US" altLang="en-US" sz="1800" b="1" baseline="-25000">
                  <a:solidFill>
                    <a:srgbClr val="FFCC66"/>
                  </a:solidFill>
                </a:rPr>
                <a:t>E</a:t>
              </a:r>
              <a:r>
                <a:rPr lang="en-US" altLang="en-US" sz="1800" b="1">
                  <a:solidFill>
                    <a:srgbClr val="FFCC66"/>
                  </a:solidFill>
                </a:rPr>
                <a:t> =</a:t>
              </a:r>
            </a:p>
          </p:txBody>
        </p:sp>
        <p:sp>
          <p:nvSpPr>
            <p:cNvPr id="58511" name="Rectangle 132">
              <a:extLst>
                <a:ext uri="{FF2B5EF4-FFF2-40B4-BE49-F238E27FC236}">
                  <a16:creationId xmlns:a16="http://schemas.microsoft.com/office/drawing/2014/main" id="{838C5797-DA7E-4114-BA78-698D8F92EABC}"/>
                </a:ext>
              </a:extLst>
            </p:cNvPr>
            <p:cNvSpPr>
              <a:spLocks noChangeArrowheads="1"/>
            </p:cNvSpPr>
            <p:nvPr/>
          </p:nvSpPr>
          <p:spPr bwMode="auto">
            <a:xfrm>
              <a:off x="1776" y="1488"/>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CC66"/>
                  </a:solidFill>
                </a:rPr>
                <a:t>q</a:t>
              </a:r>
              <a:endParaRPr lang="en-US" altLang="en-US" sz="1800">
                <a:solidFill>
                  <a:srgbClr val="FFCC66"/>
                </a:solidFill>
              </a:endParaRPr>
            </a:p>
          </p:txBody>
        </p:sp>
        <p:sp>
          <p:nvSpPr>
            <p:cNvPr id="58512" name="Rectangle 133">
              <a:extLst>
                <a:ext uri="{FF2B5EF4-FFF2-40B4-BE49-F238E27FC236}">
                  <a16:creationId xmlns:a16="http://schemas.microsoft.com/office/drawing/2014/main" id="{B378121C-D028-46EB-9D68-E4BBA1190611}"/>
                </a:ext>
              </a:extLst>
            </p:cNvPr>
            <p:cNvSpPr>
              <a:spLocks noChangeArrowheads="1"/>
            </p:cNvSpPr>
            <p:nvPr/>
          </p:nvSpPr>
          <p:spPr bwMode="auto">
            <a:xfrm>
              <a:off x="1779" y="1719"/>
              <a:ext cx="23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FFCC66"/>
                  </a:solidFill>
                  <a:cs typeface="Arial" panose="020B0604020202020204" pitchFamily="34" charset="0"/>
                </a:rPr>
                <a:t>ε</a:t>
              </a:r>
              <a:r>
                <a:rPr lang="en-US" altLang="en-US" sz="1800" b="1" baseline="-25000">
                  <a:solidFill>
                    <a:srgbClr val="FFCC66"/>
                  </a:solidFill>
                  <a:cs typeface="Arial" panose="020B0604020202020204" pitchFamily="34" charset="0"/>
                </a:rPr>
                <a:t>0</a:t>
              </a:r>
              <a:endParaRPr lang="el-GR" altLang="en-US" sz="1800" b="1" baseline="-25000">
                <a:solidFill>
                  <a:srgbClr val="FFCC66"/>
                </a:solidFill>
                <a:cs typeface="Arial" panose="020B0604020202020204" pitchFamily="34" charset="0"/>
              </a:endParaRPr>
            </a:p>
          </p:txBody>
        </p:sp>
        <p:sp>
          <p:nvSpPr>
            <p:cNvPr id="58513" name="Line 134">
              <a:extLst>
                <a:ext uri="{FF2B5EF4-FFF2-40B4-BE49-F238E27FC236}">
                  <a16:creationId xmlns:a16="http://schemas.microsoft.com/office/drawing/2014/main" id="{2406D2D9-9E48-4381-AF1B-50EE1DFEAFF8}"/>
                </a:ext>
              </a:extLst>
            </p:cNvPr>
            <p:cNvSpPr>
              <a:spLocks noChangeShapeType="1"/>
            </p:cNvSpPr>
            <p:nvPr/>
          </p:nvSpPr>
          <p:spPr bwMode="auto">
            <a:xfrm>
              <a:off x="1776" y="1757"/>
              <a:ext cx="240" cy="0"/>
            </a:xfrm>
            <a:prstGeom prst="line">
              <a:avLst/>
            </a:prstGeom>
            <a:noFill/>
            <a:ln w="9525">
              <a:solidFill>
                <a:srgbClr val="FFCC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96391" name="Text Box 135">
            <a:extLst>
              <a:ext uri="{FF2B5EF4-FFF2-40B4-BE49-F238E27FC236}">
                <a16:creationId xmlns:a16="http://schemas.microsoft.com/office/drawing/2014/main" id="{09C3BF2C-9DBE-4177-97DB-DC3825A601B1}"/>
              </a:ext>
            </a:extLst>
          </p:cNvPr>
          <p:cNvSpPr txBox="1">
            <a:spLocks noChangeArrowheads="1"/>
          </p:cNvSpPr>
          <p:nvPr/>
        </p:nvSpPr>
        <p:spPr bwMode="auto">
          <a:xfrm>
            <a:off x="533400" y="3338513"/>
            <a:ext cx="4572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00"/>
                </a:solidFill>
              </a:rPr>
              <a:t>or</a:t>
            </a:r>
          </a:p>
        </p:txBody>
      </p:sp>
      <p:grpSp>
        <p:nvGrpSpPr>
          <p:cNvPr id="96535" name="Group 279">
            <a:extLst>
              <a:ext uri="{FF2B5EF4-FFF2-40B4-BE49-F238E27FC236}">
                <a16:creationId xmlns:a16="http://schemas.microsoft.com/office/drawing/2014/main" id="{C353CF92-59D3-4BFC-9C70-C97607C56977}"/>
              </a:ext>
            </a:extLst>
          </p:cNvPr>
          <p:cNvGrpSpPr>
            <a:grpSpLocks/>
          </p:cNvGrpSpPr>
          <p:nvPr/>
        </p:nvGrpSpPr>
        <p:grpSpPr bwMode="auto">
          <a:xfrm>
            <a:off x="990600" y="3140075"/>
            <a:ext cx="2438400" cy="960438"/>
            <a:chOff x="624" y="1978"/>
            <a:chExt cx="1536" cy="605"/>
          </a:xfrm>
        </p:grpSpPr>
        <p:sp>
          <p:nvSpPr>
            <p:cNvPr id="58488" name="Text Box 136">
              <a:extLst>
                <a:ext uri="{FF2B5EF4-FFF2-40B4-BE49-F238E27FC236}">
                  <a16:creationId xmlns:a16="http://schemas.microsoft.com/office/drawing/2014/main" id="{C8FBD5B9-37BB-4E24-A575-5D5E30638B55}"/>
                </a:ext>
              </a:extLst>
            </p:cNvPr>
            <p:cNvSpPr txBox="1">
              <a:spLocks noChangeArrowheads="1"/>
            </p:cNvSpPr>
            <p:nvPr/>
          </p:nvSpPr>
          <p:spPr bwMode="auto">
            <a:xfrm>
              <a:off x="1392" y="2112"/>
              <a:ext cx="52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9999FF"/>
                  </a:solidFill>
                </a:rPr>
                <a:t>dS</a:t>
              </a:r>
              <a:r>
                <a:rPr lang="en-US" altLang="en-US" sz="1800" b="1">
                  <a:solidFill>
                    <a:srgbClr val="9999FF"/>
                  </a:solidFill>
                  <a:latin typeface="ItalicC" pitchFamily="2" charset="0"/>
                </a:rPr>
                <a:t> </a:t>
              </a:r>
              <a:r>
                <a:rPr lang="en-US" altLang="en-US" sz="1800" b="1">
                  <a:solidFill>
                    <a:srgbClr val="9999FF"/>
                  </a:solidFill>
                </a:rPr>
                <a:t>=</a:t>
              </a:r>
            </a:p>
          </p:txBody>
        </p:sp>
        <p:grpSp>
          <p:nvGrpSpPr>
            <p:cNvPr id="58489" name="Group 137">
              <a:extLst>
                <a:ext uri="{FF2B5EF4-FFF2-40B4-BE49-F238E27FC236}">
                  <a16:creationId xmlns:a16="http://schemas.microsoft.com/office/drawing/2014/main" id="{B7476C29-612A-493B-88F8-3E63539703F7}"/>
                </a:ext>
              </a:extLst>
            </p:cNvPr>
            <p:cNvGrpSpPr>
              <a:grpSpLocks/>
            </p:cNvGrpSpPr>
            <p:nvPr/>
          </p:nvGrpSpPr>
          <p:grpSpPr bwMode="auto">
            <a:xfrm>
              <a:off x="1200" y="2054"/>
              <a:ext cx="192" cy="529"/>
              <a:chOff x="864" y="2159"/>
              <a:chExt cx="192" cy="529"/>
            </a:xfrm>
          </p:grpSpPr>
          <p:sp>
            <p:nvSpPr>
              <p:cNvPr id="58495" name="Line 138">
                <a:extLst>
                  <a:ext uri="{FF2B5EF4-FFF2-40B4-BE49-F238E27FC236}">
                    <a16:creationId xmlns:a16="http://schemas.microsoft.com/office/drawing/2014/main" id="{0B322AAB-0D88-4E21-A248-783CCC8494D9}"/>
                  </a:ext>
                </a:extLst>
              </p:cNvPr>
              <p:cNvSpPr>
                <a:spLocks noChangeShapeType="1"/>
              </p:cNvSpPr>
              <p:nvPr/>
            </p:nvSpPr>
            <p:spPr bwMode="auto">
              <a:xfrm rot="10800000">
                <a:off x="984" y="2235"/>
                <a:ext cx="0" cy="186"/>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58496" name="Group 139">
                <a:extLst>
                  <a:ext uri="{FF2B5EF4-FFF2-40B4-BE49-F238E27FC236}">
                    <a16:creationId xmlns:a16="http://schemas.microsoft.com/office/drawing/2014/main" id="{9237C8E4-A9F1-42BA-97C4-5B249814C582}"/>
                  </a:ext>
                </a:extLst>
              </p:cNvPr>
              <p:cNvGrpSpPr>
                <a:grpSpLocks/>
              </p:cNvGrpSpPr>
              <p:nvPr/>
            </p:nvGrpSpPr>
            <p:grpSpPr bwMode="auto">
              <a:xfrm rot="10800000">
                <a:off x="911" y="2420"/>
                <a:ext cx="72" cy="75"/>
                <a:chOff x="3168" y="3312"/>
                <a:chExt cx="96" cy="96"/>
              </a:xfrm>
            </p:grpSpPr>
            <p:sp>
              <p:nvSpPr>
                <p:cNvPr id="58502" name="Arc 140">
                  <a:extLst>
                    <a:ext uri="{FF2B5EF4-FFF2-40B4-BE49-F238E27FC236}">
                      <a16:creationId xmlns:a16="http://schemas.microsoft.com/office/drawing/2014/main" id="{600AA509-9A10-4238-9D61-9A0C6055532E}"/>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8503" name="Arc 141">
                  <a:extLst>
                    <a:ext uri="{FF2B5EF4-FFF2-40B4-BE49-F238E27FC236}">
                      <a16:creationId xmlns:a16="http://schemas.microsoft.com/office/drawing/2014/main" id="{71CB54C0-BA4C-4B98-9F40-FD681B405616}"/>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58497" name="Group 142">
                <a:extLst>
                  <a:ext uri="{FF2B5EF4-FFF2-40B4-BE49-F238E27FC236}">
                    <a16:creationId xmlns:a16="http://schemas.microsoft.com/office/drawing/2014/main" id="{492F9FA2-0FDE-43F7-AAB9-190E45085708}"/>
                  </a:ext>
                </a:extLst>
              </p:cNvPr>
              <p:cNvGrpSpPr>
                <a:grpSpLocks/>
              </p:cNvGrpSpPr>
              <p:nvPr/>
            </p:nvGrpSpPr>
            <p:grpSpPr bwMode="auto">
              <a:xfrm rot="10800000" flipH="1" flipV="1">
                <a:off x="983" y="2159"/>
                <a:ext cx="72" cy="75"/>
                <a:chOff x="3168" y="3312"/>
                <a:chExt cx="96" cy="96"/>
              </a:xfrm>
            </p:grpSpPr>
            <p:sp>
              <p:nvSpPr>
                <p:cNvPr id="58500" name="Arc 143">
                  <a:extLst>
                    <a:ext uri="{FF2B5EF4-FFF2-40B4-BE49-F238E27FC236}">
                      <a16:creationId xmlns:a16="http://schemas.microsoft.com/office/drawing/2014/main" id="{93F1DA06-14A1-455D-8B79-E5FF1D881E69}"/>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8501" name="Arc 144">
                  <a:extLst>
                    <a:ext uri="{FF2B5EF4-FFF2-40B4-BE49-F238E27FC236}">
                      <a16:creationId xmlns:a16="http://schemas.microsoft.com/office/drawing/2014/main" id="{1C5DC4C5-66CB-4DB9-9D45-13CE4957C7B2}"/>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58498" name="Text Box 145">
                <a:extLst>
                  <a:ext uri="{FF2B5EF4-FFF2-40B4-BE49-F238E27FC236}">
                    <a16:creationId xmlns:a16="http://schemas.microsoft.com/office/drawing/2014/main" id="{5AFBD428-9E27-4AE1-8C54-BA446F755B0B}"/>
                  </a:ext>
                </a:extLst>
              </p:cNvPr>
              <p:cNvSpPr txBox="1">
                <a:spLocks noChangeArrowheads="1"/>
              </p:cNvSpPr>
              <p:nvPr/>
            </p:nvSpPr>
            <p:spPr bwMode="auto">
              <a:xfrm>
                <a:off x="864" y="2496"/>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9999FF"/>
                    </a:solidFill>
                  </a:rPr>
                  <a:t>S</a:t>
                </a:r>
              </a:p>
            </p:txBody>
          </p:sp>
          <p:sp>
            <p:nvSpPr>
              <p:cNvPr id="58499" name="Oval 146">
                <a:extLst>
                  <a:ext uri="{FF2B5EF4-FFF2-40B4-BE49-F238E27FC236}">
                    <a16:creationId xmlns:a16="http://schemas.microsoft.com/office/drawing/2014/main" id="{A5E2FFFC-4D8B-4EC2-9C0E-E514131EDF93}"/>
                  </a:ext>
                </a:extLst>
              </p:cNvPr>
              <p:cNvSpPr>
                <a:spLocks noChangeArrowheads="1"/>
              </p:cNvSpPr>
              <p:nvPr/>
            </p:nvSpPr>
            <p:spPr bwMode="auto">
              <a:xfrm>
                <a:off x="912" y="2304"/>
                <a:ext cx="144" cy="48"/>
              </a:xfrm>
              <a:prstGeom prst="ellipse">
                <a:avLst/>
              </a:prstGeom>
              <a:noFill/>
              <a:ln w="190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58490" name="Rectangle 147">
              <a:extLst>
                <a:ext uri="{FF2B5EF4-FFF2-40B4-BE49-F238E27FC236}">
                  <a16:creationId xmlns:a16="http://schemas.microsoft.com/office/drawing/2014/main" id="{309AC8F2-70CB-49A6-A5D7-C6B7C8605B8C}"/>
                </a:ext>
              </a:extLst>
            </p:cNvPr>
            <p:cNvSpPr>
              <a:spLocks noChangeArrowheads="1"/>
            </p:cNvSpPr>
            <p:nvPr/>
          </p:nvSpPr>
          <p:spPr bwMode="auto">
            <a:xfrm>
              <a:off x="624" y="2103"/>
              <a:ext cx="42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9999FF"/>
                  </a:solidFill>
                </a:rPr>
                <a:t>Φ</a:t>
              </a:r>
              <a:r>
                <a:rPr lang="en-US" altLang="en-US" sz="1800" b="1" baseline="-25000">
                  <a:solidFill>
                    <a:srgbClr val="9999FF"/>
                  </a:solidFill>
                </a:rPr>
                <a:t>E</a:t>
              </a:r>
              <a:r>
                <a:rPr lang="en-US" altLang="en-US" sz="1800" b="1">
                  <a:solidFill>
                    <a:srgbClr val="9999FF"/>
                  </a:solidFill>
                </a:rPr>
                <a:t> =</a:t>
              </a:r>
            </a:p>
          </p:txBody>
        </p:sp>
        <p:sp>
          <p:nvSpPr>
            <p:cNvPr id="58491" name="Rectangle 148">
              <a:extLst>
                <a:ext uri="{FF2B5EF4-FFF2-40B4-BE49-F238E27FC236}">
                  <a16:creationId xmlns:a16="http://schemas.microsoft.com/office/drawing/2014/main" id="{1638074F-7D3A-4CF5-B4EB-C40478E8F27B}"/>
                </a:ext>
              </a:extLst>
            </p:cNvPr>
            <p:cNvSpPr>
              <a:spLocks noChangeArrowheads="1"/>
            </p:cNvSpPr>
            <p:nvPr/>
          </p:nvSpPr>
          <p:spPr bwMode="auto">
            <a:xfrm>
              <a:off x="1920" y="1978"/>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9999FF"/>
                  </a:solidFill>
                </a:rPr>
                <a:t>q</a:t>
              </a:r>
              <a:endParaRPr lang="en-US" altLang="en-US" sz="1800">
                <a:solidFill>
                  <a:srgbClr val="9999FF"/>
                </a:solidFill>
              </a:endParaRPr>
            </a:p>
          </p:txBody>
        </p:sp>
        <p:sp>
          <p:nvSpPr>
            <p:cNvPr id="58492" name="Rectangle 149">
              <a:extLst>
                <a:ext uri="{FF2B5EF4-FFF2-40B4-BE49-F238E27FC236}">
                  <a16:creationId xmlns:a16="http://schemas.microsoft.com/office/drawing/2014/main" id="{0708EF18-6C34-4FDC-8FCB-2D242D1E710C}"/>
                </a:ext>
              </a:extLst>
            </p:cNvPr>
            <p:cNvSpPr>
              <a:spLocks noChangeArrowheads="1"/>
            </p:cNvSpPr>
            <p:nvPr/>
          </p:nvSpPr>
          <p:spPr bwMode="auto">
            <a:xfrm>
              <a:off x="1923" y="2209"/>
              <a:ext cx="23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9999FF"/>
                  </a:solidFill>
                  <a:cs typeface="Arial" panose="020B0604020202020204" pitchFamily="34" charset="0"/>
                </a:rPr>
                <a:t>ε</a:t>
              </a:r>
              <a:r>
                <a:rPr lang="en-US" altLang="en-US" sz="1800" b="1" baseline="-25000">
                  <a:solidFill>
                    <a:srgbClr val="9999FF"/>
                  </a:solidFill>
                  <a:cs typeface="Arial" panose="020B0604020202020204" pitchFamily="34" charset="0"/>
                </a:rPr>
                <a:t>0</a:t>
              </a:r>
              <a:endParaRPr lang="el-GR" altLang="en-US" sz="1800" b="1" baseline="-25000">
                <a:solidFill>
                  <a:srgbClr val="9999FF"/>
                </a:solidFill>
                <a:cs typeface="Arial" panose="020B0604020202020204" pitchFamily="34" charset="0"/>
              </a:endParaRPr>
            </a:p>
          </p:txBody>
        </p:sp>
        <p:sp>
          <p:nvSpPr>
            <p:cNvPr id="58493" name="Line 150">
              <a:extLst>
                <a:ext uri="{FF2B5EF4-FFF2-40B4-BE49-F238E27FC236}">
                  <a16:creationId xmlns:a16="http://schemas.microsoft.com/office/drawing/2014/main" id="{BAEF55E3-9446-4653-9E07-DFA652B548F2}"/>
                </a:ext>
              </a:extLst>
            </p:cNvPr>
            <p:cNvSpPr>
              <a:spLocks noChangeShapeType="1"/>
            </p:cNvSpPr>
            <p:nvPr/>
          </p:nvSpPr>
          <p:spPr bwMode="auto">
            <a:xfrm>
              <a:off x="1920" y="2247"/>
              <a:ext cx="240" cy="0"/>
            </a:xfrm>
            <a:prstGeom prst="line">
              <a:avLst/>
            </a:prstGeom>
            <a:noFill/>
            <a:ln w="9525">
              <a:solidFill>
                <a:srgbClr val="CC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8494" name="Text Box 151">
              <a:extLst>
                <a:ext uri="{FF2B5EF4-FFF2-40B4-BE49-F238E27FC236}">
                  <a16:creationId xmlns:a16="http://schemas.microsoft.com/office/drawing/2014/main" id="{D30C35F9-490E-4F01-A1FC-4D9736DDEE8B}"/>
                </a:ext>
              </a:extLst>
            </p:cNvPr>
            <p:cNvSpPr txBox="1">
              <a:spLocks noChangeArrowheads="1"/>
            </p:cNvSpPr>
            <p:nvPr/>
          </p:nvSpPr>
          <p:spPr bwMode="auto">
            <a:xfrm>
              <a:off x="1008" y="2103"/>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9999FF"/>
                  </a:solidFill>
                </a:rPr>
                <a:t>E</a:t>
              </a:r>
            </a:p>
          </p:txBody>
        </p:sp>
      </p:grpSp>
      <p:grpSp>
        <p:nvGrpSpPr>
          <p:cNvPr id="96536" name="Group 280">
            <a:extLst>
              <a:ext uri="{FF2B5EF4-FFF2-40B4-BE49-F238E27FC236}">
                <a16:creationId xmlns:a16="http://schemas.microsoft.com/office/drawing/2014/main" id="{CD33D92B-B21E-45BD-BF49-450DE85A9595}"/>
              </a:ext>
            </a:extLst>
          </p:cNvPr>
          <p:cNvGrpSpPr>
            <a:grpSpLocks/>
          </p:cNvGrpSpPr>
          <p:nvPr/>
        </p:nvGrpSpPr>
        <p:grpSpPr bwMode="auto">
          <a:xfrm>
            <a:off x="533400" y="4024313"/>
            <a:ext cx="1828800" cy="733425"/>
            <a:chOff x="336" y="2535"/>
            <a:chExt cx="1152" cy="462"/>
          </a:xfrm>
        </p:grpSpPr>
        <p:sp>
          <p:nvSpPr>
            <p:cNvPr id="58482" name="Text Box 157">
              <a:extLst>
                <a:ext uri="{FF2B5EF4-FFF2-40B4-BE49-F238E27FC236}">
                  <a16:creationId xmlns:a16="http://schemas.microsoft.com/office/drawing/2014/main" id="{4158034A-7A9B-4B22-BEE7-4621435334FA}"/>
                </a:ext>
              </a:extLst>
            </p:cNvPr>
            <p:cNvSpPr txBox="1">
              <a:spLocks noChangeArrowheads="1"/>
            </p:cNvSpPr>
            <p:nvPr/>
          </p:nvSpPr>
          <p:spPr bwMode="auto">
            <a:xfrm>
              <a:off x="336" y="2640"/>
              <a:ext cx="81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99"/>
                  </a:solidFill>
                </a:rPr>
                <a:t>E x 4</a:t>
              </a:r>
              <a:r>
                <a:rPr lang="el-GR" altLang="en-US" sz="1800" b="1">
                  <a:solidFill>
                    <a:srgbClr val="FFFF99"/>
                  </a:solidFill>
                  <a:cs typeface="Arial" panose="020B0604020202020204" pitchFamily="34" charset="0"/>
                </a:rPr>
                <a:t>π</a:t>
              </a:r>
              <a:r>
                <a:rPr lang="en-US" altLang="en-US" sz="1800" b="1">
                  <a:solidFill>
                    <a:srgbClr val="FFFF99"/>
                  </a:solidFill>
                  <a:cs typeface="Arial" panose="020B0604020202020204" pitchFamily="34" charset="0"/>
                </a:rPr>
                <a:t> R</a:t>
              </a:r>
              <a:r>
                <a:rPr lang="en-US" altLang="en-US" sz="1800" b="1" baseline="30000">
                  <a:solidFill>
                    <a:srgbClr val="FFFF99"/>
                  </a:solidFill>
                  <a:cs typeface="Arial" panose="020B0604020202020204" pitchFamily="34" charset="0"/>
                </a:rPr>
                <a:t>2</a:t>
              </a:r>
              <a:endParaRPr lang="el-GR" altLang="en-US" sz="1800" b="1" baseline="30000">
                <a:solidFill>
                  <a:srgbClr val="FFFF99"/>
                </a:solidFill>
                <a:cs typeface="Arial" panose="020B0604020202020204" pitchFamily="34" charset="0"/>
              </a:endParaRPr>
            </a:p>
          </p:txBody>
        </p:sp>
        <p:grpSp>
          <p:nvGrpSpPr>
            <p:cNvPr id="58483" name="Group 158">
              <a:extLst>
                <a:ext uri="{FF2B5EF4-FFF2-40B4-BE49-F238E27FC236}">
                  <a16:creationId xmlns:a16="http://schemas.microsoft.com/office/drawing/2014/main" id="{D42FDBFC-350E-423B-A174-6A4880224D32}"/>
                </a:ext>
              </a:extLst>
            </p:cNvPr>
            <p:cNvGrpSpPr>
              <a:grpSpLocks/>
            </p:cNvGrpSpPr>
            <p:nvPr/>
          </p:nvGrpSpPr>
          <p:grpSpPr bwMode="auto">
            <a:xfrm>
              <a:off x="1056" y="2535"/>
              <a:ext cx="432" cy="462"/>
              <a:chOff x="1680" y="2658"/>
              <a:chExt cx="432" cy="462"/>
            </a:xfrm>
          </p:grpSpPr>
          <p:sp>
            <p:nvSpPr>
              <p:cNvPr id="58484" name="Rectangle 159">
                <a:extLst>
                  <a:ext uri="{FF2B5EF4-FFF2-40B4-BE49-F238E27FC236}">
                    <a16:creationId xmlns:a16="http://schemas.microsoft.com/office/drawing/2014/main" id="{D29E03E3-BF6A-4E40-9262-55C3D7045981}"/>
                  </a:ext>
                </a:extLst>
              </p:cNvPr>
              <p:cNvSpPr>
                <a:spLocks noChangeArrowheads="1"/>
              </p:cNvSpPr>
              <p:nvPr/>
            </p:nvSpPr>
            <p:spPr bwMode="auto">
              <a:xfrm>
                <a:off x="1872" y="2658"/>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99"/>
                    </a:solidFill>
                  </a:rPr>
                  <a:t>q</a:t>
                </a:r>
                <a:endParaRPr lang="en-US" altLang="en-US" sz="1800">
                  <a:solidFill>
                    <a:srgbClr val="FFFF99"/>
                  </a:solidFill>
                </a:endParaRPr>
              </a:p>
            </p:txBody>
          </p:sp>
          <p:sp>
            <p:nvSpPr>
              <p:cNvPr id="58485" name="Rectangle 160">
                <a:extLst>
                  <a:ext uri="{FF2B5EF4-FFF2-40B4-BE49-F238E27FC236}">
                    <a16:creationId xmlns:a16="http://schemas.microsoft.com/office/drawing/2014/main" id="{D1706FC7-A442-49E1-ACD6-D8141973939A}"/>
                  </a:ext>
                </a:extLst>
              </p:cNvPr>
              <p:cNvSpPr>
                <a:spLocks noChangeArrowheads="1"/>
              </p:cNvSpPr>
              <p:nvPr/>
            </p:nvSpPr>
            <p:spPr bwMode="auto">
              <a:xfrm>
                <a:off x="1875" y="2889"/>
                <a:ext cx="23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FFFF99"/>
                    </a:solidFill>
                    <a:cs typeface="Arial" panose="020B0604020202020204" pitchFamily="34" charset="0"/>
                  </a:rPr>
                  <a:t>ε</a:t>
                </a:r>
                <a:r>
                  <a:rPr lang="en-US" altLang="en-US" sz="1800" b="1" baseline="-25000">
                    <a:solidFill>
                      <a:srgbClr val="FFFF99"/>
                    </a:solidFill>
                    <a:cs typeface="Arial" panose="020B0604020202020204" pitchFamily="34" charset="0"/>
                  </a:rPr>
                  <a:t>0</a:t>
                </a:r>
                <a:endParaRPr lang="el-GR" altLang="en-US" sz="1800" b="1" baseline="-25000">
                  <a:solidFill>
                    <a:srgbClr val="FFFF99"/>
                  </a:solidFill>
                  <a:cs typeface="Arial" panose="020B0604020202020204" pitchFamily="34" charset="0"/>
                </a:endParaRPr>
              </a:p>
            </p:txBody>
          </p:sp>
          <p:sp>
            <p:nvSpPr>
              <p:cNvPr id="58486" name="Line 161">
                <a:extLst>
                  <a:ext uri="{FF2B5EF4-FFF2-40B4-BE49-F238E27FC236}">
                    <a16:creationId xmlns:a16="http://schemas.microsoft.com/office/drawing/2014/main" id="{09B4175D-44ED-4445-B256-18AD33A2BAF9}"/>
                  </a:ext>
                </a:extLst>
              </p:cNvPr>
              <p:cNvSpPr>
                <a:spLocks noChangeShapeType="1"/>
              </p:cNvSpPr>
              <p:nvPr/>
            </p:nvSpPr>
            <p:spPr bwMode="auto">
              <a:xfrm>
                <a:off x="1872" y="2927"/>
                <a:ext cx="240" cy="0"/>
              </a:xfrm>
              <a:prstGeom prst="line">
                <a:avLst/>
              </a:prstGeom>
              <a:noFill/>
              <a:ln w="9525">
                <a:solidFill>
                  <a:srgbClr val="CC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8487" name="Text Box 162">
                <a:extLst>
                  <a:ext uri="{FF2B5EF4-FFF2-40B4-BE49-F238E27FC236}">
                    <a16:creationId xmlns:a16="http://schemas.microsoft.com/office/drawing/2014/main" id="{2E6E655D-ABFF-4FBF-B119-AF093535EEE8}"/>
                  </a:ext>
                </a:extLst>
              </p:cNvPr>
              <p:cNvSpPr txBox="1">
                <a:spLocks noChangeArrowheads="1"/>
              </p:cNvSpPr>
              <p:nvPr/>
            </p:nvSpPr>
            <p:spPr bwMode="auto">
              <a:xfrm>
                <a:off x="1680" y="2793"/>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99"/>
                    </a:solidFill>
                  </a:rPr>
                  <a:t>=</a:t>
                </a:r>
              </a:p>
            </p:txBody>
          </p:sp>
        </p:grpSp>
      </p:grpSp>
      <p:grpSp>
        <p:nvGrpSpPr>
          <p:cNvPr id="96419" name="Group 163">
            <a:extLst>
              <a:ext uri="{FF2B5EF4-FFF2-40B4-BE49-F238E27FC236}">
                <a16:creationId xmlns:a16="http://schemas.microsoft.com/office/drawing/2014/main" id="{769E47C6-6DBA-41D8-8E7D-1741007AFA5D}"/>
              </a:ext>
            </a:extLst>
          </p:cNvPr>
          <p:cNvGrpSpPr>
            <a:grpSpLocks/>
          </p:cNvGrpSpPr>
          <p:nvPr/>
        </p:nvGrpSpPr>
        <p:grpSpPr bwMode="auto">
          <a:xfrm>
            <a:off x="304800" y="1738313"/>
            <a:ext cx="4724400" cy="366712"/>
            <a:chOff x="48" y="1200"/>
            <a:chExt cx="2976" cy="231"/>
          </a:xfrm>
        </p:grpSpPr>
        <p:sp>
          <p:nvSpPr>
            <p:cNvPr id="58479" name="Text Box 164">
              <a:extLst>
                <a:ext uri="{FF2B5EF4-FFF2-40B4-BE49-F238E27FC236}">
                  <a16:creationId xmlns:a16="http://schemas.microsoft.com/office/drawing/2014/main" id="{C127D8F1-E0B3-42DF-802F-9403231CC162}"/>
                </a:ext>
              </a:extLst>
            </p:cNvPr>
            <p:cNvSpPr txBox="1">
              <a:spLocks noChangeArrowheads="1"/>
            </p:cNvSpPr>
            <p:nvPr/>
          </p:nvSpPr>
          <p:spPr bwMode="auto">
            <a:xfrm>
              <a:off x="48" y="1200"/>
              <a:ext cx="297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CCFF"/>
                  </a:solidFill>
                </a:rPr>
                <a:t>Since E and dS are in the same direction,</a:t>
              </a:r>
            </a:p>
          </p:txBody>
        </p:sp>
        <p:sp>
          <p:nvSpPr>
            <p:cNvPr id="58480" name="Line 165">
              <a:extLst>
                <a:ext uri="{FF2B5EF4-FFF2-40B4-BE49-F238E27FC236}">
                  <a16:creationId xmlns:a16="http://schemas.microsoft.com/office/drawing/2014/main" id="{31EED63A-EF33-41B0-93F8-5D364A958737}"/>
                </a:ext>
              </a:extLst>
            </p:cNvPr>
            <p:cNvSpPr>
              <a:spLocks noChangeShapeType="1"/>
            </p:cNvSpPr>
            <p:nvPr/>
          </p:nvSpPr>
          <p:spPr bwMode="auto">
            <a:xfrm>
              <a:off x="528" y="1200"/>
              <a:ext cx="144" cy="0"/>
            </a:xfrm>
            <a:prstGeom prst="line">
              <a:avLst/>
            </a:prstGeom>
            <a:noFill/>
            <a:ln w="12700">
              <a:solidFill>
                <a:srgbClr val="00CC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8481" name="Line 166">
              <a:extLst>
                <a:ext uri="{FF2B5EF4-FFF2-40B4-BE49-F238E27FC236}">
                  <a16:creationId xmlns:a16="http://schemas.microsoft.com/office/drawing/2014/main" id="{B0A58F53-3940-4510-BFA0-D685B745596A}"/>
                </a:ext>
              </a:extLst>
            </p:cNvPr>
            <p:cNvSpPr>
              <a:spLocks noChangeShapeType="1"/>
            </p:cNvSpPr>
            <p:nvPr/>
          </p:nvSpPr>
          <p:spPr bwMode="auto">
            <a:xfrm>
              <a:off x="1008" y="1200"/>
              <a:ext cx="144" cy="0"/>
            </a:xfrm>
            <a:prstGeom prst="line">
              <a:avLst/>
            </a:prstGeom>
            <a:noFill/>
            <a:ln w="12700">
              <a:solidFill>
                <a:srgbClr val="00CC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96423" name="Text Box 167">
            <a:extLst>
              <a:ext uri="{FF2B5EF4-FFF2-40B4-BE49-F238E27FC236}">
                <a16:creationId xmlns:a16="http://schemas.microsoft.com/office/drawing/2014/main" id="{9F4F0A36-4584-4A63-B0F1-11B9D90111EC}"/>
              </a:ext>
            </a:extLst>
          </p:cNvPr>
          <p:cNvSpPr txBox="1">
            <a:spLocks noChangeArrowheads="1"/>
          </p:cNvSpPr>
          <p:nvPr/>
        </p:nvSpPr>
        <p:spPr bwMode="auto">
          <a:xfrm>
            <a:off x="2590800" y="4238625"/>
            <a:ext cx="457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00"/>
                </a:solidFill>
              </a:rPr>
              <a:t>or</a:t>
            </a:r>
          </a:p>
        </p:txBody>
      </p:sp>
      <p:grpSp>
        <p:nvGrpSpPr>
          <p:cNvPr id="96518" name="Group 262">
            <a:extLst>
              <a:ext uri="{FF2B5EF4-FFF2-40B4-BE49-F238E27FC236}">
                <a16:creationId xmlns:a16="http://schemas.microsoft.com/office/drawing/2014/main" id="{214EA2F8-F9AE-4BAC-8945-CA15CC6790B0}"/>
              </a:ext>
            </a:extLst>
          </p:cNvPr>
          <p:cNvGrpSpPr>
            <a:grpSpLocks/>
          </p:cNvGrpSpPr>
          <p:nvPr/>
        </p:nvGrpSpPr>
        <p:grpSpPr bwMode="auto">
          <a:xfrm>
            <a:off x="3276600" y="3962400"/>
            <a:ext cx="1676400" cy="900113"/>
            <a:chOff x="2688" y="2496"/>
            <a:chExt cx="1056" cy="567"/>
          </a:xfrm>
        </p:grpSpPr>
        <p:sp>
          <p:nvSpPr>
            <p:cNvPr id="58474" name="Text Box 153">
              <a:extLst>
                <a:ext uri="{FF2B5EF4-FFF2-40B4-BE49-F238E27FC236}">
                  <a16:creationId xmlns:a16="http://schemas.microsoft.com/office/drawing/2014/main" id="{3EF27448-782B-4F9E-881A-C04559A9CD63}"/>
                </a:ext>
              </a:extLst>
            </p:cNvPr>
            <p:cNvSpPr txBox="1">
              <a:spLocks noChangeArrowheads="1"/>
            </p:cNvSpPr>
            <p:nvPr/>
          </p:nvSpPr>
          <p:spPr bwMode="auto">
            <a:xfrm>
              <a:off x="2688" y="2649"/>
              <a:ext cx="3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CCFF66"/>
                  </a:solidFill>
                  <a:cs typeface="Arial" panose="020B0604020202020204" pitchFamily="34" charset="0"/>
                </a:rPr>
                <a:t>E =</a:t>
              </a:r>
              <a:r>
                <a:rPr lang="en-US" altLang="en-US" sz="1800" b="1">
                  <a:solidFill>
                    <a:srgbClr val="CCFF66"/>
                  </a:solidFill>
                </a:rPr>
                <a:t> </a:t>
              </a:r>
            </a:p>
          </p:txBody>
        </p:sp>
        <p:sp>
          <p:nvSpPr>
            <p:cNvPr id="58475" name="Text Box 154">
              <a:extLst>
                <a:ext uri="{FF2B5EF4-FFF2-40B4-BE49-F238E27FC236}">
                  <a16:creationId xmlns:a16="http://schemas.microsoft.com/office/drawing/2014/main" id="{A101AB1B-5187-493A-BEB7-B0A9BF7EDF54}"/>
                </a:ext>
              </a:extLst>
            </p:cNvPr>
            <p:cNvSpPr txBox="1">
              <a:spLocks noChangeArrowheads="1"/>
            </p:cNvSpPr>
            <p:nvPr/>
          </p:nvSpPr>
          <p:spPr bwMode="auto">
            <a:xfrm>
              <a:off x="3216" y="2496"/>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CCFF66"/>
                  </a:solidFill>
                </a:rPr>
                <a:t> q</a:t>
              </a:r>
              <a:endParaRPr lang="en-US" altLang="en-US" sz="1800">
                <a:solidFill>
                  <a:srgbClr val="CCFF66"/>
                </a:solidFill>
              </a:endParaRPr>
            </a:p>
          </p:txBody>
        </p:sp>
        <p:sp>
          <p:nvSpPr>
            <p:cNvPr id="58476" name="Text Box 155">
              <a:extLst>
                <a:ext uri="{FF2B5EF4-FFF2-40B4-BE49-F238E27FC236}">
                  <a16:creationId xmlns:a16="http://schemas.microsoft.com/office/drawing/2014/main" id="{43F1C597-A139-471F-9AB0-7150FE6279D4}"/>
                </a:ext>
              </a:extLst>
            </p:cNvPr>
            <p:cNvSpPr txBox="1">
              <a:spLocks noChangeArrowheads="1"/>
            </p:cNvSpPr>
            <p:nvPr/>
          </p:nvSpPr>
          <p:spPr bwMode="auto">
            <a:xfrm>
              <a:off x="3024" y="2784"/>
              <a:ext cx="67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CCFF66"/>
                  </a:solidFill>
                </a:rPr>
                <a:t>4</a:t>
              </a:r>
              <a:r>
                <a:rPr lang="el-GR" altLang="en-US" sz="1800" b="1">
                  <a:solidFill>
                    <a:srgbClr val="CCFF66"/>
                  </a:solidFill>
                </a:rPr>
                <a:t>πε</a:t>
              </a:r>
              <a:r>
                <a:rPr lang="en-US" altLang="en-US" sz="1800" b="1" baseline="-25000">
                  <a:solidFill>
                    <a:srgbClr val="CCFF66"/>
                  </a:solidFill>
                </a:rPr>
                <a:t>0</a:t>
              </a:r>
              <a:r>
                <a:rPr lang="en-US" altLang="en-US" sz="1800" b="1">
                  <a:solidFill>
                    <a:srgbClr val="CCFF66"/>
                  </a:solidFill>
                </a:rPr>
                <a:t> R</a:t>
              </a:r>
              <a:r>
                <a:rPr lang="en-US" altLang="en-US" sz="1800" b="1" baseline="30000">
                  <a:solidFill>
                    <a:srgbClr val="CCFF66"/>
                  </a:solidFill>
                </a:rPr>
                <a:t>2  </a:t>
              </a:r>
            </a:p>
          </p:txBody>
        </p:sp>
        <p:sp>
          <p:nvSpPr>
            <p:cNvPr id="58477" name="Line 156">
              <a:extLst>
                <a:ext uri="{FF2B5EF4-FFF2-40B4-BE49-F238E27FC236}">
                  <a16:creationId xmlns:a16="http://schemas.microsoft.com/office/drawing/2014/main" id="{0769A6DD-33CD-47D3-BD92-222FCC1079DF}"/>
                </a:ext>
              </a:extLst>
            </p:cNvPr>
            <p:cNvSpPr>
              <a:spLocks noChangeShapeType="1"/>
            </p:cNvSpPr>
            <p:nvPr/>
          </p:nvSpPr>
          <p:spPr bwMode="auto">
            <a:xfrm>
              <a:off x="3072" y="2784"/>
              <a:ext cx="576" cy="0"/>
            </a:xfrm>
            <a:prstGeom prst="line">
              <a:avLst/>
            </a:prstGeom>
            <a:noFill/>
            <a:ln w="19050">
              <a:solidFill>
                <a:srgbClr val="CCFF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8478" name="Rectangle 168">
              <a:extLst>
                <a:ext uri="{FF2B5EF4-FFF2-40B4-BE49-F238E27FC236}">
                  <a16:creationId xmlns:a16="http://schemas.microsoft.com/office/drawing/2014/main" id="{EC74157C-EDCB-4234-A5E5-501CDC265B61}"/>
                </a:ext>
              </a:extLst>
            </p:cNvPr>
            <p:cNvSpPr>
              <a:spLocks noChangeArrowheads="1"/>
            </p:cNvSpPr>
            <p:nvPr/>
          </p:nvSpPr>
          <p:spPr bwMode="auto">
            <a:xfrm>
              <a:off x="2688" y="2535"/>
              <a:ext cx="1056" cy="528"/>
            </a:xfrm>
            <a:prstGeom prst="rect">
              <a:avLst/>
            </a:prstGeom>
            <a:noFill/>
            <a:ln w="28575">
              <a:solidFill>
                <a:srgbClr val="FF66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96426" name="Rectangle 170">
            <a:extLst>
              <a:ext uri="{FF2B5EF4-FFF2-40B4-BE49-F238E27FC236}">
                <a16:creationId xmlns:a16="http://schemas.microsoft.com/office/drawing/2014/main" id="{25FAEBB3-A257-4E2E-B4A6-8E59BF027996}"/>
              </a:ext>
            </a:extLst>
          </p:cNvPr>
          <p:cNvSpPr>
            <a:spLocks noChangeArrowheads="1"/>
          </p:cNvSpPr>
          <p:nvPr/>
        </p:nvSpPr>
        <p:spPr bwMode="auto">
          <a:xfrm>
            <a:off x="285750" y="76200"/>
            <a:ext cx="4768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 </a:t>
            </a:r>
            <a:r>
              <a:rPr lang="en-US" altLang="en-US" sz="1800" b="1">
                <a:solidFill>
                  <a:srgbClr val="FFCC99"/>
                </a:solidFill>
              </a:rPr>
              <a:t>ii) At a point A on the surface of the shell:</a:t>
            </a:r>
          </a:p>
        </p:txBody>
      </p:sp>
      <p:sp>
        <p:nvSpPr>
          <p:cNvPr id="96427" name="Text Box 171">
            <a:extLst>
              <a:ext uri="{FF2B5EF4-FFF2-40B4-BE49-F238E27FC236}">
                <a16:creationId xmlns:a16="http://schemas.microsoft.com/office/drawing/2014/main" id="{67A77E3C-8F39-41B3-AE91-0CE538E001F9}"/>
              </a:ext>
            </a:extLst>
          </p:cNvPr>
          <p:cNvSpPr txBox="1">
            <a:spLocks noChangeArrowheads="1"/>
          </p:cNvSpPr>
          <p:nvPr/>
        </p:nvSpPr>
        <p:spPr bwMode="auto">
          <a:xfrm>
            <a:off x="5334000" y="5029200"/>
            <a:ext cx="3657600" cy="1219200"/>
          </a:xfrm>
          <a:prstGeom prst="rect">
            <a:avLst/>
          </a:prstGeom>
          <a:noFill/>
          <a:ln w="28575">
            <a:solidFill>
              <a:srgbClr val="FFCC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FFCC"/>
                </a:solidFill>
              </a:rPr>
              <a:t>Electric field due to a uniformly charged thin spherical shell at a point on the surface of the shell is maximum.</a:t>
            </a:r>
            <a:endParaRPr lang="el-GR" altLang="en-US" sz="1800">
              <a:solidFill>
                <a:srgbClr val="00FFCC"/>
              </a:solidFill>
              <a:cs typeface="Arial" panose="020B0604020202020204" pitchFamily="34" charset="0"/>
            </a:endParaRPr>
          </a:p>
        </p:txBody>
      </p:sp>
      <p:sp>
        <p:nvSpPr>
          <p:cNvPr id="96520" name="Text Box 264">
            <a:extLst>
              <a:ext uri="{FF2B5EF4-FFF2-40B4-BE49-F238E27FC236}">
                <a16:creationId xmlns:a16="http://schemas.microsoft.com/office/drawing/2014/main" id="{D6E0B69A-073A-423F-A5CB-297639E1753B}"/>
              </a:ext>
            </a:extLst>
          </p:cNvPr>
          <p:cNvSpPr txBox="1">
            <a:spLocks noChangeArrowheads="1"/>
          </p:cNvSpPr>
          <p:nvPr/>
        </p:nvSpPr>
        <p:spPr bwMode="auto">
          <a:xfrm>
            <a:off x="457200" y="5181600"/>
            <a:ext cx="2362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99CCFF"/>
                </a:solidFill>
              </a:rPr>
              <a:t>Since q = </a:t>
            </a:r>
            <a:r>
              <a:rPr lang="el-GR" altLang="en-US" sz="1800" b="1">
                <a:solidFill>
                  <a:srgbClr val="99CCFF"/>
                </a:solidFill>
                <a:cs typeface="Arial" panose="020B0604020202020204" pitchFamily="34" charset="0"/>
              </a:rPr>
              <a:t>σ</a:t>
            </a:r>
            <a:r>
              <a:rPr lang="en-US" altLang="en-US" sz="1800" b="1">
                <a:solidFill>
                  <a:srgbClr val="99CCFF"/>
                </a:solidFill>
                <a:cs typeface="Arial" panose="020B0604020202020204" pitchFamily="34" charset="0"/>
              </a:rPr>
              <a:t> </a:t>
            </a:r>
            <a:r>
              <a:rPr lang="en-US" altLang="en-US" sz="1800" b="1">
                <a:solidFill>
                  <a:srgbClr val="99CCFF"/>
                </a:solidFill>
              </a:rPr>
              <a:t>x 4</a:t>
            </a:r>
            <a:r>
              <a:rPr lang="el-GR" altLang="en-US" sz="1800" b="1">
                <a:solidFill>
                  <a:srgbClr val="99CCFF"/>
                </a:solidFill>
                <a:cs typeface="Arial" panose="020B0604020202020204" pitchFamily="34" charset="0"/>
              </a:rPr>
              <a:t>π</a:t>
            </a:r>
            <a:r>
              <a:rPr lang="en-US" altLang="en-US" sz="1800" b="1">
                <a:solidFill>
                  <a:srgbClr val="99CCFF"/>
                </a:solidFill>
                <a:cs typeface="Arial" panose="020B0604020202020204" pitchFamily="34" charset="0"/>
              </a:rPr>
              <a:t> R</a:t>
            </a:r>
            <a:r>
              <a:rPr lang="en-US" altLang="en-US" sz="1800" b="1" baseline="30000">
                <a:solidFill>
                  <a:srgbClr val="99CCFF"/>
                </a:solidFill>
                <a:cs typeface="Arial" panose="020B0604020202020204" pitchFamily="34" charset="0"/>
              </a:rPr>
              <a:t>2</a:t>
            </a:r>
            <a:r>
              <a:rPr lang="en-US" altLang="en-US" sz="1800" b="1">
                <a:solidFill>
                  <a:srgbClr val="99CCFF"/>
                </a:solidFill>
                <a:cs typeface="Arial" panose="020B0604020202020204" pitchFamily="34" charset="0"/>
              </a:rPr>
              <a:t>,</a:t>
            </a:r>
            <a:endParaRPr lang="el-GR" altLang="en-US" sz="1800" b="1">
              <a:solidFill>
                <a:srgbClr val="99CCFF"/>
              </a:solidFill>
              <a:cs typeface="Arial" panose="020B0604020202020204" pitchFamily="34" charset="0"/>
            </a:endParaRPr>
          </a:p>
        </p:txBody>
      </p:sp>
      <p:grpSp>
        <p:nvGrpSpPr>
          <p:cNvPr id="96521" name="Group 265">
            <a:extLst>
              <a:ext uri="{FF2B5EF4-FFF2-40B4-BE49-F238E27FC236}">
                <a16:creationId xmlns:a16="http://schemas.microsoft.com/office/drawing/2014/main" id="{54D27D98-527B-44E1-8B8B-B66550A5D7F7}"/>
              </a:ext>
            </a:extLst>
          </p:cNvPr>
          <p:cNvGrpSpPr>
            <a:grpSpLocks/>
          </p:cNvGrpSpPr>
          <p:nvPr/>
        </p:nvGrpSpPr>
        <p:grpSpPr bwMode="auto">
          <a:xfrm>
            <a:off x="3048000" y="5548313"/>
            <a:ext cx="152400" cy="152400"/>
            <a:chOff x="2304" y="2688"/>
            <a:chExt cx="96" cy="96"/>
          </a:xfrm>
        </p:grpSpPr>
        <p:sp>
          <p:nvSpPr>
            <p:cNvPr id="58471" name="Oval 266">
              <a:extLst>
                <a:ext uri="{FF2B5EF4-FFF2-40B4-BE49-F238E27FC236}">
                  <a16:creationId xmlns:a16="http://schemas.microsoft.com/office/drawing/2014/main" id="{73593B5E-2C57-44C3-B919-CE9588C132A8}"/>
                </a:ext>
              </a:extLst>
            </p:cNvPr>
            <p:cNvSpPr>
              <a:spLocks noChangeArrowheads="1"/>
            </p:cNvSpPr>
            <p:nvPr/>
          </p:nvSpPr>
          <p:spPr bwMode="auto">
            <a:xfrm>
              <a:off x="2304" y="2752"/>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8472" name="Oval 267">
              <a:extLst>
                <a:ext uri="{FF2B5EF4-FFF2-40B4-BE49-F238E27FC236}">
                  <a16:creationId xmlns:a16="http://schemas.microsoft.com/office/drawing/2014/main" id="{1BA855F9-AF7F-464A-8A48-06088023FE05}"/>
                </a:ext>
              </a:extLst>
            </p:cNvPr>
            <p:cNvSpPr>
              <a:spLocks noChangeArrowheads="1"/>
            </p:cNvSpPr>
            <p:nvPr/>
          </p:nvSpPr>
          <p:spPr bwMode="auto">
            <a:xfrm>
              <a:off x="2368" y="2752"/>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8473" name="Oval 268">
              <a:extLst>
                <a:ext uri="{FF2B5EF4-FFF2-40B4-BE49-F238E27FC236}">
                  <a16:creationId xmlns:a16="http://schemas.microsoft.com/office/drawing/2014/main" id="{9980493E-79F0-4E98-A37A-CCF16F258B4C}"/>
                </a:ext>
              </a:extLst>
            </p:cNvPr>
            <p:cNvSpPr>
              <a:spLocks noChangeArrowheads="1"/>
            </p:cNvSpPr>
            <p:nvPr/>
          </p:nvSpPr>
          <p:spPr bwMode="auto">
            <a:xfrm>
              <a:off x="2336" y="2688"/>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grpSp>
        <p:nvGrpSpPr>
          <p:cNvPr id="96537" name="Group 281">
            <a:extLst>
              <a:ext uri="{FF2B5EF4-FFF2-40B4-BE49-F238E27FC236}">
                <a16:creationId xmlns:a16="http://schemas.microsoft.com/office/drawing/2014/main" id="{762FB8A9-9755-485F-AEC9-44C01DC3A881}"/>
              </a:ext>
            </a:extLst>
          </p:cNvPr>
          <p:cNvGrpSpPr>
            <a:grpSpLocks/>
          </p:cNvGrpSpPr>
          <p:nvPr/>
        </p:nvGrpSpPr>
        <p:grpSpPr bwMode="auto">
          <a:xfrm>
            <a:off x="3505200" y="5243513"/>
            <a:ext cx="1219200" cy="838200"/>
            <a:chOff x="2208" y="3303"/>
            <a:chExt cx="768" cy="528"/>
          </a:xfrm>
        </p:grpSpPr>
        <p:sp>
          <p:nvSpPr>
            <p:cNvPr id="58466" name="Text Box 269">
              <a:extLst>
                <a:ext uri="{FF2B5EF4-FFF2-40B4-BE49-F238E27FC236}">
                  <a16:creationId xmlns:a16="http://schemas.microsoft.com/office/drawing/2014/main" id="{95F1FAEB-0862-44EA-865E-AE8BFF8FC7D4}"/>
                </a:ext>
              </a:extLst>
            </p:cNvPr>
            <p:cNvSpPr txBox="1">
              <a:spLocks noChangeArrowheads="1"/>
            </p:cNvSpPr>
            <p:nvPr/>
          </p:nvSpPr>
          <p:spPr bwMode="auto">
            <a:xfrm>
              <a:off x="2208" y="3417"/>
              <a:ext cx="3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6600"/>
                  </a:solidFill>
                  <a:cs typeface="Arial" panose="020B0604020202020204" pitchFamily="34" charset="0"/>
                </a:rPr>
                <a:t>E =</a:t>
              </a:r>
              <a:r>
                <a:rPr lang="en-US" altLang="en-US" sz="1800" b="1">
                  <a:solidFill>
                    <a:srgbClr val="FF6600"/>
                  </a:solidFill>
                </a:rPr>
                <a:t> </a:t>
              </a:r>
            </a:p>
          </p:txBody>
        </p:sp>
        <p:sp>
          <p:nvSpPr>
            <p:cNvPr id="58467" name="Text Box 270">
              <a:extLst>
                <a:ext uri="{FF2B5EF4-FFF2-40B4-BE49-F238E27FC236}">
                  <a16:creationId xmlns:a16="http://schemas.microsoft.com/office/drawing/2014/main" id="{2A2E0BF0-11FE-4ECE-A553-61BA6BC61189}"/>
                </a:ext>
              </a:extLst>
            </p:cNvPr>
            <p:cNvSpPr txBox="1">
              <a:spLocks noChangeArrowheads="1"/>
            </p:cNvSpPr>
            <p:nvPr/>
          </p:nvSpPr>
          <p:spPr bwMode="auto">
            <a:xfrm>
              <a:off x="2640" y="3552"/>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n-US" sz="1800" b="1">
                  <a:solidFill>
                    <a:srgbClr val="FF6600"/>
                  </a:solidFill>
                </a:rPr>
                <a:t>ε</a:t>
              </a:r>
              <a:r>
                <a:rPr lang="en-US" altLang="en-US" sz="1800" b="1" baseline="-25000">
                  <a:solidFill>
                    <a:srgbClr val="FF6600"/>
                  </a:solidFill>
                </a:rPr>
                <a:t>0</a:t>
              </a:r>
              <a:endParaRPr lang="en-US" altLang="en-US" sz="1800" b="1" baseline="30000">
                <a:solidFill>
                  <a:srgbClr val="FF6600"/>
                </a:solidFill>
              </a:endParaRPr>
            </a:p>
          </p:txBody>
        </p:sp>
        <p:sp>
          <p:nvSpPr>
            <p:cNvPr id="58468" name="Rectangle 271">
              <a:extLst>
                <a:ext uri="{FF2B5EF4-FFF2-40B4-BE49-F238E27FC236}">
                  <a16:creationId xmlns:a16="http://schemas.microsoft.com/office/drawing/2014/main" id="{21A023E3-7269-4897-BC8C-7AFA88EB1644}"/>
                </a:ext>
              </a:extLst>
            </p:cNvPr>
            <p:cNvSpPr>
              <a:spLocks noChangeArrowheads="1"/>
            </p:cNvSpPr>
            <p:nvPr/>
          </p:nvSpPr>
          <p:spPr bwMode="auto">
            <a:xfrm>
              <a:off x="2208" y="3303"/>
              <a:ext cx="768" cy="528"/>
            </a:xfrm>
            <a:prstGeom prst="rect">
              <a:avLst/>
            </a:prstGeom>
            <a:noFill/>
            <a:ln w="28575">
              <a:solidFill>
                <a:srgbClr val="CC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8469" name="Text Box 273">
              <a:extLst>
                <a:ext uri="{FF2B5EF4-FFF2-40B4-BE49-F238E27FC236}">
                  <a16:creationId xmlns:a16="http://schemas.microsoft.com/office/drawing/2014/main" id="{4AC18818-964B-42C8-9391-A2DFF55EC7BF}"/>
                </a:ext>
              </a:extLst>
            </p:cNvPr>
            <p:cNvSpPr txBox="1">
              <a:spLocks noChangeArrowheads="1"/>
            </p:cNvSpPr>
            <p:nvPr/>
          </p:nvSpPr>
          <p:spPr bwMode="auto">
            <a:xfrm>
              <a:off x="2640" y="3312"/>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n-US" sz="1800" b="1">
                  <a:solidFill>
                    <a:srgbClr val="FF6600"/>
                  </a:solidFill>
                </a:rPr>
                <a:t>σ</a:t>
              </a:r>
              <a:endParaRPr lang="en-US" altLang="en-US" sz="1800" b="1" baseline="30000">
                <a:solidFill>
                  <a:srgbClr val="FF6600"/>
                </a:solidFill>
              </a:endParaRPr>
            </a:p>
          </p:txBody>
        </p:sp>
        <p:sp>
          <p:nvSpPr>
            <p:cNvPr id="58470" name="Line 274">
              <a:extLst>
                <a:ext uri="{FF2B5EF4-FFF2-40B4-BE49-F238E27FC236}">
                  <a16:creationId xmlns:a16="http://schemas.microsoft.com/office/drawing/2014/main" id="{BB59D706-1384-4E42-97B5-4E2A4213F376}"/>
                </a:ext>
              </a:extLst>
            </p:cNvPr>
            <p:cNvSpPr>
              <a:spLocks noChangeShapeType="1"/>
            </p:cNvSpPr>
            <p:nvPr/>
          </p:nvSpPr>
          <p:spPr bwMode="auto">
            <a:xfrm>
              <a:off x="2640" y="3552"/>
              <a:ext cx="240" cy="0"/>
            </a:xfrm>
            <a:prstGeom prst="line">
              <a:avLst/>
            </a:prstGeom>
            <a:noFill/>
            <a:ln w="1905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96534" name="Group 278">
            <a:extLst>
              <a:ext uri="{FF2B5EF4-FFF2-40B4-BE49-F238E27FC236}">
                <a16:creationId xmlns:a16="http://schemas.microsoft.com/office/drawing/2014/main" id="{30FCE313-4C4D-4734-9C98-AC1EED39CBC4}"/>
              </a:ext>
            </a:extLst>
          </p:cNvPr>
          <p:cNvGrpSpPr>
            <a:grpSpLocks/>
          </p:cNvGrpSpPr>
          <p:nvPr/>
        </p:nvGrpSpPr>
        <p:grpSpPr bwMode="auto">
          <a:xfrm>
            <a:off x="5484813" y="1050925"/>
            <a:ext cx="2438400" cy="2133600"/>
            <a:chOff x="3455" y="662"/>
            <a:chExt cx="1536" cy="1344"/>
          </a:xfrm>
        </p:grpSpPr>
        <p:grpSp>
          <p:nvGrpSpPr>
            <p:cNvPr id="58394" name="Group 4">
              <a:extLst>
                <a:ext uri="{FF2B5EF4-FFF2-40B4-BE49-F238E27FC236}">
                  <a16:creationId xmlns:a16="http://schemas.microsoft.com/office/drawing/2014/main" id="{ECD5EE24-F8E3-49B0-8F63-1A20F5F03F92}"/>
                </a:ext>
              </a:extLst>
            </p:cNvPr>
            <p:cNvGrpSpPr>
              <a:grpSpLocks/>
            </p:cNvGrpSpPr>
            <p:nvPr/>
          </p:nvGrpSpPr>
          <p:grpSpPr bwMode="auto">
            <a:xfrm>
              <a:off x="3647" y="662"/>
              <a:ext cx="1344" cy="1344"/>
              <a:chOff x="3024" y="1248"/>
              <a:chExt cx="1344" cy="1344"/>
            </a:xfrm>
          </p:grpSpPr>
          <p:sp>
            <p:nvSpPr>
              <p:cNvPr id="58402" name="Oval 5">
                <a:extLst>
                  <a:ext uri="{FF2B5EF4-FFF2-40B4-BE49-F238E27FC236}">
                    <a16:creationId xmlns:a16="http://schemas.microsoft.com/office/drawing/2014/main" id="{2E203DCA-2C37-4E7B-A14C-07B33878679C}"/>
                  </a:ext>
                </a:extLst>
              </p:cNvPr>
              <p:cNvSpPr>
                <a:spLocks noChangeArrowheads="1"/>
              </p:cNvSpPr>
              <p:nvPr/>
            </p:nvSpPr>
            <p:spPr bwMode="auto">
              <a:xfrm>
                <a:off x="3120" y="1344"/>
                <a:ext cx="1152" cy="1152"/>
              </a:xfrm>
              <a:prstGeom prst="ellipse">
                <a:avLst/>
              </a:prstGeom>
              <a:noFill/>
              <a:ln w="38100">
                <a:solidFill>
                  <a:srgbClr val="0000FF"/>
                </a:solidFill>
                <a:round/>
                <a:headEnd/>
                <a:tailEnd/>
              </a:ln>
              <a:effectLst/>
              <a:extLst>
                <a:ext uri="{909E8E84-426E-40DD-AFC4-6F175D3DCCD1}">
                  <a14:hiddenFill xmlns:a14="http://schemas.microsoft.com/office/drawing/2010/main">
                    <a:solidFill>
                      <a:srgbClr val="00CC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nvGrpSpPr>
              <p:cNvPr id="58403" name="Group 6">
                <a:extLst>
                  <a:ext uri="{FF2B5EF4-FFF2-40B4-BE49-F238E27FC236}">
                    <a16:creationId xmlns:a16="http://schemas.microsoft.com/office/drawing/2014/main" id="{B5F24318-9B25-4DB3-95C2-B6390FC82AC5}"/>
                  </a:ext>
                </a:extLst>
              </p:cNvPr>
              <p:cNvGrpSpPr>
                <a:grpSpLocks/>
              </p:cNvGrpSpPr>
              <p:nvPr/>
            </p:nvGrpSpPr>
            <p:grpSpPr bwMode="auto">
              <a:xfrm flipH="1" flipV="1">
                <a:off x="3024" y="1776"/>
                <a:ext cx="96" cy="96"/>
                <a:chOff x="672" y="1248"/>
                <a:chExt cx="96" cy="96"/>
              </a:xfrm>
            </p:grpSpPr>
            <p:sp>
              <p:nvSpPr>
                <p:cNvPr id="58464" name="Line 7">
                  <a:extLst>
                    <a:ext uri="{FF2B5EF4-FFF2-40B4-BE49-F238E27FC236}">
                      <a16:creationId xmlns:a16="http://schemas.microsoft.com/office/drawing/2014/main" id="{37492402-2368-4C99-9BE4-61F85A603935}"/>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8465" name="Line 8">
                  <a:extLst>
                    <a:ext uri="{FF2B5EF4-FFF2-40B4-BE49-F238E27FC236}">
                      <a16:creationId xmlns:a16="http://schemas.microsoft.com/office/drawing/2014/main" id="{F24CB444-F0A1-4D21-972B-0B4F8A752FB3}"/>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8404" name="Group 9">
                <a:extLst>
                  <a:ext uri="{FF2B5EF4-FFF2-40B4-BE49-F238E27FC236}">
                    <a16:creationId xmlns:a16="http://schemas.microsoft.com/office/drawing/2014/main" id="{C17AB69F-F1DA-410B-8D0C-2B3508AAD039}"/>
                  </a:ext>
                </a:extLst>
              </p:cNvPr>
              <p:cNvGrpSpPr>
                <a:grpSpLocks/>
              </p:cNvGrpSpPr>
              <p:nvPr/>
            </p:nvGrpSpPr>
            <p:grpSpPr bwMode="auto">
              <a:xfrm flipH="1" flipV="1">
                <a:off x="3024" y="1968"/>
                <a:ext cx="96" cy="96"/>
                <a:chOff x="672" y="1248"/>
                <a:chExt cx="96" cy="96"/>
              </a:xfrm>
            </p:grpSpPr>
            <p:sp>
              <p:nvSpPr>
                <p:cNvPr id="58462" name="Line 10">
                  <a:extLst>
                    <a:ext uri="{FF2B5EF4-FFF2-40B4-BE49-F238E27FC236}">
                      <a16:creationId xmlns:a16="http://schemas.microsoft.com/office/drawing/2014/main" id="{2E6F3982-56DC-472A-83D8-DB9EC3B75B59}"/>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8463" name="Line 11">
                  <a:extLst>
                    <a:ext uri="{FF2B5EF4-FFF2-40B4-BE49-F238E27FC236}">
                      <a16:creationId xmlns:a16="http://schemas.microsoft.com/office/drawing/2014/main" id="{A33CFC55-5F7B-4C84-B2AB-7BF3F8D2BAD2}"/>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8405" name="Group 12">
                <a:extLst>
                  <a:ext uri="{FF2B5EF4-FFF2-40B4-BE49-F238E27FC236}">
                    <a16:creationId xmlns:a16="http://schemas.microsoft.com/office/drawing/2014/main" id="{00CED4D0-FF47-4DEC-BD11-7416E31F26CD}"/>
                  </a:ext>
                </a:extLst>
              </p:cNvPr>
              <p:cNvGrpSpPr>
                <a:grpSpLocks/>
              </p:cNvGrpSpPr>
              <p:nvPr/>
            </p:nvGrpSpPr>
            <p:grpSpPr bwMode="auto">
              <a:xfrm flipH="1" flipV="1">
                <a:off x="3072" y="2160"/>
                <a:ext cx="96" cy="96"/>
                <a:chOff x="672" y="1248"/>
                <a:chExt cx="96" cy="96"/>
              </a:xfrm>
            </p:grpSpPr>
            <p:sp>
              <p:nvSpPr>
                <p:cNvPr id="58460" name="Line 13">
                  <a:extLst>
                    <a:ext uri="{FF2B5EF4-FFF2-40B4-BE49-F238E27FC236}">
                      <a16:creationId xmlns:a16="http://schemas.microsoft.com/office/drawing/2014/main" id="{9B28B84A-9C3D-4052-81C0-BC524FAB3030}"/>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8461" name="Line 14">
                  <a:extLst>
                    <a:ext uri="{FF2B5EF4-FFF2-40B4-BE49-F238E27FC236}">
                      <a16:creationId xmlns:a16="http://schemas.microsoft.com/office/drawing/2014/main" id="{2C3935A0-9260-400A-BD4A-24E0554B4289}"/>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8406" name="Group 15">
                <a:extLst>
                  <a:ext uri="{FF2B5EF4-FFF2-40B4-BE49-F238E27FC236}">
                    <a16:creationId xmlns:a16="http://schemas.microsoft.com/office/drawing/2014/main" id="{141A7AE2-C5C1-4BC8-A3EF-651E0F15664C}"/>
                  </a:ext>
                </a:extLst>
              </p:cNvPr>
              <p:cNvGrpSpPr>
                <a:grpSpLocks/>
              </p:cNvGrpSpPr>
              <p:nvPr/>
            </p:nvGrpSpPr>
            <p:grpSpPr bwMode="auto">
              <a:xfrm flipH="1" flipV="1">
                <a:off x="3168" y="2304"/>
                <a:ext cx="96" cy="96"/>
                <a:chOff x="672" y="1248"/>
                <a:chExt cx="96" cy="96"/>
              </a:xfrm>
            </p:grpSpPr>
            <p:sp>
              <p:nvSpPr>
                <p:cNvPr id="58458" name="Line 16">
                  <a:extLst>
                    <a:ext uri="{FF2B5EF4-FFF2-40B4-BE49-F238E27FC236}">
                      <a16:creationId xmlns:a16="http://schemas.microsoft.com/office/drawing/2014/main" id="{8166C604-99E0-43FD-9283-D845D3803F9F}"/>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8459" name="Line 17">
                  <a:extLst>
                    <a:ext uri="{FF2B5EF4-FFF2-40B4-BE49-F238E27FC236}">
                      <a16:creationId xmlns:a16="http://schemas.microsoft.com/office/drawing/2014/main" id="{F3FE9FBC-3733-4AE3-8141-E1EF1C3501E9}"/>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8407" name="Group 18">
                <a:extLst>
                  <a:ext uri="{FF2B5EF4-FFF2-40B4-BE49-F238E27FC236}">
                    <a16:creationId xmlns:a16="http://schemas.microsoft.com/office/drawing/2014/main" id="{DEAD0BE1-828B-4D2A-9AFD-3EAB8176B1AF}"/>
                  </a:ext>
                </a:extLst>
              </p:cNvPr>
              <p:cNvGrpSpPr>
                <a:grpSpLocks/>
              </p:cNvGrpSpPr>
              <p:nvPr/>
            </p:nvGrpSpPr>
            <p:grpSpPr bwMode="auto">
              <a:xfrm flipH="1" flipV="1">
                <a:off x="3312" y="2400"/>
                <a:ext cx="96" cy="96"/>
                <a:chOff x="672" y="1248"/>
                <a:chExt cx="96" cy="96"/>
              </a:xfrm>
            </p:grpSpPr>
            <p:sp>
              <p:nvSpPr>
                <p:cNvPr id="58456" name="Line 19">
                  <a:extLst>
                    <a:ext uri="{FF2B5EF4-FFF2-40B4-BE49-F238E27FC236}">
                      <a16:creationId xmlns:a16="http://schemas.microsoft.com/office/drawing/2014/main" id="{0FA36566-8DD2-44D3-B4B7-B502EC06CBBE}"/>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8457" name="Line 20">
                  <a:extLst>
                    <a:ext uri="{FF2B5EF4-FFF2-40B4-BE49-F238E27FC236}">
                      <a16:creationId xmlns:a16="http://schemas.microsoft.com/office/drawing/2014/main" id="{3998C1D4-FC9F-4AC7-8707-02AB365E64F2}"/>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8408" name="Group 21">
                <a:extLst>
                  <a:ext uri="{FF2B5EF4-FFF2-40B4-BE49-F238E27FC236}">
                    <a16:creationId xmlns:a16="http://schemas.microsoft.com/office/drawing/2014/main" id="{F33FA347-5616-45F3-BBB7-AF678CB69BBD}"/>
                  </a:ext>
                </a:extLst>
              </p:cNvPr>
              <p:cNvGrpSpPr>
                <a:grpSpLocks/>
              </p:cNvGrpSpPr>
              <p:nvPr/>
            </p:nvGrpSpPr>
            <p:grpSpPr bwMode="auto">
              <a:xfrm flipH="1" flipV="1">
                <a:off x="3504" y="2496"/>
                <a:ext cx="96" cy="96"/>
                <a:chOff x="672" y="1248"/>
                <a:chExt cx="96" cy="96"/>
              </a:xfrm>
            </p:grpSpPr>
            <p:sp>
              <p:nvSpPr>
                <p:cNvPr id="58454" name="Line 22">
                  <a:extLst>
                    <a:ext uri="{FF2B5EF4-FFF2-40B4-BE49-F238E27FC236}">
                      <a16:creationId xmlns:a16="http://schemas.microsoft.com/office/drawing/2014/main" id="{B4A0F3B7-77B0-4B00-BDD0-118EEDAB862C}"/>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8455" name="Line 23">
                  <a:extLst>
                    <a:ext uri="{FF2B5EF4-FFF2-40B4-BE49-F238E27FC236}">
                      <a16:creationId xmlns:a16="http://schemas.microsoft.com/office/drawing/2014/main" id="{7AB5F9D0-0DF1-42D4-A491-3BBB1E1FECF5}"/>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8409" name="Group 24">
                <a:extLst>
                  <a:ext uri="{FF2B5EF4-FFF2-40B4-BE49-F238E27FC236}">
                    <a16:creationId xmlns:a16="http://schemas.microsoft.com/office/drawing/2014/main" id="{BD7BB916-9E53-429F-A881-9683643CC22C}"/>
                  </a:ext>
                </a:extLst>
              </p:cNvPr>
              <p:cNvGrpSpPr>
                <a:grpSpLocks/>
              </p:cNvGrpSpPr>
              <p:nvPr/>
            </p:nvGrpSpPr>
            <p:grpSpPr bwMode="auto">
              <a:xfrm flipH="1" flipV="1">
                <a:off x="3696" y="2496"/>
                <a:ext cx="96" cy="96"/>
                <a:chOff x="672" y="1248"/>
                <a:chExt cx="96" cy="96"/>
              </a:xfrm>
            </p:grpSpPr>
            <p:sp>
              <p:nvSpPr>
                <p:cNvPr id="58452" name="Line 25">
                  <a:extLst>
                    <a:ext uri="{FF2B5EF4-FFF2-40B4-BE49-F238E27FC236}">
                      <a16:creationId xmlns:a16="http://schemas.microsoft.com/office/drawing/2014/main" id="{D9400836-1B4B-4A63-A7B4-40A7725D23CF}"/>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8453" name="Line 26">
                  <a:extLst>
                    <a:ext uri="{FF2B5EF4-FFF2-40B4-BE49-F238E27FC236}">
                      <a16:creationId xmlns:a16="http://schemas.microsoft.com/office/drawing/2014/main" id="{7D98D1C0-97F1-45E7-A4E3-3223FF6525A6}"/>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8410" name="Group 27">
                <a:extLst>
                  <a:ext uri="{FF2B5EF4-FFF2-40B4-BE49-F238E27FC236}">
                    <a16:creationId xmlns:a16="http://schemas.microsoft.com/office/drawing/2014/main" id="{896F1E11-1CBE-4224-99E0-F3508DCE55F8}"/>
                  </a:ext>
                </a:extLst>
              </p:cNvPr>
              <p:cNvGrpSpPr>
                <a:grpSpLocks/>
              </p:cNvGrpSpPr>
              <p:nvPr/>
            </p:nvGrpSpPr>
            <p:grpSpPr bwMode="auto">
              <a:xfrm flipH="1" flipV="1">
                <a:off x="3888" y="2448"/>
                <a:ext cx="96" cy="96"/>
                <a:chOff x="672" y="1248"/>
                <a:chExt cx="96" cy="96"/>
              </a:xfrm>
            </p:grpSpPr>
            <p:sp>
              <p:nvSpPr>
                <p:cNvPr id="58450" name="Line 28">
                  <a:extLst>
                    <a:ext uri="{FF2B5EF4-FFF2-40B4-BE49-F238E27FC236}">
                      <a16:creationId xmlns:a16="http://schemas.microsoft.com/office/drawing/2014/main" id="{8FBD04A3-237C-4A5A-9CDD-C38AD6BADB7E}"/>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8451" name="Line 29">
                  <a:extLst>
                    <a:ext uri="{FF2B5EF4-FFF2-40B4-BE49-F238E27FC236}">
                      <a16:creationId xmlns:a16="http://schemas.microsoft.com/office/drawing/2014/main" id="{F08573DC-912A-439A-BB0B-DB78B4313148}"/>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8411" name="Group 30">
                <a:extLst>
                  <a:ext uri="{FF2B5EF4-FFF2-40B4-BE49-F238E27FC236}">
                    <a16:creationId xmlns:a16="http://schemas.microsoft.com/office/drawing/2014/main" id="{D703A1E1-019F-4133-9D26-2C8488B38E69}"/>
                  </a:ext>
                </a:extLst>
              </p:cNvPr>
              <p:cNvGrpSpPr>
                <a:grpSpLocks/>
              </p:cNvGrpSpPr>
              <p:nvPr/>
            </p:nvGrpSpPr>
            <p:grpSpPr bwMode="auto">
              <a:xfrm flipH="1" flipV="1">
                <a:off x="4032" y="2352"/>
                <a:ext cx="96" cy="96"/>
                <a:chOff x="672" y="1248"/>
                <a:chExt cx="96" cy="96"/>
              </a:xfrm>
            </p:grpSpPr>
            <p:sp>
              <p:nvSpPr>
                <p:cNvPr id="58448" name="Line 31">
                  <a:extLst>
                    <a:ext uri="{FF2B5EF4-FFF2-40B4-BE49-F238E27FC236}">
                      <a16:creationId xmlns:a16="http://schemas.microsoft.com/office/drawing/2014/main" id="{E21713C3-DA83-435B-A877-9F17E7F4F2ED}"/>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8449" name="Line 32">
                  <a:extLst>
                    <a:ext uri="{FF2B5EF4-FFF2-40B4-BE49-F238E27FC236}">
                      <a16:creationId xmlns:a16="http://schemas.microsoft.com/office/drawing/2014/main" id="{E2C00C95-2F6B-45DD-9F25-F3013395B567}"/>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8412" name="Group 33">
                <a:extLst>
                  <a:ext uri="{FF2B5EF4-FFF2-40B4-BE49-F238E27FC236}">
                    <a16:creationId xmlns:a16="http://schemas.microsoft.com/office/drawing/2014/main" id="{E3067BFE-12C1-4B07-A403-AEB5C41F3D3F}"/>
                  </a:ext>
                </a:extLst>
              </p:cNvPr>
              <p:cNvGrpSpPr>
                <a:grpSpLocks/>
              </p:cNvGrpSpPr>
              <p:nvPr/>
            </p:nvGrpSpPr>
            <p:grpSpPr bwMode="auto">
              <a:xfrm flipH="1" flipV="1">
                <a:off x="4176" y="2208"/>
                <a:ext cx="96" cy="96"/>
                <a:chOff x="672" y="1248"/>
                <a:chExt cx="96" cy="96"/>
              </a:xfrm>
            </p:grpSpPr>
            <p:sp>
              <p:nvSpPr>
                <p:cNvPr id="58446" name="Line 34">
                  <a:extLst>
                    <a:ext uri="{FF2B5EF4-FFF2-40B4-BE49-F238E27FC236}">
                      <a16:creationId xmlns:a16="http://schemas.microsoft.com/office/drawing/2014/main" id="{501BC965-947A-42E6-AB8D-B418202EAE3E}"/>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8447" name="Line 35">
                  <a:extLst>
                    <a:ext uri="{FF2B5EF4-FFF2-40B4-BE49-F238E27FC236}">
                      <a16:creationId xmlns:a16="http://schemas.microsoft.com/office/drawing/2014/main" id="{8E75146C-A97D-4738-AB31-C8CB80807B47}"/>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8413" name="Group 36">
                <a:extLst>
                  <a:ext uri="{FF2B5EF4-FFF2-40B4-BE49-F238E27FC236}">
                    <a16:creationId xmlns:a16="http://schemas.microsoft.com/office/drawing/2014/main" id="{C88CD264-26B6-47C0-89A6-6E812EACCB7A}"/>
                  </a:ext>
                </a:extLst>
              </p:cNvPr>
              <p:cNvGrpSpPr>
                <a:grpSpLocks/>
              </p:cNvGrpSpPr>
              <p:nvPr/>
            </p:nvGrpSpPr>
            <p:grpSpPr bwMode="auto">
              <a:xfrm flipH="1" flipV="1">
                <a:off x="4272" y="2016"/>
                <a:ext cx="96" cy="96"/>
                <a:chOff x="672" y="1248"/>
                <a:chExt cx="96" cy="96"/>
              </a:xfrm>
            </p:grpSpPr>
            <p:sp>
              <p:nvSpPr>
                <p:cNvPr id="58444" name="Line 37">
                  <a:extLst>
                    <a:ext uri="{FF2B5EF4-FFF2-40B4-BE49-F238E27FC236}">
                      <a16:creationId xmlns:a16="http://schemas.microsoft.com/office/drawing/2014/main" id="{22547C9D-C95A-4537-8355-5530FCC31726}"/>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8445" name="Line 38">
                  <a:extLst>
                    <a:ext uri="{FF2B5EF4-FFF2-40B4-BE49-F238E27FC236}">
                      <a16:creationId xmlns:a16="http://schemas.microsoft.com/office/drawing/2014/main" id="{035B9F6B-7B61-4BCC-BEE9-6B26502A6E22}"/>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8414" name="Group 39">
                <a:extLst>
                  <a:ext uri="{FF2B5EF4-FFF2-40B4-BE49-F238E27FC236}">
                    <a16:creationId xmlns:a16="http://schemas.microsoft.com/office/drawing/2014/main" id="{EF435493-7F0F-4915-8569-E5BDEB8A9248}"/>
                  </a:ext>
                </a:extLst>
              </p:cNvPr>
              <p:cNvGrpSpPr>
                <a:grpSpLocks/>
              </p:cNvGrpSpPr>
              <p:nvPr/>
            </p:nvGrpSpPr>
            <p:grpSpPr bwMode="auto">
              <a:xfrm flipH="1" flipV="1">
                <a:off x="4272" y="1824"/>
                <a:ext cx="96" cy="96"/>
                <a:chOff x="672" y="1248"/>
                <a:chExt cx="96" cy="96"/>
              </a:xfrm>
            </p:grpSpPr>
            <p:sp>
              <p:nvSpPr>
                <p:cNvPr id="58442" name="Line 40">
                  <a:extLst>
                    <a:ext uri="{FF2B5EF4-FFF2-40B4-BE49-F238E27FC236}">
                      <a16:creationId xmlns:a16="http://schemas.microsoft.com/office/drawing/2014/main" id="{B3044E79-23CD-4E23-AD5D-413CE93270DA}"/>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8443" name="Line 41">
                  <a:extLst>
                    <a:ext uri="{FF2B5EF4-FFF2-40B4-BE49-F238E27FC236}">
                      <a16:creationId xmlns:a16="http://schemas.microsoft.com/office/drawing/2014/main" id="{3A9EC17A-ECAF-4458-BD8C-B5D531DD4F63}"/>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8415" name="Group 42">
                <a:extLst>
                  <a:ext uri="{FF2B5EF4-FFF2-40B4-BE49-F238E27FC236}">
                    <a16:creationId xmlns:a16="http://schemas.microsoft.com/office/drawing/2014/main" id="{49ED09A6-DC1C-431F-8854-6CDA2634EC05}"/>
                  </a:ext>
                </a:extLst>
              </p:cNvPr>
              <p:cNvGrpSpPr>
                <a:grpSpLocks/>
              </p:cNvGrpSpPr>
              <p:nvPr/>
            </p:nvGrpSpPr>
            <p:grpSpPr bwMode="auto">
              <a:xfrm flipH="1">
                <a:off x="3072" y="1584"/>
                <a:ext cx="96" cy="96"/>
                <a:chOff x="672" y="1248"/>
                <a:chExt cx="96" cy="96"/>
              </a:xfrm>
            </p:grpSpPr>
            <p:sp>
              <p:nvSpPr>
                <p:cNvPr id="58440" name="Line 43">
                  <a:extLst>
                    <a:ext uri="{FF2B5EF4-FFF2-40B4-BE49-F238E27FC236}">
                      <a16:creationId xmlns:a16="http://schemas.microsoft.com/office/drawing/2014/main" id="{02016567-3571-4D02-9D2B-591F632F3B33}"/>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8441" name="Line 44">
                  <a:extLst>
                    <a:ext uri="{FF2B5EF4-FFF2-40B4-BE49-F238E27FC236}">
                      <a16:creationId xmlns:a16="http://schemas.microsoft.com/office/drawing/2014/main" id="{D9512BB9-D863-4231-BAB3-FA73EBCEC599}"/>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8416" name="Group 45">
                <a:extLst>
                  <a:ext uri="{FF2B5EF4-FFF2-40B4-BE49-F238E27FC236}">
                    <a16:creationId xmlns:a16="http://schemas.microsoft.com/office/drawing/2014/main" id="{E36C6678-D682-4192-AB38-92362F78DE27}"/>
                  </a:ext>
                </a:extLst>
              </p:cNvPr>
              <p:cNvGrpSpPr>
                <a:grpSpLocks/>
              </p:cNvGrpSpPr>
              <p:nvPr/>
            </p:nvGrpSpPr>
            <p:grpSpPr bwMode="auto">
              <a:xfrm flipH="1">
                <a:off x="3168" y="1440"/>
                <a:ext cx="96" cy="96"/>
                <a:chOff x="672" y="1248"/>
                <a:chExt cx="96" cy="96"/>
              </a:xfrm>
            </p:grpSpPr>
            <p:sp>
              <p:nvSpPr>
                <p:cNvPr id="58438" name="Line 46">
                  <a:extLst>
                    <a:ext uri="{FF2B5EF4-FFF2-40B4-BE49-F238E27FC236}">
                      <a16:creationId xmlns:a16="http://schemas.microsoft.com/office/drawing/2014/main" id="{577532F3-7C81-4219-B300-DC331A1E7DE4}"/>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8439" name="Line 47">
                  <a:extLst>
                    <a:ext uri="{FF2B5EF4-FFF2-40B4-BE49-F238E27FC236}">
                      <a16:creationId xmlns:a16="http://schemas.microsoft.com/office/drawing/2014/main" id="{F0934942-5B87-43BE-B78D-74F51CC0F304}"/>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8417" name="Group 48">
                <a:extLst>
                  <a:ext uri="{FF2B5EF4-FFF2-40B4-BE49-F238E27FC236}">
                    <a16:creationId xmlns:a16="http://schemas.microsoft.com/office/drawing/2014/main" id="{BBB48FAC-AE58-49B1-8D4A-BC473E82738C}"/>
                  </a:ext>
                </a:extLst>
              </p:cNvPr>
              <p:cNvGrpSpPr>
                <a:grpSpLocks/>
              </p:cNvGrpSpPr>
              <p:nvPr/>
            </p:nvGrpSpPr>
            <p:grpSpPr bwMode="auto">
              <a:xfrm flipH="1">
                <a:off x="3312" y="1344"/>
                <a:ext cx="96" cy="96"/>
                <a:chOff x="672" y="1248"/>
                <a:chExt cx="96" cy="96"/>
              </a:xfrm>
            </p:grpSpPr>
            <p:sp>
              <p:nvSpPr>
                <p:cNvPr id="58436" name="Line 49">
                  <a:extLst>
                    <a:ext uri="{FF2B5EF4-FFF2-40B4-BE49-F238E27FC236}">
                      <a16:creationId xmlns:a16="http://schemas.microsoft.com/office/drawing/2014/main" id="{003274DD-3153-4A75-99E8-766B004A2EC4}"/>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8437" name="Line 50">
                  <a:extLst>
                    <a:ext uri="{FF2B5EF4-FFF2-40B4-BE49-F238E27FC236}">
                      <a16:creationId xmlns:a16="http://schemas.microsoft.com/office/drawing/2014/main" id="{6DA96E5B-6F75-41B3-BD94-B7E68454D7B6}"/>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8418" name="Group 51">
                <a:extLst>
                  <a:ext uri="{FF2B5EF4-FFF2-40B4-BE49-F238E27FC236}">
                    <a16:creationId xmlns:a16="http://schemas.microsoft.com/office/drawing/2014/main" id="{2704DF0C-9192-4227-AB83-16B62F3C64EC}"/>
                  </a:ext>
                </a:extLst>
              </p:cNvPr>
              <p:cNvGrpSpPr>
                <a:grpSpLocks/>
              </p:cNvGrpSpPr>
              <p:nvPr/>
            </p:nvGrpSpPr>
            <p:grpSpPr bwMode="auto">
              <a:xfrm flipH="1">
                <a:off x="3456" y="1248"/>
                <a:ext cx="96" cy="96"/>
                <a:chOff x="672" y="1248"/>
                <a:chExt cx="96" cy="96"/>
              </a:xfrm>
            </p:grpSpPr>
            <p:sp>
              <p:nvSpPr>
                <p:cNvPr id="58434" name="Line 52">
                  <a:extLst>
                    <a:ext uri="{FF2B5EF4-FFF2-40B4-BE49-F238E27FC236}">
                      <a16:creationId xmlns:a16="http://schemas.microsoft.com/office/drawing/2014/main" id="{AECB9AED-A1D3-44E6-BB9D-5F28C175B5F3}"/>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8435" name="Line 53">
                  <a:extLst>
                    <a:ext uri="{FF2B5EF4-FFF2-40B4-BE49-F238E27FC236}">
                      <a16:creationId xmlns:a16="http://schemas.microsoft.com/office/drawing/2014/main" id="{3232B9C3-06C6-49C8-A8CF-E20BB0052734}"/>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8419" name="Group 54">
                <a:extLst>
                  <a:ext uri="{FF2B5EF4-FFF2-40B4-BE49-F238E27FC236}">
                    <a16:creationId xmlns:a16="http://schemas.microsoft.com/office/drawing/2014/main" id="{B1E6FE26-31DB-436A-8155-870C0BD9B4D2}"/>
                  </a:ext>
                </a:extLst>
              </p:cNvPr>
              <p:cNvGrpSpPr>
                <a:grpSpLocks/>
              </p:cNvGrpSpPr>
              <p:nvPr/>
            </p:nvGrpSpPr>
            <p:grpSpPr bwMode="auto">
              <a:xfrm flipH="1">
                <a:off x="3648" y="1248"/>
                <a:ext cx="96" cy="96"/>
                <a:chOff x="672" y="1248"/>
                <a:chExt cx="96" cy="96"/>
              </a:xfrm>
            </p:grpSpPr>
            <p:sp>
              <p:nvSpPr>
                <p:cNvPr id="58432" name="Line 55">
                  <a:extLst>
                    <a:ext uri="{FF2B5EF4-FFF2-40B4-BE49-F238E27FC236}">
                      <a16:creationId xmlns:a16="http://schemas.microsoft.com/office/drawing/2014/main" id="{1FFFFBC2-0711-47F3-8C46-60A118DA4251}"/>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8433" name="Line 56">
                  <a:extLst>
                    <a:ext uri="{FF2B5EF4-FFF2-40B4-BE49-F238E27FC236}">
                      <a16:creationId xmlns:a16="http://schemas.microsoft.com/office/drawing/2014/main" id="{DB48B980-FA5A-4C76-A35A-196C0C915873}"/>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8420" name="Group 57">
                <a:extLst>
                  <a:ext uri="{FF2B5EF4-FFF2-40B4-BE49-F238E27FC236}">
                    <a16:creationId xmlns:a16="http://schemas.microsoft.com/office/drawing/2014/main" id="{1488071A-6CC0-4AE8-A680-3BEC83C2643C}"/>
                  </a:ext>
                </a:extLst>
              </p:cNvPr>
              <p:cNvGrpSpPr>
                <a:grpSpLocks/>
              </p:cNvGrpSpPr>
              <p:nvPr/>
            </p:nvGrpSpPr>
            <p:grpSpPr bwMode="auto">
              <a:xfrm flipH="1">
                <a:off x="3840" y="1248"/>
                <a:ext cx="96" cy="96"/>
                <a:chOff x="672" y="1248"/>
                <a:chExt cx="96" cy="96"/>
              </a:xfrm>
            </p:grpSpPr>
            <p:sp>
              <p:nvSpPr>
                <p:cNvPr id="58430" name="Line 58">
                  <a:extLst>
                    <a:ext uri="{FF2B5EF4-FFF2-40B4-BE49-F238E27FC236}">
                      <a16:creationId xmlns:a16="http://schemas.microsoft.com/office/drawing/2014/main" id="{75767B5C-7C73-4FBA-9B23-12090AD8168E}"/>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8431" name="Line 59">
                  <a:extLst>
                    <a:ext uri="{FF2B5EF4-FFF2-40B4-BE49-F238E27FC236}">
                      <a16:creationId xmlns:a16="http://schemas.microsoft.com/office/drawing/2014/main" id="{93230315-C339-4718-B718-22384C9A377B}"/>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8421" name="Group 60">
                <a:extLst>
                  <a:ext uri="{FF2B5EF4-FFF2-40B4-BE49-F238E27FC236}">
                    <a16:creationId xmlns:a16="http://schemas.microsoft.com/office/drawing/2014/main" id="{468E20D2-D380-48B9-8408-575C49BB8B1A}"/>
                  </a:ext>
                </a:extLst>
              </p:cNvPr>
              <p:cNvGrpSpPr>
                <a:grpSpLocks/>
              </p:cNvGrpSpPr>
              <p:nvPr/>
            </p:nvGrpSpPr>
            <p:grpSpPr bwMode="auto">
              <a:xfrm flipH="1">
                <a:off x="3984" y="1344"/>
                <a:ext cx="96" cy="96"/>
                <a:chOff x="672" y="1248"/>
                <a:chExt cx="96" cy="96"/>
              </a:xfrm>
            </p:grpSpPr>
            <p:sp>
              <p:nvSpPr>
                <p:cNvPr id="58428" name="Line 61">
                  <a:extLst>
                    <a:ext uri="{FF2B5EF4-FFF2-40B4-BE49-F238E27FC236}">
                      <a16:creationId xmlns:a16="http://schemas.microsoft.com/office/drawing/2014/main" id="{418B4A4B-DC52-47CC-ABC7-199629BD5CBD}"/>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8429" name="Line 62">
                  <a:extLst>
                    <a:ext uri="{FF2B5EF4-FFF2-40B4-BE49-F238E27FC236}">
                      <a16:creationId xmlns:a16="http://schemas.microsoft.com/office/drawing/2014/main" id="{A5AE90E9-E1BB-4D12-B974-0E1DF026E3DD}"/>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8422" name="Group 63">
                <a:extLst>
                  <a:ext uri="{FF2B5EF4-FFF2-40B4-BE49-F238E27FC236}">
                    <a16:creationId xmlns:a16="http://schemas.microsoft.com/office/drawing/2014/main" id="{AD11D44B-AD27-4AA8-BBCA-392FA2703E56}"/>
                  </a:ext>
                </a:extLst>
              </p:cNvPr>
              <p:cNvGrpSpPr>
                <a:grpSpLocks/>
              </p:cNvGrpSpPr>
              <p:nvPr/>
            </p:nvGrpSpPr>
            <p:grpSpPr bwMode="auto">
              <a:xfrm flipH="1">
                <a:off x="4128" y="1488"/>
                <a:ext cx="96" cy="96"/>
                <a:chOff x="672" y="1248"/>
                <a:chExt cx="96" cy="96"/>
              </a:xfrm>
            </p:grpSpPr>
            <p:sp>
              <p:nvSpPr>
                <p:cNvPr id="58426" name="Line 64">
                  <a:extLst>
                    <a:ext uri="{FF2B5EF4-FFF2-40B4-BE49-F238E27FC236}">
                      <a16:creationId xmlns:a16="http://schemas.microsoft.com/office/drawing/2014/main" id="{6FA7084A-CB17-4432-A67E-EF7DC7832EC7}"/>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8427" name="Line 65">
                  <a:extLst>
                    <a:ext uri="{FF2B5EF4-FFF2-40B4-BE49-F238E27FC236}">
                      <a16:creationId xmlns:a16="http://schemas.microsoft.com/office/drawing/2014/main" id="{C847D53D-D576-4067-A3DA-31542D264BB4}"/>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58423" name="Group 66">
                <a:extLst>
                  <a:ext uri="{FF2B5EF4-FFF2-40B4-BE49-F238E27FC236}">
                    <a16:creationId xmlns:a16="http://schemas.microsoft.com/office/drawing/2014/main" id="{1B7121F1-A67A-4932-A536-D414F9205412}"/>
                  </a:ext>
                </a:extLst>
              </p:cNvPr>
              <p:cNvGrpSpPr>
                <a:grpSpLocks/>
              </p:cNvGrpSpPr>
              <p:nvPr/>
            </p:nvGrpSpPr>
            <p:grpSpPr bwMode="auto">
              <a:xfrm flipH="1">
                <a:off x="4224" y="1632"/>
                <a:ext cx="96" cy="96"/>
                <a:chOff x="672" y="1248"/>
                <a:chExt cx="96" cy="96"/>
              </a:xfrm>
            </p:grpSpPr>
            <p:sp>
              <p:nvSpPr>
                <p:cNvPr id="58424" name="Line 67">
                  <a:extLst>
                    <a:ext uri="{FF2B5EF4-FFF2-40B4-BE49-F238E27FC236}">
                      <a16:creationId xmlns:a16="http://schemas.microsoft.com/office/drawing/2014/main" id="{E1EE542E-B21B-4A8A-AD58-62448B6BB796}"/>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8425" name="Line 68">
                  <a:extLst>
                    <a:ext uri="{FF2B5EF4-FFF2-40B4-BE49-F238E27FC236}">
                      <a16:creationId xmlns:a16="http://schemas.microsoft.com/office/drawing/2014/main" id="{34A5B25C-3E3F-4CE3-B900-210A4DA8E372}"/>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sp>
          <p:nvSpPr>
            <p:cNvPr id="58395" name="Line 70">
              <a:extLst>
                <a:ext uri="{FF2B5EF4-FFF2-40B4-BE49-F238E27FC236}">
                  <a16:creationId xmlns:a16="http://schemas.microsoft.com/office/drawing/2014/main" id="{227157EC-49BA-4B90-A9DD-DAEA46803F91}"/>
                </a:ext>
              </a:extLst>
            </p:cNvPr>
            <p:cNvSpPr>
              <a:spLocks noChangeShapeType="1"/>
            </p:cNvSpPr>
            <p:nvPr/>
          </p:nvSpPr>
          <p:spPr bwMode="auto">
            <a:xfrm>
              <a:off x="4367" y="1334"/>
              <a:ext cx="480" cy="192"/>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8396" name="Text Box 90">
              <a:extLst>
                <a:ext uri="{FF2B5EF4-FFF2-40B4-BE49-F238E27FC236}">
                  <a16:creationId xmlns:a16="http://schemas.microsoft.com/office/drawing/2014/main" id="{00C14D0C-68FD-4CAF-8FAC-190BB84C5E00}"/>
                </a:ext>
              </a:extLst>
            </p:cNvPr>
            <p:cNvSpPr txBox="1">
              <a:spLocks noChangeArrowheads="1"/>
            </p:cNvSpPr>
            <p:nvPr/>
          </p:nvSpPr>
          <p:spPr bwMode="auto">
            <a:xfrm>
              <a:off x="3455" y="1190"/>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FF"/>
                  </a:solidFill>
                </a:rPr>
                <a:t>q</a:t>
              </a:r>
            </a:p>
          </p:txBody>
        </p:sp>
        <p:sp>
          <p:nvSpPr>
            <p:cNvPr id="58397" name="Text Box 94">
              <a:extLst>
                <a:ext uri="{FF2B5EF4-FFF2-40B4-BE49-F238E27FC236}">
                  <a16:creationId xmlns:a16="http://schemas.microsoft.com/office/drawing/2014/main" id="{6045F228-67B3-4DEA-ABCF-05FE461EACB3}"/>
                </a:ext>
              </a:extLst>
            </p:cNvPr>
            <p:cNvSpPr txBox="1">
              <a:spLocks noChangeArrowheads="1"/>
            </p:cNvSpPr>
            <p:nvPr/>
          </p:nvSpPr>
          <p:spPr bwMode="auto">
            <a:xfrm>
              <a:off x="4607" y="1247"/>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33CCFF"/>
                  </a:solidFill>
                </a:rPr>
                <a:t>R</a:t>
              </a:r>
            </a:p>
          </p:txBody>
        </p:sp>
        <p:sp>
          <p:nvSpPr>
            <p:cNvPr id="58398" name="Text Box 263">
              <a:extLst>
                <a:ext uri="{FF2B5EF4-FFF2-40B4-BE49-F238E27FC236}">
                  <a16:creationId xmlns:a16="http://schemas.microsoft.com/office/drawing/2014/main" id="{44BB67CA-E1AA-4D60-BE57-211F902C3BE6}"/>
                </a:ext>
              </a:extLst>
            </p:cNvPr>
            <p:cNvSpPr txBox="1">
              <a:spLocks noChangeArrowheads="1"/>
            </p:cNvSpPr>
            <p:nvPr/>
          </p:nvSpPr>
          <p:spPr bwMode="auto">
            <a:xfrm>
              <a:off x="4032" y="1632"/>
              <a:ext cx="62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66FFFF"/>
                  </a:solidFill>
                </a:rPr>
                <a:t>HOLLOW</a:t>
              </a:r>
            </a:p>
          </p:txBody>
        </p:sp>
        <p:grpSp>
          <p:nvGrpSpPr>
            <p:cNvPr id="58399" name="Group 277">
              <a:extLst>
                <a:ext uri="{FF2B5EF4-FFF2-40B4-BE49-F238E27FC236}">
                  <a16:creationId xmlns:a16="http://schemas.microsoft.com/office/drawing/2014/main" id="{267839F0-F088-4F91-A1B7-15065ACD8CFB}"/>
                </a:ext>
              </a:extLst>
            </p:cNvPr>
            <p:cNvGrpSpPr>
              <a:grpSpLocks/>
            </p:cNvGrpSpPr>
            <p:nvPr/>
          </p:nvGrpSpPr>
          <p:grpSpPr bwMode="auto">
            <a:xfrm>
              <a:off x="4128" y="1190"/>
              <a:ext cx="335" cy="288"/>
              <a:chOff x="4128" y="1190"/>
              <a:chExt cx="335" cy="288"/>
            </a:xfrm>
          </p:grpSpPr>
          <p:sp>
            <p:nvSpPr>
              <p:cNvPr id="58400" name="Text Box 72">
                <a:extLst>
                  <a:ext uri="{FF2B5EF4-FFF2-40B4-BE49-F238E27FC236}">
                    <a16:creationId xmlns:a16="http://schemas.microsoft.com/office/drawing/2014/main" id="{DFEAE2EA-30F4-4452-9FD0-696DB34AE249}"/>
                  </a:ext>
                </a:extLst>
              </p:cNvPr>
              <p:cNvSpPr txBox="1">
                <a:spLocks noChangeArrowheads="1"/>
              </p:cNvSpPr>
              <p:nvPr/>
            </p:nvSpPr>
            <p:spPr bwMode="auto">
              <a:xfrm>
                <a:off x="4128" y="1203"/>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CCFF"/>
                    </a:solidFill>
                  </a:rPr>
                  <a:t>O</a:t>
                </a:r>
                <a:endParaRPr lang="en-US" altLang="en-US" sz="1800">
                  <a:solidFill>
                    <a:srgbClr val="FFCCFF"/>
                  </a:solidFill>
                </a:endParaRPr>
              </a:p>
            </p:txBody>
          </p:sp>
          <p:sp>
            <p:nvSpPr>
              <p:cNvPr id="58401" name="Text Box 80">
                <a:extLst>
                  <a:ext uri="{FF2B5EF4-FFF2-40B4-BE49-F238E27FC236}">
                    <a16:creationId xmlns:a16="http://schemas.microsoft.com/office/drawing/2014/main" id="{16898F45-0F74-42E3-B1A6-5E14AE7E81AD}"/>
                  </a:ext>
                </a:extLst>
              </p:cNvPr>
              <p:cNvSpPr txBox="1">
                <a:spLocks noChangeArrowheads="1"/>
              </p:cNvSpPr>
              <p:nvPr/>
            </p:nvSpPr>
            <p:spPr bwMode="auto">
              <a:xfrm>
                <a:off x="4271" y="1190"/>
                <a:ext cx="192" cy="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a:solidFill>
                      <a:srgbClr val="FFCCFF"/>
                    </a:solidFill>
                    <a:cs typeface="Arial" panose="020B0604020202020204" pitchFamily="34" charset="0"/>
                  </a:rPr>
                  <a:t>•</a:t>
                </a:r>
              </a:p>
            </p:txBody>
          </p:sp>
        </p:grpSp>
      </p:grpSp>
      <p:grpSp>
        <p:nvGrpSpPr>
          <p:cNvPr id="96532" name="Group 276">
            <a:extLst>
              <a:ext uri="{FF2B5EF4-FFF2-40B4-BE49-F238E27FC236}">
                <a16:creationId xmlns:a16="http://schemas.microsoft.com/office/drawing/2014/main" id="{2D0B4F36-9C39-44CA-A4AF-CFCA7417BCE7}"/>
              </a:ext>
            </a:extLst>
          </p:cNvPr>
          <p:cNvGrpSpPr>
            <a:grpSpLocks/>
          </p:cNvGrpSpPr>
          <p:nvPr/>
        </p:nvGrpSpPr>
        <p:grpSpPr bwMode="auto">
          <a:xfrm>
            <a:off x="7423150" y="1308100"/>
            <a:ext cx="304800" cy="565150"/>
            <a:chOff x="4656" y="864"/>
            <a:chExt cx="192" cy="356"/>
          </a:xfrm>
        </p:grpSpPr>
        <p:sp>
          <p:nvSpPr>
            <p:cNvPr id="58392" name="Text Box 91">
              <a:extLst>
                <a:ext uri="{FF2B5EF4-FFF2-40B4-BE49-F238E27FC236}">
                  <a16:creationId xmlns:a16="http://schemas.microsoft.com/office/drawing/2014/main" id="{701FD19F-2116-4B8A-8EB1-382F47DB1E59}"/>
                </a:ext>
              </a:extLst>
            </p:cNvPr>
            <p:cNvSpPr txBox="1">
              <a:spLocks noChangeArrowheads="1"/>
            </p:cNvSpPr>
            <p:nvPr/>
          </p:nvSpPr>
          <p:spPr bwMode="auto">
            <a:xfrm>
              <a:off x="4656" y="864"/>
              <a:ext cx="192" cy="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a:solidFill>
                    <a:srgbClr val="CC00FF"/>
                  </a:solidFill>
                  <a:cs typeface="Arial" panose="020B0604020202020204" pitchFamily="34" charset="0"/>
                </a:rPr>
                <a:t>•</a:t>
              </a:r>
            </a:p>
          </p:txBody>
        </p:sp>
        <p:sp>
          <p:nvSpPr>
            <p:cNvPr id="58393" name="Text Box 95">
              <a:extLst>
                <a:ext uri="{FF2B5EF4-FFF2-40B4-BE49-F238E27FC236}">
                  <a16:creationId xmlns:a16="http://schemas.microsoft.com/office/drawing/2014/main" id="{4064A750-D89A-470A-ACD7-30B6C47FD1D5}"/>
                </a:ext>
              </a:extLst>
            </p:cNvPr>
            <p:cNvSpPr txBox="1">
              <a:spLocks noChangeArrowheads="1"/>
            </p:cNvSpPr>
            <p:nvPr/>
          </p:nvSpPr>
          <p:spPr bwMode="auto">
            <a:xfrm>
              <a:off x="4656" y="1008"/>
              <a:ext cx="19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600" b="1">
                  <a:solidFill>
                    <a:srgbClr val="CC00FF"/>
                  </a:solidFill>
                </a:rPr>
                <a:t>A</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96426"/>
                                        </p:tgtEl>
                                        <p:attrNameLst>
                                          <p:attrName>style.visibility</p:attrName>
                                        </p:attrNameLst>
                                      </p:cBhvr>
                                      <p:to>
                                        <p:strVal val="visible"/>
                                      </p:to>
                                    </p:set>
                                    <p:animEffect transition="in" filter="wipe(left)">
                                      <p:cBhvr>
                                        <p:cTn id="7" dur="500"/>
                                        <p:tgtEl>
                                          <p:spTgt spid="9642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nodeType="clickEffect">
                                  <p:stCondLst>
                                    <p:cond delay="0"/>
                                  </p:stCondLst>
                                  <p:childTnLst>
                                    <p:set>
                                      <p:cBhvr>
                                        <p:cTn id="11" dur="1" fill="hold">
                                          <p:stCondLst>
                                            <p:cond delay="0"/>
                                          </p:stCondLst>
                                        </p:cTn>
                                        <p:tgtEl>
                                          <p:spTgt spid="96534"/>
                                        </p:tgtEl>
                                        <p:attrNameLst>
                                          <p:attrName>style.visibility</p:attrName>
                                        </p:attrNameLst>
                                      </p:cBhvr>
                                      <p:to>
                                        <p:strVal val="visible"/>
                                      </p:to>
                                    </p:set>
                                    <p:anim calcmode="lin" valueType="num">
                                      <p:cBhvr>
                                        <p:cTn id="12" dur="500" fill="hold"/>
                                        <p:tgtEl>
                                          <p:spTgt spid="96534"/>
                                        </p:tgtEl>
                                        <p:attrNameLst>
                                          <p:attrName>ppt_w</p:attrName>
                                        </p:attrNameLst>
                                      </p:cBhvr>
                                      <p:tavLst>
                                        <p:tav tm="0">
                                          <p:val>
                                            <p:fltVal val="0"/>
                                          </p:val>
                                        </p:tav>
                                        <p:tav tm="100000">
                                          <p:val>
                                            <p:strVal val="#ppt_w"/>
                                          </p:val>
                                        </p:tav>
                                      </p:tavLst>
                                    </p:anim>
                                    <p:anim calcmode="lin" valueType="num">
                                      <p:cBhvr>
                                        <p:cTn id="13" dur="500" fill="hold"/>
                                        <p:tgtEl>
                                          <p:spTgt spid="96534"/>
                                        </p:tgtEl>
                                        <p:attrNameLst>
                                          <p:attrName>ppt_h</p:attrName>
                                        </p:attrNameLst>
                                      </p:cBhvr>
                                      <p:tavLst>
                                        <p:tav tm="0">
                                          <p:val>
                                            <p:fltVal val="0"/>
                                          </p:val>
                                        </p:tav>
                                        <p:tav tm="100000">
                                          <p:val>
                                            <p:strVal val="#ppt_h"/>
                                          </p:val>
                                        </p:tav>
                                      </p:tavLst>
                                    </p:anim>
                                    <p:animEffect transition="in" filter="fade">
                                      <p:cBhvr>
                                        <p:cTn id="14" dur="500"/>
                                        <p:tgtEl>
                                          <p:spTgt spid="9653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ntr" presetSubtype="0" fill="hold" nodeType="clickEffect">
                                  <p:stCondLst>
                                    <p:cond delay="0"/>
                                  </p:stCondLst>
                                  <p:childTnLst>
                                    <p:set>
                                      <p:cBhvr>
                                        <p:cTn id="18" dur="1" fill="hold">
                                          <p:stCondLst>
                                            <p:cond delay="0"/>
                                          </p:stCondLst>
                                        </p:cTn>
                                        <p:tgtEl>
                                          <p:spTgt spid="96532"/>
                                        </p:tgtEl>
                                        <p:attrNameLst>
                                          <p:attrName>style.visibility</p:attrName>
                                        </p:attrNameLst>
                                      </p:cBhvr>
                                      <p:to>
                                        <p:strVal val="visible"/>
                                      </p:to>
                                    </p:set>
                                    <p:anim calcmode="lin" valueType="num">
                                      <p:cBhvr>
                                        <p:cTn id="19" dur="500" fill="hold"/>
                                        <p:tgtEl>
                                          <p:spTgt spid="96532"/>
                                        </p:tgtEl>
                                        <p:attrNameLst>
                                          <p:attrName>ppt_w</p:attrName>
                                        </p:attrNameLst>
                                      </p:cBhvr>
                                      <p:tavLst>
                                        <p:tav tm="0">
                                          <p:val>
                                            <p:fltVal val="0"/>
                                          </p:val>
                                        </p:tav>
                                        <p:tav tm="100000">
                                          <p:val>
                                            <p:strVal val="#ppt_w"/>
                                          </p:val>
                                        </p:tav>
                                      </p:tavLst>
                                    </p:anim>
                                    <p:anim calcmode="lin" valueType="num">
                                      <p:cBhvr>
                                        <p:cTn id="20" dur="500" fill="hold"/>
                                        <p:tgtEl>
                                          <p:spTgt spid="96532"/>
                                        </p:tgtEl>
                                        <p:attrNameLst>
                                          <p:attrName>ppt_h</p:attrName>
                                        </p:attrNameLst>
                                      </p:cBhvr>
                                      <p:tavLst>
                                        <p:tav tm="0">
                                          <p:val>
                                            <p:fltVal val="0"/>
                                          </p:val>
                                        </p:tav>
                                        <p:tav tm="100000">
                                          <p:val>
                                            <p:strVal val="#ppt_h"/>
                                          </p:val>
                                        </p:tav>
                                      </p:tavLst>
                                    </p:anim>
                                    <p:animEffect transition="in" filter="fade">
                                      <p:cBhvr>
                                        <p:cTn id="21" dur="500"/>
                                        <p:tgtEl>
                                          <p:spTgt spid="96532"/>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8" presetClass="entr" presetSubtype="12" fill="hold" nodeType="clickEffect">
                                  <p:stCondLst>
                                    <p:cond delay="0"/>
                                  </p:stCondLst>
                                  <p:childTnLst>
                                    <p:set>
                                      <p:cBhvr>
                                        <p:cTn id="25" dur="1" fill="hold">
                                          <p:stCondLst>
                                            <p:cond delay="0"/>
                                          </p:stCondLst>
                                        </p:cTn>
                                        <p:tgtEl>
                                          <p:spTgt spid="96329"/>
                                        </p:tgtEl>
                                        <p:attrNameLst>
                                          <p:attrName>style.visibility</p:attrName>
                                        </p:attrNameLst>
                                      </p:cBhvr>
                                      <p:to>
                                        <p:strVal val="visible"/>
                                      </p:to>
                                    </p:set>
                                    <p:animEffect transition="in" filter="strips(downLeft)">
                                      <p:cBhvr>
                                        <p:cTn id="26" dur="500"/>
                                        <p:tgtEl>
                                          <p:spTgt spid="96329"/>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4" fill="hold" nodeType="clickEffect">
                                  <p:stCondLst>
                                    <p:cond delay="0"/>
                                  </p:stCondLst>
                                  <p:childTnLst>
                                    <p:set>
                                      <p:cBhvr>
                                        <p:cTn id="30" dur="1" fill="hold">
                                          <p:stCondLst>
                                            <p:cond delay="0"/>
                                          </p:stCondLst>
                                        </p:cTn>
                                        <p:tgtEl>
                                          <p:spTgt spid="96345"/>
                                        </p:tgtEl>
                                        <p:attrNameLst>
                                          <p:attrName>style.visibility</p:attrName>
                                        </p:attrNameLst>
                                      </p:cBhvr>
                                      <p:to>
                                        <p:strVal val="visible"/>
                                      </p:to>
                                    </p:set>
                                    <p:animEffect transition="in" filter="wipe(down)">
                                      <p:cBhvr>
                                        <p:cTn id="31" dur="500"/>
                                        <p:tgtEl>
                                          <p:spTgt spid="96345"/>
                                        </p:tgtEl>
                                      </p:cBhvr>
                                    </p:animEffect>
                                  </p:childTnLst>
                                </p:cTn>
                              </p:par>
                            </p:childTnLst>
                          </p:cTn>
                        </p:par>
                        <p:par>
                          <p:cTn id="32" fill="hold" nodeType="afterGroup">
                            <p:stCondLst>
                              <p:cond delay="500"/>
                            </p:stCondLst>
                            <p:childTnLst>
                              <p:par>
                                <p:cTn id="33" presetID="9" presetClass="entr" presetSubtype="0" fill="hold" nodeType="afterEffect">
                                  <p:stCondLst>
                                    <p:cond delay="0"/>
                                  </p:stCondLst>
                                  <p:childTnLst>
                                    <p:set>
                                      <p:cBhvr>
                                        <p:cTn id="34" dur="1" fill="hold">
                                          <p:stCondLst>
                                            <p:cond delay="0"/>
                                          </p:stCondLst>
                                        </p:cTn>
                                        <p:tgtEl>
                                          <p:spTgt spid="96339"/>
                                        </p:tgtEl>
                                        <p:attrNameLst>
                                          <p:attrName>style.visibility</p:attrName>
                                        </p:attrNameLst>
                                      </p:cBhvr>
                                      <p:to>
                                        <p:strVal val="visible"/>
                                      </p:to>
                                    </p:set>
                                    <p:animEffect transition="in" filter="dissolve">
                                      <p:cBhvr>
                                        <p:cTn id="35" dur="500"/>
                                        <p:tgtEl>
                                          <p:spTgt spid="96339"/>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22" presetClass="entr" presetSubtype="4" fill="hold" nodeType="clickEffect">
                                  <p:stCondLst>
                                    <p:cond delay="0"/>
                                  </p:stCondLst>
                                  <p:childTnLst>
                                    <p:set>
                                      <p:cBhvr>
                                        <p:cTn id="39" dur="1" fill="hold">
                                          <p:stCondLst>
                                            <p:cond delay="0"/>
                                          </p:stCondLst>
                                        </p:cTn>
                                        <p:tgtEl>
                                          <p:spTgt spid="96338"/>
                                        </p:tgtEl>
                                        <p:attrNameLst>
                                          <p:attrName>style.visibility</p:attrName>
                                        </p:attrNameLst>
                                      </p:cBhvr>
                                      <p:to>
                                        <p:strVal val="visible"/>
                                      </p:to>
                                    </p:set>
                                    <p:animEffect transition="in" filter="wipe(down)">
                                      <p:cBhvr>
                                        <p:cTn id="40" dur="500"/>
                                        <p:tgtEl>
                                          <p:spTgt spid="96338"/>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9" presetClass="entr" presetSubtype="0" fill="hold" nodeType="clickEffect">
                                  <p:stCondLst>
                                    <p:cond delay="0"/>
                                  </p:stCondLst>
                                  <p:childTnLst>
                                    <p:set>
                                      <p:cBhvr>
                                        <p:cTn id="44" dur="1" fill="hold">
                                          <p:stCondLst>
                                            <p:cond delay="0"/>
                                          </p:stCondLst>
                                        </p:cTn>
                                        <p:tgtEl>
                                          <p:spTgt spid="96342"/>
                                        </p:tgtEl>
                                        <p:attrNameLst>
                                          <p:attrName>style.visibility</p:attrName>
                                        </p:attrNameLst>
                                      </p:cBhvr>
                                      <p:to>
                                        <p:strVal val="visible"/>
                                      </p:to>
                                    </p:set>
                                    <p:animEffect transition="in" filter="dissolve">
                                      <p:cBhvr>
                                        <p:cTn id="45" dur="500"/>
                                        <p:tgtEl>
                                          <p:spTgt spid="96342"/>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22" presetClass="entr" presetSubtype="8" fill="hold" grpId="0" nodeType="clickEffect">
                                  <p:stCondLst>
                                    <p:cond delay="0"/>
                                  </p:stCondLst>
                                  <p:childTnLst>
                                    <p:set>
                                      <p:cBhvr>
                                        <p:cTn id="49" dur="1" fill="hold">
                                          <p:stCondLst>
                                            <p:cond delay="0"/>
                                          </p:stCondLst>
                                        </p:cTn>
                                        <p:tgtEl>
                                          <p:spTgt spid="96354"/>
                                        </p:tgtEl>
                                        <p:attrNameLst>
                                          <p:attrName>style.visibility</p:attrName>
                                        </p:attrNameLst>
                                      </p:cBhvr>
                                      <p:to>
                                        <p:strVal val="visible"/>
                                      </p:to>
                                    </p:set>
                                    <p:animEffect transition="in" filter="wipe(left)">
                                      <p:cBhvr>
                                        <p:cTn id="50" dur="500"/>
                                        <p:tgtEl>
                                          <p:spTgt spid="96354"/>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22" presetClass="entr" presetSubtype="8" fill="hold" nodeType="clickEffect">
                                  <p:stCondLst>
                                    <p:cond delay="0"/>
                                  </p:stCondLst>
                                  <p:childTnLst>
                                    <p:set>
                                      <p:cBhvr>
                                        <p:cTn id="54" dur="1" fill="hold">
                                          <p:stCondLst>
                                            <p:cond delay="0"/>
                                          </p:stCondLst>
                                        </p:cTn>
                                        <p:tgtEl>
                                          <p:spTgt spid="96355"/>
                                        </p:tgtEl>
                                        <p:attrNameLst>
                                          <p:attrName>style.visibility</p:attrName>
                                        </p:attrNameLst>
                                      </p:cBhvr>
                                      <p:to>
                                        <p:strVal val="visible"/>
                                      </p:to>
                                    </p:set>
                                    <p:animEffect transition="in" filter="wipe(left)">
                                      <p:cBhvr>
                                        <p:cTn id="55" dur="500"/>
                                        <p:tgtEl>
                                          <p:spTgt spid="96355"/>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22" presetClass="entr" presetSubtype="8" fill="hold" nodeType="clickEffect">
                                  <p:stCondLst>
                                    <p:cond delay="0"/>
                                  </p:stCondLst>
                                  <p:childTnLst>
                                    <p:set>
                                      <p:cBhvr>
                                        <p:cTn id="59" dur="1" fill="hold">
                                          <p:stCondLst>
                                            <p:cond delay="0"/>
                                          </p:stCondLst>
                                        </p:cTn>
                                        <p:tgtEl>
                                          <p:spTgt spid="96419"/>
                                        </p:tgtEl>
                                        <p:attrNameLst>
                                          <p:attrName>style.visibility</p:attrName>
                                        </p:attrNameLst>
                                      </p:cBhvr>
                                      <p:to>
                                        <p:strVal val="visible"/>
                                      </p:to>
                                    </p:set>
                                    <p:animEffect transition="in" filter="wipe(left)">
                                      <p:cBhvr>
                                        <p:cTn id="60" dur="500"/>
                                        <p:tgtEl>
                                          <p:spTgt spid="96419"/>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22" presetClass="entr" presetSubtype="8" fill="hold" nodeType="clickEffect">
                                  <p:stCondLst>
                                    <p:cond delay="0"/>
                                  </p:stCondLst>
                                  <p:childTnLst>
                                    <p:set>
                                      <p:cBhvr>
                                        <p:cTn id="64" dur="1" fill="hold">
                                          <p:stCondLst>
                                            <p:cond delay="0"/>
                                          </p:stCondLst>
                                        </p:cTn>
                                        <p:tgtEl>
                                          <p:spTgt spid="96372"/>
                                        </p:tgtEl>
                                        <p:attrNameLst>
                                          <p:attrName>style.visibility</p:attrName>
                                        </p:attrNameLst>
                                      </p:cBhvr>
                                      <p:to>
                                        <p:strVal val="visible"/>
                                      </p:to>
                                    </p:set>
                                    <p:animEffect transition="in" filter="wipe(left)">
                                      <p:cBhvr>
                                        <p:cTn id="65" dur="500"/>
                                        <p:tgtEl>
                                          <p:spTgt spid="96372"/>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22" presetClass="entr" presetSubtype="8" fill="hold" nodeType="clickEffect">
                                  <p:stCondLst>
                                    <p:cond delay="0"/>
                                  </p:stCondLst>
                                  <p:childTnLst>
                                    <p:set>
                                      <p:cBhvr>
                                        <p:cTn id="69" dur="1" fill="hold">
                                          <p:stCondLst>
                                            <p:cond delay="0"/>
                                          </p:stCondLst>
                                        </p:cTn>
                                        <p:tgtEl>
                                          <p:spTgt spid="96376"/>
                                        </p:tgtEl>
                                        <p:attrNameLst>
                                          <p:attrName>style.visibility</p:attrName>
                                        </p:attrNameLst>
                                      </p:cBhvr>
                                      <p:to>
                                        <p:strVal val="visible"/>
                                      </p:to>
                                    </p:set>
                                    <p:animEffect transition="in" filter="wipe(left)">
                                      <p:cBhvr>
                                        <p:cTn id="70" dur="500"/>
                                        <p:tgtEl>
                                          <p:spTgt spid="96376"/>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22" presetClass="entr" presetSubtype="8" fill="hold" grpId="0" nodeType="clickEffect">
                                  <p:stCondLst>
                                    <p:cond delay="0"/>
                                  </p:stCondLst>
                                  <p:childTnLst>
                                    <p:set>
                                      <p:cBhvr>
                                        <p:cTn id="74" dur="1" fill="hold">
                                          <p:stCondLst>
                                            <p:cond delay="0"/>
                                          </p:stCondLst>
                                        </p:cTn>
                                        <p:tgtEl>
                                          <p:spTgt spid="96391"/>
                                        </p:tgtEl>
                                        <p:attrNameLst>
                                          <p:attrName>style.visibility</p:attrName>
                                        </p:attrNameLst>
                                      </p:cBhvr>
                                      <p:to>
                                        <p:strVal val="visible"/>
                                      </p:to>
                                    </p:set>
                                    <p:animEffect transition="in" filter="wipe(left)">
                                      <p:cBhvr>
                                        <p:cTn id="75" dur="500"/>
                                        <p:tgtEl>
                                          <p:spTgt spid="96391"/>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22" presetClass="entr" presetSubtype="8" fill="hold" nodeType="clickEffect">
                                  <p:stCondLst>
                                    <p:cond delay="0"/>
                                  </p:stCondLst>
                                  <p:childTnLst>
                                    <p:set>
                                      <p:cBhvr>
                                        <p:cTn id="79" dur="1" fill="hold">
                                          <p:stCondLst>
                                            <p:cond delay="0"/>
                                          </p:stCondLst>
                                        </p:cTn>
                                        <p:tgtEl>
                                          <p:spTgt spid="96535"/>
                                        </p:tgtEl>
                                        <p:attrNameLst>
                                          <p:attrName>style.visibility</p:attrName>
                                        </p:attrNameLst>
                                      </p:cBhvr>
                                      <p:to>
                                        <p:strVal val="visible"/>
                                      </p:to>
                                    </p:set>
                                    <p:animEffect transition="in" filter="wipe(left)">
                                      <p:cBhvr>
                                        <p:cTn id="80" dur="500"/>
                                        <p:tgtEl>
                                          <p:spTgt spid="96535"/>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22" presetClass="entr" presetSubtype="8" fill="hold" nodeType="clickEffect">
                                  <p:stCondLst>
                                    <p:cond delay="0"/>
                                  </p:stCondLst>
                                  <p:childTnLst>
                                    <p:set>
                                      <p:cBhvr>
                                        <p:cTn id="84" dur="1" fill="hold">
                                          <p:stCondLst>
                                            <p:cond delay="0"/>
                                          </p:stCondLst>
                                        </p:cTn>
                                        <p:tgtEl>
                                          <p:spTgt spid="96536"/>
                                        </p:tgtEl>
                                        <p:attrNameLst>
                                          <p:attrName>style.visibility</p:attrName>
                                        </p:attrNameLst>
                                      </p:cBhvr>
                                      <p:to>
                                        <p:strVal val="visible"/>
                                      </p:to>
                                    </p:set>
                                    <p:animEffect transition="in" filter="wipe(left)">
                                      <p:cBhvr>
                                        <p:cTn id="85" dur="500"/>
                                        <p:tgtEl>
                                          <p:spTgt spid="96536"/>
                                        </p:tgtEl>
                                      </p:cBhvr>
                                    </p:animEffect>
                                  </p:childTnLst>
                                </p:cTn>
                              </p:par>
                            </p:childTnLst>
                          </p:cTn>
                        </p:par>
                      </p:childTnLst>
                    </p:cTn>
                  </p:par>
                  <p:par>
                    <p:cTn id="86" fill="hold" nodeType="clickPar">
                      <p:stCondLst>
                        <p:cond delay="indefinite"/>
                      </p:stCondLst>
                      <p:childTnLst>
                        <p:par>
                          <p:cTn id="87" fill="hold" nodeType="withGroup">
                            <p:stCondLst>
                              <p:cond delay="0"/>
                            </p:stCondLst>
                            <p:childTnLst>
                              <p:par>
                                <p:cTn id="88" presetID="22" presetClass="entr" presetSubtype="8" fill="hold" grpId="0" nodeType="clickEffect">
                                  <p:stCondLst>
                                    <p:cond delay="0"/>
                                  </p:stCondLst>
                                  <p:childTnLst>
                                    <p:set>
                                      <p:cBhvr>
                                        <p:cTn id="89" dur="1" fill="hold">
                                          <p:stCondLst>
                                            <p:cond delay="0"/>
                                          </p:stCondLst>
                                        </p:cTn>
                                        <p:tgtEl>
                                          <p:spTgt spid="96423"/>
                                        </p:tgtEl>
                                        <p:attrNameLst>
                                          <p:attrName>style.visibility</p:attrName>
                                        </p:attrNameLst>
                                      </p:cBhvr>
                                      <p:to>
                                        <p:strVal val="visible"/>
                                      </p:to>
                                    </p:set>
                                    <p:animEffect transition="in" filter="wipe(left)">
                                      <p:cBhvr>
                                        <p:cTn id="90" dur="500"/>
                                        <p:tgtEl>
                                          <p:spTgt spid="96423"/>
                                        </p:tgtEl>
                                      </p:cBhvr>
                                    </p:animEffect>
                                  </p:childTnLst>
                                </p:cTn>
                              </p:par>
                            </p:childTnLst>
                          </p:cTn>
                        </p:par>
                      </p:childTnLst>
                    </p:cTn>
                  </p:par>
                  <p:par>
                    <p:cTn id="91" fill="hold" nodeType="clickPar">
                      <p:stCondLst>
                        <p:cond delay="indefinite"/>
                      </p:stCondLst>
                      <p:childTnLst>
                        <p:par>
                          <p:cTn id="92" fill="hold" nodeType="withGroup">
                            <p:stCondLst>
                              <p:cond delay="0"/>
                            </p:stCondLst>
                            <p:childTnLst>
                              <p:par>
                                <p:cTn id="93" presetID="22" presetClass="entr" presetSubtype="8" fill="hold" nodeType="clickEffect">
                                  <p:stCondLst>
                                    <p:cond delay="0"/>
                                  </p:stCondLst>
                                  <p:childTnLst>
                                    <p:set>
                                      <p:cBhvr>
                                        <p:cTn id="94" dur="1" fill="hold">
                                          <p:stCondLst>
                                            <p:cond delay="0"/>
                                          </p:stCondLst>
                                        </p:cTn>
                                        <p:tgtEl>
                                          <p:spTgt spid="96518"/>
                                        </p:tgtEl>
                                        <p:attrNameLst>
                                          <p:attrName>style.visibility</p:attrName>
                                        </p:attrNameLst>
                                      </p:cBhvr>
                                      <p:to>
                                        <p:strVal val="visible"/>
                                      </p:to>
                                    </p:set>
                                    <p:animEffect transition="in" filter="wipe(left)">
                                      <p:cBhvr>
                                        <p:cTn id="95" dur="500"/>
                                        <p:tgtEl>
                                          <p:spTgt spid="96518"/>
                                        </p:tgtEl>
                                      </p:cBhvr>
                                    </p:animEffect>
                                  </p:childTnLst>
                                </p:cTn>
                              </p:par>
                            </p:childTnLst>
                          </p:cTn>
                        </p:par>
                      </p:childTnLst>
                    </p:cTn>
                  </p:par>
                  <p:par>
                    <p:cTn id="96" fill="hold" nodeType="clickPar">
                      <p:stCondLst>
                        <p:cond delay="indefinite"/>
                      </p:stCondLst>
                      <p:childTnLst>
                        <p:par>
                          <p:cTn id="97" fill="hold" nodeType="withGroup">
                            <p:stCondLst>
                              <p:cond delay="0"/>
                            </p:stCondLst>
                            <p:childTnLst>
                              <p:par>
                                <p:cTn id="98" presetID="22" presetClass="entr" presetSubtype="8" fill="hold" grpId="0" nodeType="clickEffect">
                                  <p:stCondLst>
                                    <p:cond delay="0"/>
                                  </p:stCondLst>
                                  <p:childTnLst>
                                    <p:set>
                                      <p:cBhvr>
                                        <p:cTn id="99" dur="1" fill="hold">
                                          <p:stCondLst>
                                            <p:cond delay="0"/>
                                          </p:stCondLst>
                                        </p:cTn>
                                        <p:tgtEl>
                                          <p:spTgt spid="96520"/>
                                        </p:tgtEl>
                                        <p:attrNameLst>
                                          <p:attrName>style.visibility</p:attrName>
                                        </p:attrNameLst>
                                      </p:cBhvr>
                                      <p:to>
                                        <p:strVal val="visible"/>
                                      </p:to>
                                    </p:set>
                                    <p:animEffect transition="in" filter="wipe(left)">
                                      <p:cBhvr>
                                        <p:cTn id="100" dur="500"/>
                                        <p:tgtEl>
                                          <p:spTgt spid="96520"/>
                                        </p:tgtEl>
                                      </p:cBhvr>
                                    </p:animEffect>
                                  </p:childTnLst>
                                </p:cTn>
                              </p:par>
                            </p:childTnLst>
                          </p:cTn>
                        </p:par>
                      </p:childTnLst>
                    </p:cTn>
                  </p:par>
                  <p:par>
                    <p:cTn id="101" fill="hold" nodeType="clickPar">
                      <p:stCondLst>
                        <p:cond delay="indefinite"/>
                      </p:stCondLst>
                      <p:childTnLst>
                        <p:par>
                          <p:cTn id="102" fill="hold" nodeType="withGroup">
                            <p:stCondLst>
                              <p:cond delay="0"/>
                            </p:stCondLst>
                            <p:childTnLst>
                              <p:par>
                                <p:cTn id="103" presetID="22" presetClass="entr" presetSubtype="8" fill="hold" nodeType="clickEffect">
                                  <p:stCondLst>
                                    <p:cond delay="0"/>
                                  </p:stCondLst>
                                  <p:childTnLst>
                                    <p:set>
                                      <p:cBhvr>
                                        <p:cTn id="104" dur="1" fill="hold">
                                          <p:stCondLst>
                                            <p:cond delay="0"/>
                                          </p:stCondLst>
                                        </p:cTn>
                                        <p:tgtEl>
                                          <p:spTgt spid="96521"/>
                                        </p:tgtEl>
                                        <p:attrNameLst>
                                          <p:attrName>style.visibility</p:attrName>
                                        </p:attrNameLst>
                                      </p:cBhvr>
                                      <p:to>
                                        <p:strVal val="visible"/>
                                      </p:to>
                                    </p:set>
                                    <p:animEffect transition="in" filter="wipe(left)">
                                      <p:cBhvr>
                                        <p:cTn id="105" dur="500"/>
                                        <p:tgtEl>
                                          <p:spTgt spid="96521"/>
                                        </p:tgtEl>
                                      </p:cBhvr>
                                    </p:animEffect>
                                  </p:childTnLst>
                                </p:cTn>
                              </p:par>
                            </p:childTnLst>
                          </p:cTn>
                        </p:par>
                      </p:childTnLst>
                    </p:cTn>
                  </p:par>
                  <p:par>
                    <p:cTn id="106" fill="hold" nodeType="clickPar">
                      <p:stCondLst>
                        <p:cond delay="indefinite"/>
                      </p:stCondLst>
                      <p:childTnLst>
                        <p:par>
                          <p:cTn id="107" fill="hold" nodeType="withGroup">
                            <p:stCondLst>
                              <p:cond delay="0"/>
                            </p:stCondLst>
                            <p:childTnLst>
                              <p:par>
                                <p:cTn id="108" presetID="53" presetClass="entr" presetSubtype="0" fill="hold" nodeType="clickEffect">
                                  <p:stCondLst>
                                    <p:cond delay="0"/>
                                  </p:stCondLst>
                                  <p:childTnLst>
                                    <p:set>
                                      <p:cBhvr>
                                        <p:cTn id="109" dur="1" fill="hold">
                                          <p:stCondLst>
                                            <p:cond delay="0"/>
                                          </p:stCondLst>
                                        </p:cTn>
                                        <p:tgtEl>
                                          <p:spTgt spid="96537"/>
                                        </p:tgtEl>
                                        <p:attrNameLst>
                                          <p:attrName>style.visibility</p:attrName>
                                        </p:attrNameLst>
                                      </p:cBhvr>
                                      <p:to>
                                        <p:strVal val="visible"/>
                                      </p:to>
                                    </p:set>
                                    <p:anim calcmode="lin" valueType="num">
                                      <p:cBhvr>
                                        <p:cTn id="110" dur="500" fill="hold"/>
                                        <p:tgtEl>
                                          <p:spTgt spid="96537"/>
                                        </p:tgtEl>
                                        <p:attrNameLst>
                                          <p:attrName>ppt_w</p:attrName>
                                        </p:attrNameLst>
                                      </p:cBhvr>
                                      <p:tavLst>
                                        <p:tav tm="0">
                                          <p:val>
                                            <p:fltVal val="0"/>
                                          </p:val>
                                        </p:tav>
                                        <p:tav tm="100000">
                                          <p:val>
                                            <p:strVal val="#ppt_w"/>
                                          </p:val>
                                        </p:tav>
                                      </p:tavLst>
                                    </p:anim>
                                    <p:anim calcmode="lin" valueType="num">
                                      <p:cBhvr>
                                        <p:cTn id="111" dur="500" fill="hold"/>
                                        <p:tgtEl>
                                          <p:spTgt spid="96537"/>
                                        </p:tgtEl>
                                        <p:attrNameLst>
                                          <p:attrName>ppt_h</p:attrName>
                                        </p:attrNameLst>
                                      </p:cBhvr>
                                      <p:tavLst>
                                        <p:tav tm="0">
                                          <p:val>
                                            <p:fltVal val="0"/>
                                          </p:val>
                                        </p:tav>
                                        <p:tav tm="100000">
                                          <p:val>
                                            <p:strVal val="#ppt_h"/>
                                          </p:val>
                                        </p:tav>
                                      </p:tavLst>
                                    </p:anim>
                                    <p:animEffect transition="in" filter="fade">
                                      <p:cBhvr>
                                        <p:cTn id="112" dur="500"/>
                                        <p:tgtEl>
                                          <p:spTgt spid="96537"/>
                                        </p:tgtEl>
                                      </p:cBhvr>
                                    </p:animEffect>
                                  </p:childTnLst>
                                </p:cTn>
                              </p:par>
                            </p:childTnLst>
                          </p:cTn>
                        </p:par>
                      </p:childTnLst>
                    </p:cTn>
                  </p:par>
                  <p:par>
                    <p:cTn id="113" fill="hold" nodeType="clickPar">
                      <p:stCondLst>
                        <p:cond delay="indefinite"/>
                      </p:stCondLst>
                      <p:childTnLst>
                        <p:par>
                          <p:cTn id="114" fill="hold" nodeType="withGroup">
                            <p:stCondLst>
                              <p:cond delay="0"/>
                            </p:stCondLst>
                            <p:childTnLst>
                              <p:par>
                                <p:cTn id="115" presetID="53" presetClass="entr" presetSubtype="0" fill="hold" grpId="0" nodeType="clickEffect">
                                  <p:stCondLst>
                                    <p:cond delay="0"/>
                                  </p:stCondLst>
                                  <p:childTnLst>
                                    <p:set>
                                      <p:cBhvr>
                                        <p:cTn id="116" dur="1" fill="hold">
                                          <p:stCondLst>
                                            <p:cond delay="0"/>
                                          </p:stCondLst>
                                        </p:cTn>
                                        <p:tgtEl>
                                          <p:spTgt spid="96427"/>
                                        </p:tgtEl>
                                        <p:attrNameLst>
                                          <p:attrName>style.visibility</p:attrName>
                                        </p:attrNameLst>
                                      </p:cBhvr>
                                      <p:to>
                                        <p:strVal val="visible"/>
                                      </p:to>
                                    </p:set>
                                    <p:anim calcmode="lin" valueType="num">
                                      <p:cBhvr>
                                        <p:cTn id="117" dur="500" fill="hold"/>
                                        <p:tgtEl>
                                          <p:spTgt spid="96427"/>
                                        </p:tgtEl>
                                        <p:attrNameLst>
                                          <p:attrName>ppt_w</p:attrName>
                                        </p:attrNameLst>
                                      </p:cBhvr>
                                      <p:tavLst>
                                        <p:tav tm="0">
                                          <p:val>
                                            <p:fltVal val="0"/>
                                          </p:val>
                                        </p:tav>
                                        <p:tav tm="100000">
                                          <p:val>
                                            <p:strVal val="#ppt_w"/>
                                          </p:val>
                                        </p:tav>
                                      </p:tavLst>
                                    </p:anim>
                                    <p:anim calcmode="lin" valueType="num">
                                      <p:cBhvr>
                                        <p:cTn id="118" dur="500" fill="hold"/>
                                        <p:tgtEl>
                                          <p:spTgt spid="96427"/>
                                        </p:tgtEl>
                                        <p:attrNameLst>
                                          <p:attrName>ppt_h</p:attrName>
                                        </p:attrNameLst>
                                      </p:cBhvr>
                                      <p:tavLst>
                                        <p:tav tm="0">
                                          <p:val>
                                            <p:fltVal val="0"/>
                                          </p:val>
                                        </p:tav>
                                        <p:tav tm="100000">
                                          <p:val>
                                            <p:strVal val="#ppt_h"/>
                                          </p:val>
                                        </p:tav>
                                      </p:tavLst>
                                    </p:anim>
                                    <p:animEffect transition="in" filter="fade">
                                      <p:cBhvr>
                                        <p:cTn id="119" dur="500"/>
                                        <p:tgtEl>
                                          <p:spTgt spid="964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354" grpId="0"/>
      <p:bldP spid="96391" grpId="0"/>
      <p:bldP spid="96423" grpId="0"/>
      <p:bldP spid="96426" grpId="0"/>
      <p:bldP spid="96427" grpId="0" animBg="1"/>
      <p:bldP spid="96520"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359" name="Line 79">
            <a:extLst>
              <a:ext uri="{FF2B5EF4-FFF2-40B4-BE49-F238E27FC236}">
                <a16:creationId xmlns:a16="http://schemas.microsoft.com/office/drawing/2014/main" id="{57ACA88B-289A-4A22-BAE4-703863939213}"/>
              </a:ext>
            </a:extLst>
          </p:cNvPr>
          <p:cNvSpPr>
            <a:spLocks noChangeShapeType="1"/>
          </p:cNvSpPr>
          <p:nvPr/>
        </p:nvSpPr>
        <p:spPr bwMode="auto">
          <a:xfrm rot="21567589" flipV="1">
            <a:off x="7239000" y="777875"/>
            <a:ext cx="1220788" cy="1022350"/>
          </a:xfrm>
          <a:prstGeom prst="line">
            <a:avLst/>
          </a:prstGeom>
          <a:noFill/>
          <a:ln w="28575">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97360" name="Group 80">
            <a:extLst>
              <a:ext uri="{FF2B5EF4-FFF2-40B4-BE49-F238E27FC236}">
                <a16:creationId xmlns:a16="http://schemas.microsoft.com/office/drawing/2014/main" id="{B81DF326-02A4-41F5-8DC2-71B05AA633AF}"/>
              </a:ext>
            </a:extLst>
          </p:cNvPr>
          <p:cNvGrpSpPr>
            <a:grpSpLocks/>
          </p:cNvGrpSpPr>
          <p:nvPr/>
        </p:nvGrpSpPr>
        <p:grpSpPr bwMode="auto">
          <a:xfrm>
            <a:off x="7773988" y="669925"/>
            <a:ext cx="442912" cy="336550"/>
            <a:chOff x="4896" y="297"/>
            <a:chExt cx="279" cy="212"/>
          </a:xfrm>
        </p:grpSpPr>
        <p:sp>
          <p:nvSpPr>
            <p:cNvPr id="60601" name="Rectangle 81">
              <a:extLst>
                <a:ext uri="{FF2B5EF4-FFF2-40B4-BE49-F238E27FC236}">
                  <a16:creationId xmlns:a16="http://schemas.microsoft.com/office/drawing/2014/main" id="{362FF13D-938E-48BF-9B1E-435EE6F3E08B}"/>
                </a:ext>
              </a:extLst>
            </p:cNvPr>
            <p:cNvSpPr>
              <a:spLocks noChangeArrowheads="1"/>
            </p:cNvSpPr>
            <p:nvPr/>
          </p:nvSpPr>
          <p:spPr bwMode="auto">
            <a:xfrm>
              <a:off x="4896" y="297"/>
              <a:ext cx="2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b="1">
                  <a:solidFill>
                    <a:srgbClr val="FFFF00"/>
                  </a:solidFill>
                </a:rPr>
                <a:t>dS</a:t>
              </a:r>
              <a:endParaRPr lang="en-US" altLang="en-US" sz="1800">
                <a:solidFill>
                  <a:srgbClr val="FFFF00"/>
                </a:solidFill>
              </a:endParaRPr>
            </a:p>
          </p:txBody>
        </p:sp>
        <p:sp>
          <p:nvSpPr>
            <p:cNvPr id="60602" name="Line 82">
              <a:extLst>
                <a:ext uri="{FF2B5EF4-FFF2-40B4-BE49-F238E27FC236}">
                  <a16:creationId xmlns:a16="http://schemas.microsoft.com/office/drawing/2014/main" id="{B60B3483-9482-4DFF-92BE-0E35C95098CD}"/>
                </a:ext>
              </a:extLst>
            </p:cNvPr>
            <p:cNvSpPr>
              <a:spLocks noChangeShapeType="1"/>
            </p:cNvSpPr>
            <p:nvPr/>
          </p:nvSpPr>
          <p:spPr bwMode="auto">
            <a:xfrm>
              <a:off x="4992" y="297"/>
              <a:ext cx="144" cy="0"/>
            </a:xfrm>
            <a:prstGeom prst="line">
              <a:avLst/>
            </a:prstGeom>
            <a:noFill/>
            <a:ln w="12700">
              <a:solidFill>
                <a:srgbClr val="FFFF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97363" name="Group 83">
            <a:extLst>
              <a:ext uri="{FF2B5EF4-FFF2-40B4-BE49-F238E27FC236}">
                <a16:creationId xmlns:a16="http://schemas.microsoft.com/office/drawing/2014/main" id="{E3AA3C2A-5DB6-466D-AA00-BE6E2FDA18CA}"/>
              </a:ext>
            </a:extLst>
          </p:cNvPr>
          <p:cNvGrpSpPr>
            <a:grpSpLocks/>
          </p:cNvGrpSpPr>
          <p:nvPr/>
        </p:nvGrpSpPr>
        <p:grpSpPr bwMode="auto">
          <a:xfrm>
            <a:off x="8383588" y="487363"/>
            <a:ext cx="381000" cy="366712"/>
            <a:chOff x="4704" y="1545"/>
            <a:chExt cx="240" cy="231"/>
          </a:xfrm>
        </p:grpSpPr>
        <p:sp>
          <p:nvSpPr>
            <p:cNvPr id="60599" name="Rectangle 84">
              <a:extLst>
                <a:ext uri="{FF2B5EF4-FFF2-40B4-BE49-F238E27FC236}">
                  <a16:creationId xmlns:a16="http://schemas.microsoft.com/office/drawing/2014/main" id="{A2622BA5-77CD-4AAC-B181-DCDD534A708A}"/>
                </a:ext>
              </a:extLst>
            </p:cNvPr>
            <p:cNvSpPr>
              <a:spLocks noChangeArrowheads="1"/>
            </p:cNvSpPr>
            <p:nvPr/>
          </p:nvSpPr>
          <p:spPr bwMode="auto">
            <a:xfrm>
              <a:off x="4704" y="1545"/>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66FFFF"/>
                  </a:solidFill>
                </a:rPr>
                <a:t>E</a:t>
              </a:r>
              <a:endParaRPr lang="en-US" altLang="en-US" sz="1800">
                <a:solidFill>
                  <a:srgbClr val="66FFFF"/>
                </a:solidFill>
              </a:endParaRPr>
            </a:p>
          </p:txBody>
        </p:sp>
        <p:sp>
          <p:nvSpPr>
            <p:cNvPr id="60600" name="Line 85">
              <a:extLst>
                <a:ext uri="{FF2B5EF4-FFF2-40B4-BE49-F238E27FC236}">
                  <a16:creationId xmlns:a16="http://schemas.microsoft.com/office/drawing/2014/main" id="{3A2268F6-9000-4392-BFCE-542B757DEC92}"/>
                </a:ext>
              </a:extLst>
            </p:cNvPr>
            <p:cNvSpPr>
              <a:spLocks noChangeShapeType="1"/>
            </p:cNvSpPr>
            <p:nvPr/>
          </p:nvSpPr>
          <p:spPr bwMode="auto">
            <a:xfrm>
              <a:off x="4752" y="1560"/>
              <a:ext cx="144" cy="0"/>
            </a:xfrm>
            <a:prstGeom prst="line">
              <a:avLst/>
            </a:prstGeom>
            <a:noFill/>
            <a:ln w="19050">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97369" name="Oval 89">
            <a:extLst>
              <a:ext uri="{FF2B5EF4-FFF2-40B4-BE49-F238E27FC236}">
                <a16:creationId xmlns:a16="http://schemas.microsoft.com/office/drawing/2014/main" id="{06C933A6-6399-4C42-8FF0-BE39A510E1B3}"/>
              </a:ext>
            </a:extLst>
          </p:cNvPr>
          <p:cNvSpPr>
            <a:spLocks noChangeArrowheads="1"/>
          </p:cNvSpPr>
          <p:nvPr/>
        </p:nvSpPr>
        <p:spPr bwMode="auto">
          <a:xfrm>
            <a:off x="6705600" y="1371600"/>
            <a:ext cx="914400" cy="914400"/>
          </a:xfrm>
          <a:prstGeom prst="ellipse">
            <a:avLst/>
          </a:prstGeom>
          <a:noFill/>
          <a:ln w="38100">
            <a:solidFill>
              <a:srgbClr val="FF6600"/>
            </a:solidFill>
            <a:prstDash val="sysDot"/>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nvGrpSpPr>
          <p:cNvPr id="97494" name="Group 214">
            <a:extLst>
              <a:ext uri="{FF2B5EF4-FFF2-40B4-BE49-F238E27FC236}">
                <a16:creationId xmlns:a16="http://schemas.microsoft.com/office/drawing/2014/main" id="{CE39509E-BAF7-4903-B05C-D7135B9675DB}"/>
              </a:ext>
            </a:extLst>
          </p:cNvPr>
          <p:cNvGrpSpPr>
            <a:grpSpLocks/>
          </p:cNvGrpSpPr>
          <p:nvPr/>
        </p:nvGrpSpPr>
        <p:grpSpPr bwMode="auto">
          <a:xfrm>
            <a:off x="7010400" y="1828800"/>
            <a:ext cx="533400" cy="457200"/>
            <a:chOff x="4416" y="1152"/>
            <a:chExt cx="336" cy="288"/>
          </a:xfrm>
        </p:grpSpPr>
        <p:sp>
          <p:nvSpPr>
            <p:cNvPr id="60597" name="Line 92">
              <a:extLst>
                <a:ext uri="{FF2B5EF4-FFF2-40B4-BE49-F238E27FC236}">
                  <a16:creationId xmlns:a16="http://schemas.microsoft.com/office/drawing/2014/main" id="{7B39C447-1F2B-4FC5-A3C1-98EC5A958751}"/>
                </a:ext>
              </a:extLst>
            </p:cNvPr>
            <p:cNvSpPr>
              <a:spLocks noChangeShapeType="1"/>
            </p:cNvSpPr>
            <p:nvPr/>
          </p:nvSpPr>
          <p:spPr bwMode="auto">
            <a:xfrm flipH="1">
              <a:off x="4416" y="1152"/>
              <a:ext cx="144" cy="288"/>
            </a:xfrm>
            <a:prstGeom prst="line">
              <a:avLst/>
            </a:prstGeom>
            <a:noFill/>
            <a:ln w="28575">
              <a:solidFill>
                <a:srgbClr val="FF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0598" name="Text Box 93">
              <a:extLst>
                <a:ext uri="{FF2B5EF4-FFF2-40B4-BE49-F238E27FC236}">
                  <a16:creationId xmlns:a16="http://schemas.microsoft.com/office/drawing/2014/main" id="{1DAAF80D-55FF-4D97-B553-A276ABA6857F}"/>
                </a:ext>
              </a:extLst>
            </p:cNvPr>
            <p:cNvSpPr txBox="1">
              <a:spLocks noChangeArrowheads="1"/>
            </p:cNvSpPr>
            <p:nvPr/>
          </p:nvSpPr>
          <p:spPr bwMode="auto">
            <a:xfrm>
              <a:off x="4464" y="1209"/>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6600"/>
                  </a:solidFill>
                </a:rPr>
                <a:t>r’</a:t>
              </a:r>
              <a:endParaRPr lang="en-US" altLang="en-US" sz="1800">
                <a:solidFill>
                  <a:srgbClr val="FF6600"/>
                </a:solidFill>
              </a:endParaRPr>
            </a:p>
          </p:txBody>
        </p:sp>
      </p:grpSp>
      <p:grpSp>
        <p:nvGrpSpPr>
          <p:cNvPr id="97351" name="Group 71">
            <a:extLst>
              <a:ext uri="{FF2B5EF4-FFF2-40B4-BE49-F238E27FC236}">
                <a16:creationId xmlns:a16="http://schemas.microsoft.com/office/drawing/2014/main" id="{2FBEAF2A-CB14-4D36-9111-9EB7D5BD8B85}"/>
              </a:ext>
            </a:extLst>
          </p:cNvPr>
          <p:cNvGrpSpPr>
            <a:grpSpLocks/>
          </p:cNvGrpSpPr>
          <p:nvPr/>
        </p:nvGrpSpPr>
        <p:grpSpPr bwMode="auto">
          <a:xfrm>
            <a:off x="7010400" y="1311275"/>
            <a:ext cx="839788" cy="609600"/>
            <a:chOff x="4368" y="1385"/>
            <a:chExt cx="769" cy="581"/>
          </a:xfrm>
        </p:grpSpPr>
        <p:grpSp>
          <p:nvGrpSpPr>
            <p:cNvPr id="60591" name="Group 72">
              <a:extLst>
                <a:ext uri="{FF2B5EF4-FFF2-40B4-BE49-F238E27FC236}">
                  <a16:creationId xmlns:a16="http://schemas.microsoft.com/office/drawing/2014/main" id="{43734A81-13CC-490A-9621-8BFC7E87E75E}"/>
                </a:ext>
              </a:extLst>
            </p:cNvPr>
            <p:cNvGrpSpPr>
              <a:grpSpLocks/>
            </p:cNvGrpSpPr>
            <p:nvPr/>
          </p:nvGrpSpPr>
          <p:grpSpPr bwMode="auto">
            <a:xfrm rot="-786779">
              <a:off x="4681" y="1385"/>
              <a:ext cx="135" cy="560"/>
              <a:chOff x="2807" y="2208"/>
              <a:chExt cx="118" cy="592"/>
            </a:xfrm>
          </p:grpSpPr>
          <p:sp>
            <p:nvSpPr>
              <p:cNvPr id="60595" name="AutoShape 73">
                <a:extLst>
                  <a:ext uri="{FF2B5EF4-FFF2-40B4-BE49-F238E27FC236}">
                    <a16:creationId xmlns:a16="http://schemas.microsoft.com/office/drawing/2014/main" id="{B688B002-D70E-4B51-B72C-E2C9037DC309}"/>
                  </a:ext>
                </a:extLst>
              </p:cNvPr>
              <p:cNvSpPr>
                <a:spLocks noChangeArrowheads="1"/>
              </p:cNvSpPr>
              <p:nvPr/>
            </p:nvSpPr>
            <p:spPr bwMode="auto">
              <a:xfrm rot="-1617831">
                <a:off x="2807" y="2224"/>
                <a:ext cx="73" cy="576"/>
              </a:xfrm>
              <a:prstGeom prst="moon">
                <a:avLst>
                  <a:gd name="adj" fmla="val 87500"/>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0596" name="AutoShape 74">
                <a:extLst>
                  <a:ext uri="{FF2B5EF4-FFF2-40B4-BE49-F238E27FC236}">
                    <a16:creationId xmlns:a16="http://schemas.microsoft.com/office/drawing/2014/main" id="{159ED153-5357-40D1-B994-FEE0F2A65525}"/>
                  </a:ext>
                </a:extLst>
              </p:cNvPr>
              <p:cNvSpPr>
                <a:spLocks noChangeArrowheads="1"/>
              </p:cNvSpPr>
              <p:nvPr/>
            </p:nvSpPr>
            <p:spPr bwMode="auto">
              <a:xfrm rot="19982169" flipH="1">
                <a:off x="2852" y="2208"/>
                <a:ext cx="73" cy="576"/>
              </a:xfrm>
              <a:prstGeom prst="moon">
                <a:avLst>
                  <a:gd name="adj" fmla="val 87500"/>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grpSp>
          <p:nvGrpSpPr>
            <p:cNvPr id="60592" name="Group 75">
              <a:extLst>
                <a:ext uri="{FF2B5EF4-FFF2-40B4-BE49-F238E27FC236}">
                  <a16:creationId xmlns:a16="http://schemas.microsoft.com/office/drawing/2014/main" id="{4F68048D-2DA1-46BD-B2A5-F0EB3786B5EF}"/>
                </a:ext>
              </a:extLst>
            </p:cNvPr>
            <p:cNvGrpSpPr>
              <a:grpSpLocks/>
            </p:cNvGrpSpPr>
            <p:nvPr/>
          </p:nvGrpSpPr>
          <p:grpSpPr bwMode="auto">
            <a:xfrm rot="-786779">
              <a:off x="4368" y="1393"/>
              <a:ext cx="769" cy="573"/>
              <a:chOff x="2832" y="1929"/>
              <a:chExt cx="816" cy="606"/>
            </a:xfrm>
          </p:grpSpPr>
          <p:sp>
            <p:nvSpPr>
              <p:cNvPr id="60593" name="Arc 76" descr="Wide upward diagonal">
                <a:extLst>
                  <a:ext uri="{FF2B5EF4-FFF2-40B4-BE49-F238E27FC236}">
                    <a16:creationId xmlns:a16="http://schemas.microsoft.com/office/drawing/2014/main" id="{4C9A2369-AC51-4775-8F01-7D2F77B1D4D2}"/>
                  </a:ext>
                </a:extLst>
              </p:cNvPr>
              <p:cNvSpPr>
                <a:spLocks/>
              </p:cNvSpPr>
              <p:nvPr/>
            </p:nvSpPr>
            <p:spPr bwMode="auto">
              <a:xfrm rot="10479618">
                <a:off x="3120" y="1929"/>
                <a:ext cx="528" cy="567"/>
              </a:xfrm>
              <a:custGeom>
                <a:avLst/>
                <a:gdLst>
                  <a:gd name="T0" fmla="*/ 0 w 21600"/>
                  <a:gd name="T1" fmla="*/ 0 h 21249"/>
                  <a:gd name="T2" fmla="*/ 0 w 21600"/>
                  <a:gd name="T3" fmla="*/ 0 h 21249"/>
                  <a:gd name="T4" fmla="*/ 0 w 21600"/>
                  <a:gd name="T5" fmla="*/ 0 h 21249"/>
                  <a:gd name="T6" fmla="*/ 0 60000 65536"/>
                  <a:gd name="T7" fmla="*/ 0 60000 65536"/>
                  <a:gd name="T8" fmla="*/ 0 60000 65536"/>
                </a:gdLst>
                <a:ahLst/>
                <a:cxnLst>
                  <a:cxn ang="T6">
                    <a:pos x="T0" y="T1"/>
                  </a:cxn>
                  <a:cxn ang="T7">
                    <a:pos x="T2" y="T3"/>
                  </a:cxn>
                  <a:cxn ang="T8">
                    <a:pos x="T4" y="T5"/>
                  </a:cxn>
                </a:cxnLst>
                <a:rect l="0" t="0" r="r" b="b"/>
                <a:pathLst>
                  <a:path w="21600" h="21249" fill="none" extrusionOk="0">
                    <a:moveTo>
                      <a:pt x="12810" y="-1"/>
                    </a:moveTo>
                    <a:cubicBezTo>
                      <a:pt x="18337" y="4070"/>
                      <a:pt x="21600" y="10526"/>
                      <a:pt x="21600" y="17391"/>
                    </a:cubicBezTo>
                    <a:cubicBezTo>
                      <a:pt x="21600" y="18684"/>
                      <a:pt x="21483" y="19975"/>
                      <a:pt x="21252" y="21248"/>
                    </a:cubicBezTo>
                  </a:path>
                  <a:path w="21600" h="21249" stroke="0" extrusionOk="0">
                    <a:moveTo>
                      <a:pt x="12810" y="-1"/>
                    </a:moveTo>
                    <a:cubicBezTo>
                      <a:pt x="18337" y="4070"/>
                      <a:pt x="21600" y="10526"/>
                      <a:pt x="21600" y="17391"/>
                    </a:cubicBezTo>
                    <a:cubicBezTo>
                      <a:pt x="21600" y="18684"/>
                      <a:pt x="21483" y="19975"/>
                      <a:pt x="21252" y="21248"/>
                    </a:cubicBezTo>
                    <a:lnTo>
                      <a:pt x="0" y="17391"/>
                    </a:lnTo>
                    <a:lnTo>
                      <a:pt x="12810" y="-1"/>
                    </a:lnTo>
                    <a:close/>
                  </a:path>
                </a:pathLst>
              </a:custGeom>
              <a:noFill/>
              <a:ln w="28575">
                <a:solidFill>
                  <a:srgbClr val="990000"/>
                </a:solidFill>
                <a:round/>
                <a:headEnd/>
                <a:tailEnd/>
              </a:ln>
              <a:effectLst/>
              <a:extLst>
                <a:ext uri="{909E8E84-426E-40DD-AFC4-6F175D3DCCD1}">
                  <a14:hiddenFill xmlns:a14="http://schemas.microsoft.com/office/drawing/2010/main">
                    <a:blipFill dpi="0" rotWithShape="0">
                      <a:blip r:embed="rId3"/>
                      <a:srcRect/>
                      <a:tile tx="0" ty="0" sx="100000" sy="100000" flip="none" algn="tl"/>
                    </a:blip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0594" name="Arc 77" descr="Wide upward diagonal">
                <a:extLst>
                  <a:ext uri="{FF2B5EF4-FFF2-40B4-BE49-F238E27FC236}">
                    <a16:creationId xmlns:a16="http://schemas.microsoft.com/office/drawing/2014/main" id="{9BBEEC43-C29B-42D9-8BC7-DB66E224CF70}"/>
                  </a:ext>
                </a:extLst>
              </p:cNvPr>
              <p:cNvSpPr>
                <a:spLocks/>
              </p:cNvSpPr>
              <p:nvPr/>
            </p:nvSpPr>
            <p:spPr bwMode="auto">
              <a:xfrm rot="-320383">
                <a:off x="2832" y="1968"/>
                <a:ext cx="528" cy="567"/>
              </a:xfrm>
              <a:custGeom>
                <a:avLst/>
                <a:gdLst>
                  <a:gd name="T0" fmla="*/ 0 w 21600"/>
                  <a:gd name="T1" fmla="*/ 0 h 21249"/>
                  <a:gd name="T2" fmla="*/ 0 w 21600"/>
                  <a:gd name="T3" fmla="*/ 0 h 21249"/>
                  <a:gd name="T4" fmla="*/ 0 w 21600"/>
                  <a:gd name="T5" fmla="*/ 0 h 21249"/>
                  <a:gd name="T6" fmla="*/ 0 60000 65536"/>
                  <a:gd name="T7" fmla="*/ 0 60000 65536"/>
                  <a:gd name="T8" fmla="*/ 0 60000 65536"/>
                </a:gdLst>
                <a:ahLst/>
                <a:cxnLst>
                  <a:cxn ang="T6">
                    <a:pos x="T0" y="T1"/>
                  </a:cxn>
                  <a:cxn ang="T7">
                    <a:pos x="T2" y="T3"/>
                  </a:cxn>
                  <a:cxn ang="T8">
                    <a:pos x="T4" y="T5"/>
                  </a:cxn>
                </a:cxnLst>
                <a:rect l="0" t="0" r="r" b="b"/>
                <a:pathLst>
                  <a:path w="21600" h="21249" fill="none" extrusionOk="0">
                    <a:moveTo>
                      <a:pt x="12810" y="-1"/>
                    </a:moveTo>
                    <a:cubicBezTo>
                      <a:pt x="18337" y="4070"/>
                      <a:pt x="21600" y="10526"/>
                      <a:pt x="21600" y="17391"/>
                    </a:cubicBezTo>
                    <a:cubicBezTo>
                      <a:pt x="21600" y="18684"/>
                      <a:pt x="21483" y="19975"/>
                      <a:pt x="21252" y="21248"/>
                    </a:cubicBezTo>
                  </a:path>
                  <a:path w="21600" h="21249" stroke="0" extrusionOk="0">
                    <a:moveTo>
                      <a:pt x="12810" y="-1"/>
                    </a:moveTo>
                    <a:cubicBezTo>
                      <a:pt x="18337" y="4070"/>
                      <a:pt x="21600" y="10526"/>
                      <a:pt x="21600" y="17391"/>
                    </a:cubicBezTo>
                    <a:cubicBezTo>
                      <a:pt x="21600" y="18684"/>
                      <a:pt x="21483" y="19975"/>
                      <a:pt x="21252" y="21248"/>
                    </a:cubicBezTo>
                    <a:lnTo>
                      <a:pt x="0" y="17391"/>
                    </a:lnTo>
                    <a:lnTo>
                      <a:pt x="12810" y="-1"/>
                    </a:lnTo>
                    <a:close/>
                  </a:path>
                </a:pathLst>
              </a:custGeom>
              <a:noFill/>
              <a:ln w="28575">
                <a:solidFill>
                  <a:srgbClr val="990000"/>
                </a:solidFill>
                <a:round/>
                <a:headEnd/>
                <a:tailEnd/>
              </a:ln>
              <a:effectLst/>
              <a:extLst>
                <a:ext uri="{909E8E84-426E-40DD-AFC4-6F175D3DCCD1}">
                  <a14:hiddenFill xmlns:a14="http://schemas.microsoft.com/office/drawing/2010/main">
                    <a:blipFill dpi="0" rotWithShape="0">
                      <a:blip r:embed="rId3"/>
                      <a:srcRect/>
                      <a:tile tx="0" ty="0" sx="100000" sy="100000" flip="none" algn="tl"/>
                    </a:blip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grpSp>
        <p:nvGrpSpPr>
          <p:cNvPr id="97492" name="Group 212">
            <a:extLst>
              <a:ext uri="{FF2B5EF4-FFF2-40B4-BE49-F238E27FC236}">
                <a16:creationId xmlns:a16="http://schemas.microsoft.com/office/drawing/2014/main" id="{51BC590E-749A-4BBE-A47C-1B8F98BC12D0}"/>
              </a:ext>
            </a:extLst>
          </p:cNvPr>
          <p:cNvGrpSpPr>
            <a:grpSpLocks/>
          </p:cNvGrpSpPr>
          <p:nvPr/>
        </p:nvGrpSpPr>
        <p:grpSpPr bwMode="auto">
          <a:xfrm>
            <a:off x="5791200" y="762000"/>
            <a:ext cx="2438400" cy="2133600"/>
            <a:chOff x="3648" y="480"/>
            <a:chExt cx="1536" cy="1344"/>
          </a:xfrm>
        </p:grpSpPr>
        <p:grpSp>
          <p:nvGrpSpPr>
            <p:cNvPr id="60520" name="Group 4">
              <a:extLst>
                <a:ext uri="{FF2B5EF4-FFF2-40B4-BE49-F238E27FC236}">
                  <a16:creationId xmlns:a16="http://schemas.microsoft.com/office/drawing/2014/main" id="{0FD50EDC-3873-4DAF-8305-CD1BC28CD728}"/>
                </a:ext>
              </a:extLst>
            </p:cNvPr>
            <p:cNvGrpSpPr>
              <a:grpSpLocks/>
            </p:cNvGrpSpPr>
            <p:nvPr/>
          </p:nvGrpSpPr>
          <p:grpSpPr bwMode="auto">
            <a:xfrm>
              <a:off x="3840" y="480"/>
              <a:ext cx="1344" cy="1344"/>
              <a:chOff x="3024" y="1248"/>
              <a:chExt cx="1344" cy="1344"/>
            </a:xfrm>
          </p:grpSpPr>
          <p:sp>
            <p:nvSpPr>
              <p:cNvPr id="60527" name="Oval 5">
                <a:extLst>
                  <a:ext uri="{FF2B5EF4-FFF2-40B4-BE49-F238E27FC236}">
                    <a16:creationId xmlns:a16="http://schemas.microsoft.com/office/drawing/2014/main" id="{CAF85AAF-0DDB-4291-877C-B912AC5C3D76}"/>
                  </a:ext>
                </a:extLst>
              </p:cNvPr>
              <p:cNvSpPr>
                <a:spLocks noChangeArrowheads="1"/>
              </p:cNvSpPr>
              <p:nvPr/>
            </p:nvSpPr>
            <p:spPr bwMode="auto">
              <a:xfrm>
                <a:off x="3120" y="1344"/>
                <a:ext cx="1152" cy="1152"/>
              </a:xfrm>
              <a:prstGeom prst="ellipse">
                <a:avLst/>
              </a:prstGeom>
              <a:noFill/>
              <a:ln w="38100">
                <a:solidFill>
                  <a:srgbClr val="0000FF"/>
                </a:solidFill>
                <a:round/>
                <a:headEnd/>
                <a:tailEnd/>
              </a:ln>
              <a:effectLst/>
              <a:extLst>
                <a:ext uri="{909E8E84-426E-40DD-AFC4-6F175D3DCCD1}">
                  <a14:hiddenFill xmlns:a14="http://schemas.microsoft.com/office/drawing/2010/main">
                    <a:solidFill>
                      <a:srgbClr val="00CC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nvGrpSpPr>
              <p:cNvPr id="60528" name="Group 6">
                <a:extLst>
                  <a:ext uri="{FF2B5EF4-FFF2-40B4-BE49-F238E27FC236}">
                    <a16:creationId xmlns:a16="http://schemas.microsoft.com/office/drawing/2014/main" id="{681EB0D2-1B57-4413-8F95-A086BE9E6F33}"/>
                  </a:ext>
                </a:extLst>
              </p:cNvPr>
              <p:cNvGrpSpPr>
                <a:grpSpLocks/>
              </p:cNvGrpSpPr>
              <p:nvPr/>
            </p:nvGrpSpPr>
            <p:grpSpPr bwMode="auto">
              <a:xfrm flipH="1" flipV="1">
                <a:off x="3024" y="1776"/>
                <a:ext cx="96" cy="96"/>
                <a:chOff x="672" y="1248"/>
                <a:chExt cx="96" cy="96"/>
              </a:xfrm>
            </p:grpSpPr>
            <p:sp>
              <p:nvSpPr>
                <p:cNvPr id="60589" name="Line 7">
                  <a:extLst>
                    <a:ext uri="{FF2B5EF4-FFF2-40B4-BE49-F238E27FC236}">
                      <a16:creationId xmlns:a16="http://schemas.microsoft.com/office/drawing/2014/main" id="{1A3058B3-5B55-4D66-BFE2-34FA0E459A1A}"/>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0590" name="Line 8">
                  <a:extLst>
                    <a:ext uri="{FF2B5EF4-FFF2-40B4-BE49-F238E27FC236}">
                      <a16:creationId xmlns:a16="http://schemas.microsoft.com/office/drawing/2014/main" id="{41450FDF-BFC9-4FDD-8648-65509871E2F8}"/>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60529" name="Group 9">
                <a:extLst>
                  <a:ext uri="{FF2B5EF4-FFF2-40B4-BE49-F238E27FC236}">
                    <a16:creationId xmlns:a16="http://schemas.microsoft.com/office/drawing/2014/main" id="{0B1E6F02-C29B-4FDC-AD1E-4BBF957F2248}"/>
                  </a:ext>
                </a:extLst>
              </p:cNvPr>
              <p:cNvGrpSpPr>
                <a:grpSpLocks/>
              </p:cNvGrpSpPr>
              <p:nvPr/>
            </p:nvGrpSpPr>
            <p:grpSpPr bwMode="auto">
              <a:xfrm flipH="1" flipV="1">
                <a:off x="3024" y="1968"/>
                <a:ext cx="96" cy="96"/>
                <a:chOff x="672" y="1248"/>
                <a:chExt cx="96" cy="96"/>
              </a:xfrm>
            </p:grpSpPr>
            <p:sp>
              <p:nvSpPr>
                <p:cNvPr id="60587" name="Line 10">
                  <a:extLst>
                    <a:ext uri="{FF2B5EF4-FFF2-40B4-BE49-F238E27FC236}">
                      <a16:creationId xmlns:a16="http://schemas.microsoft.com/office/drawing/2014/main" id="{B606D46E-B0D7-49AF-A89A-284050F0D0F0}"/>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0588" name="Line 11">
                  <a:extLst>
                    <a:ext uri="{FF2B5EF4-FFF2-40B4-BE49-F238E27FC236}">
                      <a16:creationId xmlns:a16="http://schemas.microsoft.com/office/drawing/2014/main" id="{7CA7F6E1-EE0A-4521-8DEA-5260BA6B5D99}"/>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60530" name="Group 12">
                <a:extLst>
                  <a:ext uri="{FF2B5EF4-FFF2-40B4-BE49-F238E27FC236}">
                    <a16:creationId xmlns:a16="http://schemas.microsoft.com/office/drawing/2014/main" id="{B1BA57C4-0758-4174-89EF-6BB9FDF01565}"/>
                  </a:ext>
                </a:extLst>
              </p:cNvPr>
              <p:cNvGrpSpPr>
                <a:grpSpLocks/>
              </p:cNvGrpSpPr>
              <p:nvPr/>
            </p:nvGrpSpPr>
            <p:grpSpPr bwMode="auto">
              <a:xfrm flipH="1" flipV="1">
                <a:off x="3072" y="2160"/>
                <a:ext cx="96" cy="96"/>
                <a:chOff x="672" y="1248"/>
                <a:chExt cx="96" cy="96"/>
              </a:xfrm>
            </p:grpSpPr>
            <p:sp>
              <p:nvSpPr>
                <p:cNvPr id="60585" name="Line 13">
                  <a:extLst>
                    <a:ext uri="{FF2B5EF4-FFF2-40B4-BE49-F238E27FC236}">
                      <a16:creationId xmlns:a16="http://schemas.microsoft.com/office/drawing/2014/main" id="{F2F4584D-1FA3-4BDC-801E-361402F8002B}"/>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0586" name="Line 14">
                  <a:extLst>
                    <a:ext uri="{FF2B5EF4-FFF2-40B4-BE49-F238E27FC236}">
                      <a16:creationId xmlns:a16="http://schemas.microsoft.com/office/drawing/2014/main" id="{68AB8F20-C70F-4ED5-90C4-2B2B2E61BA07}"/>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60531" name="Group 15">
                <a:extLst>
                  <a:ext uri="{FF2B5EF4-FFF2-40B4-BE49-F238E27FC236}">
                    <a16:creationId xmlns:a16="http://schemas.microsoft.com/office/drawing/2014/main" id="{5312E7C2-E28D-4266-8ED1-1626FFAA87AA}"/>
                  </a:ext>
                </a:extLst>
              </p:cNvPr>
              <p:cNvGrpSpPr>
                <a:grpSpLocks/>
              </p:cNvGrpSpPr>
              <p:nvPr/>
            </p:nvGrpSpPr>
            <p:grpSpPr bwMode="auto">
              <a:xfrm flipH="1" flipV="1">
                <a:off x="3168" y="2304"/>
                <a:ext cx="96" cy="96"/>
                <a:chOff x="672" y="1248"/>
                <a:chExt cx="96" cy="96"/>
              </a:xfrm>
            </p:grpSpPr>
            <p:sp>
              <p:nvSpPr>
                <p:cNvPr id="60583" name="Line 16">
                  <a:extLst>
                    <a:ext uri="{FF2B5EF4-FFF2-40B4-BE49-F238E27FC236}">
                      <a16:creationId xmlns:a16="http://schemas.microsoft.com/office/drawing/2014/main" id="{EEA5851E-8B29-4D5D-BD4B-89FB80A9F713}"/>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0584" name="Line 17">
                  <a:extLst>
                    <a:ext uri="{FF2B5EF4-FFF2-40B4-BE49-F238E27FC236}">
                      <a16:creationId xmlns:a16="http://schemas.microsoft.com/office/drawing/2014/main" id="{748B3D92-2E7E-4330-A9DB-277A67C5A90D}"/>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60532" name="Group 18">
                <a:extLst>
                  <a:ext uri="{FF2B5EF4-FFF2-40B4-BE49-F238E27FC236}">
                    <a16:creationId xmlns:a16="http://schemas.microsoft.com/office/drawing/2014/main" id="{65B1CCC9-A0B7-4C17-9275-260C363E432C}"/>
                  </a:ext>
                </a:extLst>
              </p:cNvPr>
              <p:cNvGrpSpPr>
                <a:grpSpLocks/>
              </p:cNvGrpSpPr>
              <p:nvPr/>
            </p:nvGrpSpPr>
            <p:grpSpPr bwMode="auto">
              <a:xfrm flipH="1" flipV="1">
                <a:off x="3312" y="2400"/>
                <a:ext cx="96" cy="96"/>
                <a:chOff x="672" y="1248"/>
                <a:chExt cx="96" cy="96"/>
              </a:xfrm>
            </p:grpSpPr>
            <p:sp>
              <p:nvSpPr>
                <p:cNvPr id="60581" name="Line 19">
                  <a:extLst>
                    <a:ext uri="{FF2B5EF4-FFF2-40B4-BE49-F238E27FC236}">
                      <a16:creationId xmlns:a16="http://schemas.microsoft.com/office/drawing/2014/main" id="{EBB3F0F8-3D2D-47FE-8A6A-7D28A981D757}"/>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0582" name="Line 20">
                  <a:extLst>
                    <a:ext uri="{FF2B5EF4-FFF2-40B4-BE49-F238E27FC236}">
                      <a16:creationId xmlns:a16="http://schemas.microsoft.com/office/drawing/2014/main" id="{76ED0E7B-DE45-458F-BC4D-13719A08BD1E}"/>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60533" name="Group 21">
                <a:extLst>
                  <a:ext uri="{FF2B5EF4-FFF2-40B4-BE49-F238E27FC236}">
                    <a16:creationId xmlns:a16="http://schemas.microsoft.com/office/drawing/2014/main" id="{16076335-CF85-458B-BE87-A8EE2112107A}"/>
                  </a:ext>
                </a:extLst>
              </p:cNvPr>
              <p:cNvGrpSpPr>
                <a:grpSpLocks/>
              </p:cNvGrpSpPr>
              <p:nvPr/>
            </p:nvGrpSpPr>
            <p:grpSpPr bwMode="auto">
              <a:xfrm flipH="1" flipV="1">
                <a:off x="3504" y="2496"/>
                <a:ext cx="96" cy="96"/>
                <a:chOff x="672" y="1248"/>
                <a:chExt cx="96" cy="96"/>
              </a:xfrm>
            </p:grpSpPr>
            <p:sp>
              <p:nvSpPr>
                <p:cNvPr id="60579" name="Line 22">
                  <a:extLst>
                    <a:ext uri="{FF2B5EF4-FFF2-40B4-BE49-F238E27FC236}">
                      <a16:creationId xmlns:a16="http://schemas.microsoft.com/office/drawing/2014/main" id="{99A7861C-E143-4E9D-B73D-C11B1CC21D5C}"/>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0580" name="Line 23">
                  <a:extLst>
                    <a:ext uri="{FF2B5EF4-FFF2-40B4-BE49-F238E27FC236}">
                      <a16:creationId xmlns:a16="http://schemas.microsoft.com/office/drawing/2014/main" id="{8DC9999B-3694-49FE-BE93-AABD3E0EB523}"/>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60534" name="Group 24">
                <a:extLst>
                  <a:ext uri="{FF2B5EF4-FFF2-40B4-BE49-F238E27FC236}">
                    <a16:creationId xmlns:a16="http://schemas.microsoft.com/office/drawing/2014/main" id="{48862DE3-02AF-4FF6-AF56-F2044081B4E3}"/>
                  </a:ext>
                </a:extLst>
              </p:cNvPr>
              <p:cNvGrpSpPr>
                <a:grpSpLocks/>
              </p:cNvGrpSpPr>
              <p:nvPr/>
            </p:nvGrpSpPr>
            <p:grpSpPr bwMode="auto">
              <a:xfrm flipH="1" flipV="1">
                <a:off x="3696" y="2496"/>
                <a:ext cx="96" cy="96"/>
                <a:chOff x="672" y="1248"/>
                <a:chExt cx="96" cy="96"/>
              </a:xfrm>
            </p:grpSpPr>
            <p:sp>
              <p:nvSpPr>
                <p:cNvPr id="60577" name="Line 25">
                  <a:extLst>
                    <a:ext uri="{FF2B5EF4-FFF2-40B4-BE49-F238E27FC236}">
                      <a16:creationId xmlns:a16="http://schemas.microsoft.com/office/drawing/2014/main" id="{29FD4F9D-5287-47BB-BAE4-07137F84082C}"/>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0578" name="Line 26">
                  <a:extLst>
                    <a:ext uri="{FF2B5EF4-FFF2-40B4-BE49-F238E27FC236}">
                      <a16:creationId xmlns:a16="http://schemas.microsoft.com/office/drawing/2014/main" id="{A1985C05-E8D6-43DA-9647-54E2902BF8E6}"/>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60535" name="Group 27">
                <a:extLst>
                  <a:ext uri="{FF2B5EF4-FFF2-40B4-BE49-F238E27FC236}">
                    <a16:creationId xmlns:a16="http://schemas.microsoft.com/office/drawing/2014/main" id="{E8530C34-8D77-4A84-846C-A5143CF931E6}"/>
                  </a:ext>
                </a:extLst>
              </p:cNvPr>
              <p:cNvGrpSpPr>
                <a:grpSpLocks/>
              </p:cNvGrpSpPr>
              <p:nvPr/>
            </p:nvGrpSpPr>
            <p:grpSpPr bwMode="auto">
              <a:xfrm flipH="1" flipV="1">
                <a:off x="3888" y="2448"/>
                <a:ext cx="96" cy="96"/>
                <a:chOff x="672" y="1248"/>
                <a:chExt cx="96" cy="96"/>
              </a:xfrm>
            </p:grpSpPr>
            <p:sp>
              <p:nvSpPr>
                <p:cNvPr id="60575" name="Line 28">
                  <a:extLst>
                    <a:ext uri="{FF2B5EF4-FFF2-40B4-BE49-F238E27FC236}">
                      <a16:creationId xmlns:a16="http://schemas.microsoft.com/office/drawing/2014/main" id="{2CF4CCBE-E760-461F-BA0C-409DA518A58C}"/>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0576" name="Line 29">
                  <a:extLst>
                    <a:ext uri="{FF2B5EF4-FFF2-40B4-BE49-F238E27FC236}">
                      <a16:creationId xmlns:a16="http://schemas.microsoft.com/office/drawing/2014/main" id="{0B06684C-865F-4F10-AAFF-5B78B8106F05}"/>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60536" name="Group 30">
                <a:extLst>
                  <a:ext uri="{FF2B5EF4-FFF2-40B4-BE49-F238E27FC236}">
                    <a16:creationId xmlns:a16="http://schemas.microsoft.com/office/drawing/2014/main" id="{57CDF853-38E3-4450-9459-51DD0B689360}"/>
                  </a:ext>
                </a:extLst>
              </p:cNvPr>
              <p:cNvGrpSpPr>
                <a:grpSpLocks/>
              </p:cNvGrpSpPr>
              <p:nvPr/>
            </p:nvGrpSpPr>
            <p:grpSpPr bwMode="auto">
              <a:xfrm flipH="1" flipV="1">
                <a:off x="4032" y="2352"/>
                <a:ext cx="96" cy="96"/>
                <a:chOff x="672" y="1248"/>
                <a:chExt cx="96" cy="96"/>
              </a:xfrm>
            </p:grpSpPr>
            <p:sp>
              <p:nvSpPr>
                <p:cNvPr id="60573" name="Line 31">
                  <a:extLst>
                    <a:ext uri="{FF2B5EF4-FFF2-40B4-BE49-F238E27FC236}">
                      <a16:creationId xmlns:a16="http://schemas.microsoft.com/office/drawing/2014/main" id="{C3BF992D-771F-4B16-B317-FBD0F44D1B7B}"/>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0574" name="Line 32">
                  <a:extLst>
                    <a:ext uri="{FF2B5EF4-FFF2-40B4-BE49-F238E27FC236}">
                      <a16:creationId xmlns:a16="http://schemas.microsoft.com/office/drawing/2014/main" id="{86E7F38C-01EE-4EAA-B762-36A9A3E7D692}"/>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60537" name="Group 33">
                <a:extLst>
                  <a:ext uri="{FF2B5EF4-FFF2-40B4-BE49-F238E27FC236}">
                    <a16:creationId xmlns:a16="http://schemas.microsoft.com/office/drawing/2014/main" id="{FF471D84-38C6-4A38-8F4F-2432139027D3}"/>
                  </a:ext>
                </a:extLst>
              </p:cNvPr>
              <p:cNvGrpSpPr>
                <a:grpSpLocks/>
              </p:cNvGrpSpPr>
              <p:nvPr/>
            </p:nvGrpSpPr>
            <p:grpSpPr bwMode="auto">
              <a:xfrm flipH="1" flipV="1">
                <a:off x="4176" y="2208"/>
                <a:ext cx="96" cy="96"/>
                <a:chOff x="672" y="1248"/>
                <a:chExt cx="96" cy="96"/>
              </a:xfrm>
            </p:grpSpPr>
            <p:sp>
              <p:nvSpPr>
                <p:cNvPr id="60571" name="Line 34">
                  <a:extLst>
                    <a:ext uri="{FF2B5EF4-FFF2-40B4-BE49-F238E27FC236}">
                      <a16:creationId xmlns:a16="http://schemas.microsoft.com/office/drawing/2014/main" id="{4F33E097-F2F1-43CE-A5F7-F87782E7AE26}"/>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0572" name="Line 35">
                  <a:extLst>
                    <a:ext uri="{FF2B5EF4-FFF2-40B4-BE49-F238E27FC236}">
                      <a16:creationId xmlns:a16="http://schemas.microsoft.com/office/drawing/2014/main" id="{AC860404-308A-4283-B175-1B583CF9099A}"/>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60538" name="Group 36">
                <a:extLst>
                  <a:ext uri="{FF2B5EF4-FFF2-40B4-BE49-F238E27FC236}">
                    <a16:creationId xmlns:a16="http://schemas.microsoft.com/office/drawing/2014/main" id="{DFA6EED9-B121-4E73-A73B-2210489ABE16}"/>
                  </a:ext>
                </a:extLst>
              </p:cNvPr>
              <p:cNvGrpSpPr>
                <a:grpSpLocks/>
              </p:cNvGrpSpPr>
              <p:nvPr/>
            </p:nvGrpSpPr>
            <p:grpSpPr bwMode="auto">
              <a:xfrm flipH="1" flipV="1">
                <a:off x="4272" y="2016"/>
                <a:ext cx="96" cy="96"/>
                <a:chOff x="672" y="1248"/>
                <a:chExt cx="96" cy="96"/>
              </a:xfrm>
            </p:grpSpPr>
            <p:sp>
              <p:nvSpPr>
                <p:cNvPr id="60569" name="Line 37">
                  <a:extLst>
                    <a:ext uri="{FF2B5EF4-FFF2-40B4-BE49-F238E27FC236}">
                      <a16:creationId xmlns:a16="http://schemas.microsoft.com/office/drawing/2014/main" id="{B9E40D8F-8889-414F-B277-128D71B357A9}"/>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0570" name="Line 38">
                  <a:extLst>
                    <a:ext uri="{FF2B5EF4-FFF2-40B4-BE49-F238E27FC236}">
                      <a16:creationId xmlns:a16="http://schemas.microsoft.com/office/drawing/2014/main" id="{9E5349E9-6AB3-4735-8D62-0D46B2A8C027}"/>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60539" name="Group 39">
                <a:extLst>
                  <a:ext uri="{FF2B5EF4-FFF2-40B4-BE49-F238E27FC236}">
                    <a16:creationId xmlns:a16="http://schemas.microsoft.com/office/drawing/2014/main" id="{4299823D-4417-4167-B5A8-E6C8C4DCD1C7}"/>
                  </a:ext>
                </a:extLst>
              </p:cNvPr>
              <p:cNvGrpSpPr>
                <a:grpSpLocks/>
              </p:cNvGrpSpPr>
              <p:nvPr/>
            </p:nvGrpSpPr>
            <p:grpSpPr bwMode="auto">
              <a:xfrm flipH="1" flipV="1">
                <a:off x="4272" y="1824"/>
                <a:ext cx="96" cy="96"/>
                <a:chOff x="672" y="1248"/>
                <a:chExt cx="96" cy="96"/>
              </a:xfrm>
            </p:grpSpPr>
            <p:sp>
              <p:nvSpPr>
                <p:cNvPr id="60567" name="Line 40">
                  <a:extLst>
                    <a:ext uri="{FF2B5EF4-FFF2-40B4-BE49-F238E27FC236}">
                      <a16:creationId xmlns:a16="http://schemas.microsoft.com/office/drawing/2014/main" id="{E6292C8B-EC46-4D59-9405-25B7B7E5F105}"/>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0568" name="Line 41">
                  <a:extLst>
                    <a:ext uri="{FF2B5EF4-FFF2-40B4-BE49-F238E27FC236}">
                      <a16:creationId xmlns:a16="http://schemas.microsoft.com/office/drawing/2014/main" id="{DEEFE642-FED9-4DB3-8625-E2271610081F}"/>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60540" name="Group 42">
                <a:extLst>
                  <a:ext uri="{FF2B5EF4-FFF2-40B4-BE49-F238E27FC236}">
                    <a16:creationId xmlns:a16="http://schemas.microsoft.com/office/drawing/2014/main" id="{36E85BDC-DD1C-4C4D-B2BC-39C3D4DFADB3}"/>
                  </a:ext>
                </a:extLst>
              </p:cNvPr>
              <p:cNvGrpSpPr>
                <a:grpSpLocks/>
              </p:cNvGrpSpPr>
              <p:nvPr/>
            </p:nvGrpSpPr>
            <p:grpSpPr bwMode="auto">
              <a:xfrm flipH="1">
                <a:off x="3072" y="1584"/>
                <a:ext cx="96" cy="96"/>
                <a:chOff x="672" y="1248"/>
                <a:chExt cx="96" cy="96"/>
              </a:xfrm>
            </p:grpSpPr>
            <p:sp>
              <p:nvSpPr>
                <p:cNvPr id="60565" name="Line 43">
                  <a:extLst>
                    <a:ext uri="{FF2B5EF4-FFF2-40B4-BE49-F238E27FC236}">
                      <a16:creationId xmlns:a16="http://schemas.microsoft.com/office/drawing/2014/main" id="{62C952FE-1AA2-4B40-95D4-A5C4A772FAFB}"/>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0566" name="Line 44">
                  <a:extLst>
                    <a:ext uri="{FF2B5EF4-FFF2-40B4-BE49-F238E27FC236}">
                      <a16:creationId xmlns:a16="http://schemas.microsoft.com/office/drawing/2014/main" id="{98622C09-6CF5-44DF-90DA-49E9C194062F}"/>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60541" name="Group 45">
                <a:extLst>
                  <a:ext uri="{FF2B5EF4-FFF2-40B4-BE49-F238E27FC236}">
                    <a16:creationId xmlns:a16="http://schemas.microsoft.com/office/drawing/2014/main" id="{86D8E87A-4654-4FD8-A0CA-A3CD7D06E2A7}"/>
                  </a:ext>
                </a:extLst>
              </p:cNvPr>
              <p:cNvGrpSpPr>
                <a:grpSpLocks/>
              </p:cNvGrpSpPr>
              <p:nvPr/>
            </p:nvGrpSpPr>
            <p:grpSpPr bwMode="auto">
              <a:xfrm flipH="1">
                <a:off x="3168" y="1440"/>
                <a:ext cx="96" cy="96"/>
                <a:chOff x="672" y="1248"/>
                <a:chExt cx="96" cy="96"/>
              </a:xfrm>
            </p:grpSpPr>
            <p:sp>
              <p:nvSpPr>
                <p:cNvPr id="60563" name="Line 46">
                  <a:extLst>
                    <a:ext uri="{FF2B5EF4-FFF2-40B4-BE49-F238E27FC236}">
                      <a16:creationId xmlns:a16="http://schemas.microsoft.com/office/drawing/2014/main" id="{C9E8F40F-467E-428A-983C-64CFA29E5150}"/>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0564" name="Line 47">
                  <a:extLst>
                    <a:ext uri="{FF2B5EF4-FFF2-40B4-BE49-F238E27FC236}">
                      <a16:creationId xmlns:a16="http://schemas.microsoft.com/office/drawing/2014/main" id="{5C292932-DB7C-4869-833C-FED6FEDADBF7}"/>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60542" name="Group 48">
                <a:extLst>
                  <a:ext uri="{FF2B5EF4-FFF2-40B4-BE49-F238E27FC236}">
                    <a16:creationId xmlns:a16="http://schemas.microsoft.com/office/drawing/2014/main" id="{E75830D6-1499-4F9B-8EE3-D1D4F146844B}"/>
                  </a:ext>
                </a:extLst>
              </p:cNvPr>
              <p:cNvGrpSpPr>
                <a:grpSpLocks/>
              </p:cNvGrpSpPr>
              <p:nvPr/>
            </p:nvGrpSpPr>
            <p:grpSpPr bwMode="auto">
              <a:xfrm flipH="1">
                <a:off x="3312" y="1344"/>
                <a:ext cx="96" cy="96"/>
                <a:chOff x="672" y="1248"/>
                <a:chExt cx="96" cy="96"/>
              </a:xfrm>
            </p:grpSpPr>
            <p:sp>
              <p:nvSpPr>
                <p:cNvPr id="60561" name="Line 49">
                  <a:extLst>
                    <a:ext uri="{FF2B5EF4-FFF2-40B4-BE49-F238E27FC236}">
                      <a16:creationId xmlns:a16="http://schemas.microsoft.com/office/drawing/2014/main" id="{190B6A3F-843A-4144-9A8C-FC9573D807E2}"/>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0562" name="Line 50">
                  <a:extLst>
                    <a:ext uri="{FF2B5EF4-FFF2-40B4-BE49-F238E27FC236}">
                      <a16:creationId xmlns:a16="http://schemas.microsoft.com/office/drawing/2014/main" id="{AC38B6D0-D0FF-4708-9300-B8462EFD0CF4}"/>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60543" name="Group 51">
                <a:extLst>
                  <a:ext uri="{FF2B5EF4-FFF2-40B4-BE49-F238E27FC236}">
                    <a16:creationId xmlns:a16="http://schemas.microsoft.com/office/drawing/2014/main" id="{ACACC8DC-DEE5-4730-9202-4D8D17D48D01}"/>
                  </a:ext>
                </a:extLst>
              </p:cNvPr>
              <p:cNvGrpSpPr>
                <a:grpSpLocks/>
              </p:cNvGrpSpPr>
              <p:nvPr/>
            </p:nvGrpSpPr>
            <p:grpSpPr bwMode="auto">
              <a:xfrm flipH="1">
                <a:off x="3456" y="1248"/>
                <a:ext cx="96" cy="96"/>
                <a:chOff x="672" y="1248"/>
                <a:chExt cx="96" cy="96"/>
              </a:xfrm>
            </p:grpSpPr>
            <p:sp>
              <p:nvSpPr>
                <p:cNvPr id="60559" name="Line 52">
                  <a:extLst>
                    <a:ext uri="{FF2B5EF4-FFF2-40B4-BE49-F238E27FC236}">
                      <a16:creationId xmlns:a16="http://schemas.microsoft.com/office/drawing/2014/main" id="{CDE3846F-8B82-4F69-8639-35A05D221B67}"/>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0560" name="Line 53">
                  <a:extLst>
                    <a:ext uri="{FF2B5EF4-FFF2-40B4-BE49-F238E27FC236}">
                      <a16:creationId xmlns:a16="http://schemas.microsoft.com/office/drawing/2014/main" id="{08812F9B-F943-4034-A205-1B57AB43B0C5}"/>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60544" name="Group 54">
                <a:extLst>
                  <a:ext uri="{FF2B5EF4-FFF2-40B4-BE49-F238E27FC236}">
                    <a16:creationId xmlns:a16="http://schemas.microsoft.com/office/drawing/2014/main" id="{08379575-9747-4FEE-A6BF-1430B824FBB8}"/>
                  </a:ext>
                </a:extLst>
              </p:cNvPr>
              <p:cNvGrpSpPr>
                <a:grpSpLocks/>
              </p:cNvGrpSpPr>
              <p:nvPr/>
            </p:nvGrpSpPr>
            <p:grpSpPr bwMode="auto">
              <a:xfrm flipH="1">
                <a:off x="3648" y="1248"/>
                <a:ext cx="96" cy="96"/>
                <a:chOff x="672" y="1248"/>
                <a:chExt cx="96" cy="96"/>
              </a:xfrm>
            </p:grpSpPr>
            <p:sp>
              <p:nvSpPr>
                <p:cNvPr id="60557" name="Line 55">
                  <a:extLst>
                    <a:ext uri="{FF2B5EF4-FFF2-40B4-BE49-F238E27FC236}">
                      <a16:creationId xmlns:a16="http://schemas.microsoft.com/office/drawing/2014/main" id="{9B6D3916-6DE7-4B76-A108-136DE081A2FA}"/>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0558" name="Line 56">
                  <a:extLst>
                    <a:ext uri="{FF2B5EF4-FFF2-40B4-BE49-F238E27FC236}">
                      <a16:creationId xmlns:a16="http://schemas.microsoft.com/office/drawing/2014/main" id="{C2C6CC0A-FC5A-4FAB-ADBF-C33B1688DF21}"/>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60545" name="Group 57">
                <a:extLst>
                  <a:ext uri="{FF2B5EF4-FFF2-40B4-BE49-F238E27FC236}">
                    <a16:creationId xmlns:a16="http://schemas.microsoft.com/office/drawing/2014/main" id="{7AE958C9-7B86-4649-8973-E0D6FB783B59}"/>
                  </a:ext>
                </a:extLst>
              </p:cNvPr>
              <p:cNvGrpSpPr>
                <a:grpSpLocks/>
              </p:cNvGrpSpPr>
              <p:nvPr/>
            </p:nvGrpSpPr>
            <p:grpSpPr bwMode="auto">
              <a:xfrm flipH="1">
                <a:off x="3840" y="1248"/>
                <a:ext cx="96" cy="96"/>
                <a:chOff x="672" y="1248"/>
                <a:chExt cx="96" cy="96"/>
              </a:xfrm>
            </p:grpSpPr>
            <p:sp>
              <p:nvSpPr>
                <p:cNvPr id="60555" name="Line 58">
                  <a:extLst>
                    <a:ext uri="{FF2B5EF4-FFF2-40B4-BE49-F238E27FC236}">
                      <a16:creationId xmlns:a16="http://schemas.microsoft.com/office/drawing/2014/main" id="{415DD0BF-04EA-4454-A18C-72E783E51B31}"/>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0556" name="Line 59">
                  <a:extLst>
                    <a:ext uri="{FF2B5EF4-FFF2-40B4-BE49-F238E27FC236}">
                      <a16:creationId xmlns:a16="http://schemas.microsoft.com/office/drawing/2014/main" id="{9DDAEB08-0489-42EC-8BA0-F41F0B15D9E7}"/>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60546" name="Group 60">
                <a:extLst>
                  <a:ext uri="{FF2B5EF4-FFF2-40B4-BE49-F238E27FC236}">
                    <a16:creationId xmlns:a16="http://schemas.microsoft.com/office/drawing/2014/main" id="{CDB21DAD-67BD-4E1B-B04C-C096BDF94BAB}"/>
                  </a:ext>
                </a:extLst>
              </p:cNvPr>
              <p:cNvGrpSpPr>
                <a:grpSpLocks/>
              </p:cNvGrpSpPr>
              <p:nvPr/>
            </p:nvGrpSpPr>
            <p:grpSpPr bwMode="auto">
              <a:xfrm flipH="1">
                <a:off x="3984" y="1344"/>
                <a:ext cx="96" cy="96"/>
                <a:chOff x="672" y="1248"/>
                <a:chExt cx="96" cy="96"/>
              </a:xfrm>
            </p:grpSpPr>
            <p:sp>
              <p:nvSpPr>
                <p:cNvPr id="60553" name="Line 61">
                  <a:extLst>
                    <a:ext uri="{FF2B5EF4-FFF2-40B4-BE49-F238E27FC236}">
                      <a16:creationId xmlns:a16="http://schemas.microsoft.com/office/drawing/2014/main" id="{82DBB2BE-946F-4F88-888D-4E7085DC9E13}"/>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0554" name="Line 62">
                  <a:extLst>
                    <a:ext uri="{FF2B5EF4-FFF2-40B4-BE49-F238E27FC236}">
                      <a16:creationId xmlns:a16="http://schemas.microsoft.com/office/drawing/2014/main" id="{9D964794-77F3-433F-870B-7FC0F2D0D18A}"/>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60547" name="Group 63">
                <a:extLst>
                  <a:ext uri="{FF2B5EF4-FFF2-40B4-BE49-F238E27FC236}">
                    <a16:creationId xmlns:a16="http://schemas.microsoft.com/office/drawing/2014/main" id="{7E8AC920-D955-47BD-8967-D4E3D1E8898A}"/>
                  </a:ext>
                </a:extLst>
              </p:cNvPr>
              <p:cNvGrpSpPr>
                <a:grpSpLocks/>
              </p:cNvGrpSpPr>
              <p:nvPr/>
            </p:nvGrpSpPr>
            <p:grpSpPr bwMode="auto">
              <a:xfrm flipH="1">
                <a:off x="4128" y="1488"/>
                <a:ext cx="96" cy="96"/>
                <a:chOff x="672" y="1248"/>
                <a:chExt cx="96" cy="96"/>
              </a:xfrm>
            </p:grpSpPr>
            <p:sp>
              <p:nvSpPr>
                <p:cNvPr id="60551" name="Line 64">
                  <a:extLst>
                    <a:ext uri="{FF2B5EF4-FFF2-40B4-BE49-F238E27FC236}">
                      <a16:creationId xmlns:a16="http://schemas.microsoft.com/office/drawing/2014/main" id="{EAF7FDFA-BC44-4353-9876-5393A511D4BB}"/>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0552" name="Line 65">
                  <a:extLst>
                    <a:ext uri="{FF2B5EF4-FFF2-40B4-BE49-F238E27FC236}">
                      <a16:creationId xmlns:a16="http://schemas.microsoft.com/office/drawing/2014/main" id="{47D47BBB-DA7B-4EB0-8B3A-BD329A56ABB3}"/>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60548" name="Group 66">
                <a:extLst>
                  <a:ext uri="{FF2B5EF4-FFF2-40B4-BE49-F238E27FC236}">
                    <a16:creationId xmlns:a16="http://schemas.microsoft.com/office/drawing/2014/main" id="{B049E1A5-B5F8-4838-B42B-5483F7826277}"/>
                  </a:ext>
                </a:extLst>
              </p:cNvPr>
              <p:cNvGrpSpPr>
                <a:grpSpLocks/>
              </p:cNvGrpSpPr>
              <p:nvPr/>
            </p:nvGrpSpPr>
            <p:grpSpPr bwMode="auto">
              <a:xfrm flipH="1">
                <a:off x="4224" y="1632"/>
                <a:ext cx="96" cy="96"/>
                <a:chOff x="672" y="1248"/>
                <a:chExt cx="96" cy="96"/>
              </a:xfrm>
            </p:grpSpPr>
            <p:sp>
              <p:nvSpPr>
                <p:cNvPr id="60549" name="Line 67">
                  <a:extLst>
                    <a:ext uri="{FF2B5EF4-FFF2-40B4-BE49-F238E27FC236}">
                      <a16:creationId xmlns:a16="http://schemas.microsoft.com/office/drawing/2014/main" id="{F1B43BAA-1F17-4036-BBF7-36EB94121227}"/>
                    </a:ext>
                  </a:extLst>
                </p:cNvPr>
                <p:cNvSpPr>
                  <a:spLocks noChangeShapeType="1"/>
                </p:cNvSpPr>
                <p:nvPr/>
              </p:nvSpPr>
              <p:spPr bwMode="auto">
                <a:xfrm>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0550" name="Line 68">
                  <a:extLst>
                    <a:ext uri="{FF2B5EF4-FFF2-40B4-BE49-F238E27FC236}">
                      <a16:creationId xmlns:a16="http://schemas.microsoft.com/office/drawing/2014/main" id="{BAF29105-560A-427D-9B8F-405B33EBBF79}"/>
                    </a:ext>
                  </a:extLst>
                </p:cNvPr>
                <p:cNvSpPr>
                  <a:spLocks noChangeShapeType="1"/>
                </p:cNvSpPr>
                <p:nvPr/>
              </p:nvSpPr>
              <p:spPr bwMode="auto">
                <a:xfrm rot="5400000">
                  <a:off x="672" y="1296"/>
                  <a:ext cx="96" cy="0"/>
                </a:xfrm>
                <a:prstGeom prst="line">
                  <a:avLst/>
                </a:prstGeom>
                <a:noFill/>
                <a:ln w="28575">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sp>
          <p:nvSpPr>
            <p:cNvPr id="60521" name="Line 69">
              <a:extLst>
                <a:ext uri="{FF2B5EF4-FFF2-40B4-BE49-F238E27FC236}">
                  <a16:creationId xmlns:a16="http://schemas.microsoft.com/office/drawing/2014/main" id="{8AE71DC5-6D12-4B87-9BB6-8F0C6ABCA022}"/>
                </a:ext>
              </a:extLst>
            </p:cNvPr>
            <p:cNvSpPr>
              <a:spLocks noChangeShapeType="1"/>
            </p:cNvSpPr>
            <p:nvPr/>
          </p:nvSpPr>
          <p:spPr bwMode="auto">
            <a:xfrm>
              <a:off x="4560" y="1152"/>
              <a:ext cx="480" cy="192"/>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0522" name="Text Box 70">
              <a:extLst>
                <a:ext uri="{FF2B5EF4-FFF2-40B4-BE49-F238E27FC236}">
                  <a16:creationId xmlns:a16="http://schemas.microsoft.com/office/drawing/2014/main" id="{B30BC3B8-24D2-44D3-AA5B-D7E48506ACEA}"/>
                </a:ext>
              </a:extLst>
            </p:cNvPr>
            <p:cNvSpPr txBox="1">
              <a:spLocks noChangeArrowheads="1"/>
            </p:cNvSpPr>
            <p:nvPr/>
          </p:nvSpPr>
          <p:spPr bwMode="auto">
            <a:xfrm>
              <a:off x="4321" y="1021"/>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CCFF"/>
                  </a:solidFill>
                </a:rPr>
                <a:t>O</a:t>
              </a:r>
              <a:endParaRPr lang="en-US" altLang="en-US" sz="1800">
                <a:solidFill>
                  <a:srgbClr val="FFCCFF"/>
                </a:solidFill>
              </a:endParaRPr>
            </a:p>
          </p:txBody>
        </p:sp>
        <p:sp>
          <p:nvSpPr>
            <p:cNvPr id="60523" name="Text Box 87">
              <a:extLst>
                <a:ext uri="{FF2B5EF4-FFF2-40B4-BE49-F238E27FC236}">
                  <a16:creationId xmlns:a16="http://schemas.microsoft.com/office/drawing/2014/main" id="{F6D8D8F2-EF07-4691-995C-C035FCAB5285}"/>
                </a:ext>
              </a:extLst>
            </p:cNvPr>
            <p:cNvSpPr txBox="1">
              <a:spLocks noChangeArrowheads="1"/>
            </p:cNvSpPr>
            <p:nvPr/>
          </p:nvSpPr>
          <p:spPr bwMode="auto">
            <a:xfrm>
              <a:off x="3648" y="1008"/>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FF"/>
                  </a:solidFill>
                </a:rPr>
                <a:t>q</a:t>
              </a:r>
            </a:p>
          </p:txBody>
        </p:sp>
        <p:sp>
          <p:nvSpPr>
            <p:cNvPr id="60524" name="Text Box 90">
              <a:extLst>
                <a:ext uri="{FF2B5EF4-FFF2-40B4-BE49-F238E27FC236}">
                  <a16:creationId xmlns:a16="http://schemas.microsoft.com/office/drawing/2014/main" id="{BA88F78A-4F2D-459B-A806-D98DA60CB90F}"/>
                </a:ext>
              </a:extLst>
            </p:cNvPr>
            <p:cNvSpPr txBox="1">
              <a:spLocks noChangeArrowheads="1"/>
            </p:cNvSpPr>
            <p:nvPr/>
          </p:nvSpPr>
          <p:spPr bwMode="auto">
            <a:xfrm>
              <a:off x="4849" y="1075"/>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33CCFF"/>
                  </a:solidFill>
                </a:rPr>
                <a:t>R</a:t>
              </a:r>
            </a:p>
          </p:txBody>
        </p:sp>
        <p:sp>
          <p:nvSpPr>
            <p:cNvPr id="60525" name="Text Box 94">
              <a:extLst>
                <a:ext uri="{FF2B5EF4-FFF2-40B4-BE49-F238E27FC236}">
                  <a16:creationId xmlns:a16="http://schemas.microsoft.com/office/drawing/2014/main" id="{E1949259-6E04-4022-BC0B-63ACBEB55C56}"/>
                </a:ext>
              </a:extLst>
            </p:cNvPr>
            <p:cNvSpPr txBox="1">
              <a:spLocks noChangeArrowheads="1"/>
            </p:cNvSpPr>
            <p:nvPr/>
          </p:nvSpPr>
          <p:spPr bwMode="auto">
            <a:xfrm>
              <a:off x="4225" y="1498"/>
              <a:ext cx="62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66FFFF"/>
                  </a:solidFill>
                </a:rPr>
                <a:t>HOLLOW</a:t>
              </a:r>
            </a:p>
          </p:txBody>
        </p:sp>
        <p:sp>
          <p:nvSpPr>
            <p:cNvPr id="60526" name="Text Box 78">
              <a:extLst>
                <a:ext uri="{FF2B5EF4-FFF2-40B4-BE49-F238E27FC236}">
                  <a16:creationId xmlns:a16="http://schemas.microsoft.com/office/drawing/2014/main" id="{FC40A8DE-3DA3-4B89-9C07-4E5ADD72F21B}"/>
                </a:ext>
              </a:extLst>
            </p:cNvPr>
            <p:cNvSpPr txBox="1">
              <a:spLocks noChangeArrowheads="1"/>
            </p:cNvSpPr>
            <p:nvPr/>
          </p:nvSpPr>
          <p:spPr bwMode="auto">
            <a:xfrm>
              <a:off x="4464" y="1008"/>
              <a:ext cx="192" cy="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a:solidFill>
                    <a:srgbClr val="FFCCFF"/>
                  </a:solidFill>
                  <a:cs typeface="Arial" panose="020B0604020202020204" pitchFamily="34" charset="0"/>
                </a:rPr>
                <a:t>•</a:t>
              </a:r>
            </a:p>
          </p:txBody>
        </p:sp>
      </p:grpSp>
      <p:sp>
        <p:nvSpPr>
          <p:cNvPr id="97366" name="Line 86">
            <a:extLst>
              <a:ext uri="{FF2B5EF4-FFF2-40B4-BE49-F238E27FC236}">
                <a16:creationId xmlns:a16="http://schemas.microsoft.com/office/drawing/2014/main" id="{6584F36E-4442-47E1-9AA8-A18482189DAE}"/>
              </a:ext>
            </a:extLst>
          </p:cNvPr>
          <p:cNvSpPr>
            <a:spLocks noChangeShapeType="1"/>
          </p:cNvSpPr>
          <p:nvPr/>
        </p:nvSpPr>
        <p:spPr bwMode="auto">
          <a:xfrm rot="22447" flipV="1">
            <a:off x="7500938" y="990600"/>
            <a:ext cx="685800" cy="609600"/>
          </a:xfrm>
          <a:prstGeom prst="line">
            <a:avLst/>
          </a:prstGeom>
          <a:noFill/>
          <a:ln w="28575">
            <a:solidFill>
              <a:srgbClr val="FFFF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97493" name="Group 213">
            <a:extLst>
              <a:ext uri="{FF2B5EF4-FFF2-40B4-BE49-F238E27FC236}">
                <a16:creationId xmlns:a16="http://schemas.microsoft.com/office/drawing/2014/main" id="{2866D113-C332-49F0-A741-FA15063FCDBB}"/>
              </a:ext>
            </a:extLst>
          </p:cNvPr>
          <p:cNvGrpSpPr>
            <a:grpSpLocks/>
          </p:cNvGrpSpPr>
          <p:nvPr/>
        </p:nvGrpSpPr>
        <p:grpSpPr bwMode="auto">
          <a:xfrm>
            <a:off x="7380288" y="1111250"/>
            <a:ext cx="304800" cy="685800"/>
            <a:chOff x="4609" y="730"/>
            <a:chExt cx="192" cy="432"/>
          </a:xfrm>
        </p:grpSpPr>
        <p:sp>
          <p:nvSpPr>
            <p:cNvPr id="60518" name="Text Box 91">
              <a:extLst>
                <a:ext uri="{FF2B5EF4-FFF2-40B4-BE49-F238E27FC236}">
                  <a16:creationId xmlns:a16="http://schemas.microsoft.com/office/drawing/2014/main" id="{26127BF5-A427-47E3-B398-1A16ABA070C1}"/>
                </a:ext>
              </a:extLst>
            </p:cNvPr>
            <p:cNvSpPr txBox="1">
              <a:spLocks noChangeArrowheads="1"/>
            </p:cNvSpPr>
            <p:nvPr/>
          </p:nvSpPr>
          <p:spPr bwMode="auto">
            <a:xfrm>
              <a:off x="4609" y="730"/>
              <a:ext cx="19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600" b="1">
                  <a:solidFill>
                    <a:srgbClr val="FFCC99"/>
                  </a:solidFill>
                </a:rPr>
                <a:t>B</a:t>
              </a:r>
            </a:p>
          </p:txBody>
        </p:sp>
        <p:sp>
          <p:nvSpPr>
            <p:cNvPr id="60519" name="Text Box 88">
              <a:extLst>
                <a:ext uri="{FF2B5EF4-FFF2-40B4-BE49-F238E27FC236}">
                  <a16:creationId xmlns:a16="http://schemas.microsoft.com/office/drawing/2014/main" id="{D95B18FB-9C82-4A54-973E-2D745EE6A572}"/>
                </a:ext>
              </a:extLst>
            </p:cNvPr>
            <p:cNvSpPr txBox="1">
              <a:spLocks noChangeArrowheads="1"/>
            </p:cNvSpPr>
            <p:nvPr/>
          </p:nvSpPr>
          <p:spPr bwMode="auto">
            <a:xfrm>
              <a:off x="4609" y="874"/>
              <a:ext cx="192" cy="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a:solidFill>
                    <a:srgbClr val="CC00FF"/>
                  </a:solidFill>
                  <a:cs typeface="Arial" panose="020B0604020202020204" pitchFamily="34" charset="0"/>
                </a:rPr>
                <a:t>•</a:t>
              </a:r>
            </a:p>
          </p:txBody>
        </p:sp>
      </p:grpSp>
      <p:sp>
        <p:nvSpPr>
          <p:cNvPr id="97375" name="Text Box 95">
            <a:extLst>
              <a:ext uri="{FF2B5EF4-FFF2-40B4-BE49-F238E27FC236}">
                <a16:creationId xmlns:a16="http://schemas.microsoft.com/office/drawing/2014/main" id="{F0A86521-3C87-4797-A13B-AC5094557090}"/>
              </a:ext>
            </a:extLst>
          </p:cNvPr>
          <p:cNvSpPr txBox="1">
            <a:spLocks noChangeArrowheads="1"/>
          </p:cNvSpPr>
          <p:nvPr/>
        </p:nvSpPr>
        <p:spPr bwMode="auto">
          <a:xfrm>
            <a:off x="304800" y="519113"/>
            <a:ext cx="22098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FFCC"/>
                </a:solidFill>
              </a:rPr>
              <a:t>From Gauss’s law,</a:t>
            </a:r>
          </a:p>
        </p:txBody>
      </p:sp>
      <p:grpSp>
        <p:nvGrpSpPr>
          <p:cNvPr id="97376" name="Group 96">
            <a:extLst>
              <a:ext uri="{FF2B5EF4-FFF2-40B4-BE49-F238E27FC236}">
                <a16:creationId xmlns:a16="http://schemas.microsoft.com/office/drawing/2014/main" id="{524B6E52-7E7E-4D00-9020-5398710DE302}"/>
              </a:ext>
            </a:extLst>
          </p:cNvPr>
          <p:cNvGrpSpPr>
            <a:grpSpLocks/>
          </p:cNvGrpSpPr>
          <p:nvPr/>
        </p:nvGrpSpPr>
        <p:grpSpPr bwMode="auto">
          <a:xfrm>
            <a:off x="762000" y="823913"/>
            <a:ext cx="2438400" cy="960437"/>
            <a:chOff x="384" y="547"/>
            <a:chExt cx="1536" cy="605"/>
          </a:xfrm>
        </p:grpSpPr>
        <p:sp>
          <p:nvSpPr>
            <p:cNvPr id="60502" name="Line 97">
              <a:extLst>
                <a:ext uri="{FF2B5EF4-FFF2-40B4-BE49-F238E27FC236}">
                  <a16:creationId xmlns:a16="http://schemas.microsoft.com/office/drawing/2014/main" id="{BAFFF750-56EC-4F66-B72E-A28DDCE90723}"/>
                </a:ext>
              </a:extLst>
            </p:cNvPr>
            <p:cNvSpPr>
              <a:spLocks noChangeShapeType="1"/>
            </p:cNvSpPr>
            <p:nvPr/>
          </p:nvSpPr>
          <p:spPr bwMode="auto">
            <a:xfrm rot="10800000">
              <a:off x="888" y="699"/>
              <a:ext cx="0" cy="186"/>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60503" name="Group 98">
              <a:extLst>
                <a:ext uri="{FF2B5EF4-FFF2-40B4-BE49-F238E27FC236}">
                  <a16:creationId xmlns:a16="http://schemas.microsoft.com/office/drawing/2014/main" id="{A0A8D82F-7818-4F6C-9DE9-1A70ADE35845}"/>
                </a:ext>
              </a:extLst>
            </p:cNvPr>
            <p:cNvGrpSpPr>
              <a:grpSpLocks/>
            </p:cNvGrpSpPr>
            <p:nvPr/>
          </p:nvGrpSpPr>
          <p:grpSpPr bwMode="auto">
            <a:xfrm rot="10800000">
              <a:off x="815" y="884"/>
              <a:ext cx="72" cy="75"/>
              <a:chOff x="3168" y="3312"/>
              <a:chExt cx="96" cy="96"/>
            </a:xfrm>
          </p:grpSpPr>
          <p:sp>
            <p:nvSpPr>
              <p:cNvPr id="60516" name="Arc 99">
                <a:extLst>
                  <a:ext uri="{FF2B5EF4-FFF2-40B4-BE49-F238E27FC236}">
                    <a16:creationId xmlns:a16="http://schemas.microsoft.com/office/drawing/2014/main" id="{9693E050-ECB6-4231-A932-F59A6E2D6D10}"/>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0517" name="Arc 100">
                <a:extLst>
                  <a:ext uri="{FF2B5EF4-FFF2-40B4-BE49-F238E27FC236}">
                    <a16:creationId xmlns:a16="http://schemas.microsoft.com/office/drawing/2014/main" id="{F720D4E7-4B6E-4E2F-8946-5F80E64C30E8}"/>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60504" name="Group 101">
              <a:extLst>
                <a:ext uri="{FF2B5EF4-FFF2-40B4-BE49-F238E27FC236}">
                  <a16:creationId xmlns:a16="http://schemas.microsoft.com/office/drawing/2014/main" id="{0BB09EC5-9642-45B8-A27F-5CDC6A8FA17B}"/>
                </a:ext>
              </a:extLst>
            </p:cNvPr>
            <p:cNvGrpSpPr>
              <a:grpSpLocks/>
            </p:cNvGrpSpPr>
            <p:nvPr/>
          </p:nvGrpSpPr>
          <p:grpSpPr bwMode="auto">
            <a:xfrm rot="10800000" flipH="1" flipV="1">
              <a:off x="887" y="623"/>
              <a:ext cx="72" cy="75"/>
              <a:chOff x="3168" y="3312"/>
              <a:chExt cx="96" cy="96"/>
            </a:xfrm>
          </p:grpSpPr>
          <p:sp>
            <p:nvSpPr>
              <p:cNvPr id="60514" name="Arc 102">
                <a:extLst>
                  <a:ext uri="{FF2B5EF4-FFF2-40B4-BE49-F238E27FC236}">
                    <a16:creationId xmlns:a16="http://schemas.microsoft.com/office/drawing/2014/main" id="{242AE220-29EB-429B-A63F-738DD40CEE88}"/>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0515" name="Arc 103">
                <a:extLst>
                  <a:ext uri="{FF2B5EF4-FFF2-40B4-BE49-F238E27FC236}">
                    <a16:creationId xmlns:a16="http://schemas.microsoft.com/office/drawing/2014/main" id="{1CC93BA6-56D6-48F5-B1FB-64506AA599DA}"/>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60505" name="Text Box 104">
              <a:extLst>
                <a:ext uri="{FF2B5EF4-FFF2-40B4-BE49-F238E27FC236}">
                  <a16:creationId xmlns:a16="http://schemas.microsoft.com/office/drawing/2014/main" id="{E36440AF-5E61-4CA4-8860-EBD89739CC6C}"/>
                </a:ext>
              </a:extLst>
            </p:cNvPr>
            <p:cNvSpPr txBox="1">
              <a:spLocks noChangeArrowheads="1"/>
            </p:cNvSpPr>
            <p:nvPr/>
          </p:nvSpPr>
          <p:spPr bwMode="auto">
            <a:xfrm>
              <a:off x="960" y="720"/>
              <a:ext cx="81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CC00"/>
                  </a:solidFill>
                </a:rPr>
                <a:t>E . dS</a:t>
              </a:r>
              <a:r>
                <a:rPr lang="en-US" altLang="en-US" sz="1800" b="1">
                  <a:solidFill>
                    <a:srgbClr val="00CC00"/>
                  </a:solidFill>
                  <a:latin typeface="ItalicC" pitchFamily="2" charset="0"/>
                </a:rPr>
                <a:t> </a:t>
              </a:r>
              <a:r>
                <a:rPr lang="en-US" altLang="en-US" sz="1800" b="1">
                  <a:solidFill>
                    <a:srgbClr val="00CC00"/>
                  </a:solidFill>
                </a:rPr>
                <a:t>=</a:t>
              </a:r>
            </a:p>
          </p:txBody>
        </p:sp>
        <p:sp>
          <p:nvSpPr>
            <p:cNvPr id="60506" name="Line 105">
              <a:extLst>
                <a:ext uri="{FF2B5EF4-FFF2-40B4-BE49-F238E27FC236}">
                  <a16:creationId xmlns:a16="http://schemas.microsoft.com/office/drawing/2014/main" id="{948F62A2-4EB0-448D-A01E-5E4AF9B4BEDE}"/>
                </a:ext>
              </a:extLst>
            </p:cNvPr>
            <p:cNvSpPr>
              <a:spLocks noChangeShapeType="1"/>
            </p:cNvSpPr>
            <p:nvPr/>
          </p:nvSpPr>
          <p:spPr bwMode="auto">
            <a:xfrm>
              <a:off x="1008" y="720"/>
              <a:ext cx="144" cy="0"/>
            </a:xfrm>
            <a:prstGeom prst="line">
              <a:avLst/>
            </a:prstGeom>
            <a:noFill/>
            <a:ln w="12700">
              <a:solidFill>
                <a:srgbClr val="00CC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0507" name="Line 106">
              <a:extLst>
                <a:ext uri="{FF2B5EF4-FFF2-40B4-BE49-F238E27FC236}">
                  <a16:creationId xmlns:a16="http://schemas.microsoft.com/office/drawing/2014/main" id="{0F5B9B92-ED1C-4F29-AE3E-E8B89BEAD503}"/>
                </a:ext>
              </a:extLst>
            </p:cNvPr>
            <p:cNvSpPr>
              <a:spLocks noChangeShapeType="1"/>
            </p:cNvSpPr>
            <p:nvPr/>
          </p:nvSpPr>
          <p:spPr bwMode="auto">
            <a:xfrm>
              <a:off x="1248" y="720"/>
              <a:ext cx="144" cy="0"/>
            </a:xfrm>
            <a:prstGeom prst="line">
              <a:avLst/>
            </a:prstGeom>
            <a:noFill/>
            <a:ln w="12700">
              <a:solidFill>
                <a:srgbClr val="00CC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0508" name="Text Box 107">
              <a:extLst>
                <a:ext uri="{FF2B5EF4-FFF2-40B4-BE49-F238E27FC236}">
                  <a16:creationId xmlns:a16="http://schemas.microsoft.com/office/drawing/2014/main" id="{07060097-F388-4073-860F-B5B5FE79B6D0}"/>
                </a:ext>
              </a:extLst>
            </p:cNvPr>
            <p:cNvSpPr txBox="1">
              <a:spLocks noChangeArrowheads="1"/>
            </p:cNvSpPr>
            <p:nvPr/>
          </p:nvSpPr>
          <p:spPr bwMode="auto">
            <a:xfrm>
              <a:off x="768" y="960"/>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00CC00"/>
                  </a:solidFill>
                </a:rPr>
                <a:t>S</a:t>
              </a:r>
            </a:p>
          </p:txBody>
        </p:sp>
        <p:sp>
          <p:nvSpPr>
            <p:cNvPr id="60509" name="Oval 108">
              <a:extLst>
                <a:ext uri="{FF2B5EF4-FFF2-40B4-BE49-F238E27FC236}">
                  <a16:creationId xmlns:a16="http://schemas.microsoft.com/office/drawing/2014/main" id="{7A868BB2-0304-4071-8742-194684118093}"/>
                </a:ext>
              </a:extLst>
            </p:cNvPr>
            <p:cNvSpPr>
              <a:spLocks noChangeArrowheads="1"/>
            </p:cNvSpPr>
            <p:nvPr/>
          </p:nvSpPr>
          <p:spPr bwMode="auto">
            <a:xfrm>
              <a:off x="816" y="768"/>
              <a:ext cx="144" cy="48"/>
            </a:xfrm>
            <a:prstGeom prst="ellipse">
              <a:avLst/>
            </a:prstGeom>
            <a:noFill/>
            <a:ln w="190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0510" name="Rectangle 109">
              <a:extLst>
                <a:ext uri="{FF2B5EF4-FFF2-40B4-BE49-F238E27FC236}">
                  <a16:creationId xmlns:a16="http://schemas.microsoft.com/office/drawing/2014/main" id="{A146A0CC-D8C8-4E5D-9F4D-803D76191544}"/>
                </a:ext>
              </a:extLst>
            </p:cNvPr>
            <p:cNvSpPr>
              <a:spLocks noChangeArrowheads="1"/>
            </p:cNvSpPr>
            <p:nvPr/>
          </p:nvSpPr>
          <p:spPr bwMode="auto">
            <a:xfrm>
              <a:off x="384" y="672"/>
              <a:ext cx="42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00CC00"/>
                  </a:solidFill>
                </a:rPr>
                <a:t>Φ</a:t>
              </a:r>
              <a:r>
                <a:rPr lang="en-US" altLang="en-US" sz="1800" b="1" baseline="-25000">
                  <a:solidFill>
                    <a:srgbClr val="00CC00"/>
                  </a:solidFill>
                </a:rPr>
                <a:t>E</a:t>
              </a:r>
              <a:r>
                <a:rPr lang="en-US" altLang="en-US" sz="1800" b="1">
                  <a:solidFill>
                    <a:srgbClr val="00CC00"/>
                  </a:solidFill>
                </a:rPr>
                <a:t> =</a:t>
              </a:r>
            </a:p>
          </p:txBody>
        </p:sp>
        <p:sp>
          <p:nvSpPr>
            <p:cNvPr id="60511" name="Rectangle 110">
              <a:extLst>
                <a:ext uri="{FF2B5EF4-FFF2-40B4-BE49-F238E27FC236}">
                  <a16:creationId xmlns:a16="http://schemas.microsoft.com/office/drawing/2014/main" id="{E405CC03-A85B-42B7-82A1-CE405D4F8CF2}"/>
                </a:ext>
              </a:extLst>
            </p:cNvPr>
            <p:cNvSpPr>
              <a:spLocks noChangeArrowheads="1"/>
            </p:cNvSpPr>
            <p:nvPr/>
          </p:nvSpPr>
          <p:spPr bwMode="auto">
            <a:xfrm>
              <a:off x="1680" y="547"/>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CC00"/>
                  </a:solidFill>
                </a:rPr>
                <a:t>q</a:t>
              </a:r>
              <a:endParaRPr lang="en-US" altLang="en-US" sz="1800">
                <a:solidFill>
                  <a:srgbClr val="00CC00"/>
                </a:solidFill>
              </a:endParaRPr>
            </a:p>
          </p:txBody>
        </p:sp>
        <p:sp>
          <p:nvSpPr>
            <p:cNvPr id="60512" name="Rectangle 111">
              <a:extLst>
                <a:ext uri="{FF2B5EF4-FFF2-40B4-BE49-F238E27FC236}">
                  <a16:creationId xmlns:a16="http://schemas.microsoft.com/office/drawing/2014/main" id="{59B5DB75-6242-45D6-A006-E961C978FAA3}"/>
                </a:ext>
              </a:extLst>
            </p:cNvPr>
            <p:cNvSpPr>
              <a:spLocks noChangeArrowheads="1"/>
            </p:cNvSpPr>
            <p:nvPr/>
          </p:nvSpPr>
          <p:spPr bwMode="auto">
            <a:xfrm>
              <a:off x="1683" y="778"/>
              <a:ext cx="23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00CC00"/>
                  </a:solidFill>
                  <a:cs typeface="Arial" panose="020B0604020202020204" pitchFamily="34" charset="0"/>
                </a:rPr>
                <a:t>ε</a:t>
              </a:r>
              <a:r>
                <a:rPr lang="en-US" altLang="en-US" sz="1800" b="1" baseline="-25000">
                  <a:solidFill>
                    <a:srgbClr val="00CC00"/>
                  </a:solidFill>
                  <a:cs typeface="Arial" panose="020B0604020202020204" pitchFamily="34" charset="0"/>
                </a:rPr>
                <a:t>0</a:t>
              </a:r>
              <a:endParaRPr lang="el-GR" altLang="en-US" sz="1800" b="1" baseline="-25000">
                <a:solidFill>
                  <a:srgbClr val="00CC00"/>
                </a:solidFill>
                <a:cs typeface="Arial" panose="020B0604020202020204" pitchFamily="34" charset="0"/>
              </a:endParaRPr>
            </a:p>
          </p:txBody>
        </p:sp>
        <p:sp>
          <p:nvSpPr>
            <p:cNvPr id="60513" name="Line 112">
              <a:extLst>
                <a:ext uri="{FF2B5EF4-FFF2-40B4-BE49-F238E27FC236}">
                  <a16:creationId xmlns:a16="http://schemas.microsoft.com/office/drawing/2014/main" id="{99B77707-1723-488B-8AB1-F118199640C9}"/>
                </a:ext>
              </a:extLst>
            </p:cNvPr>
            <p:cNvSpPr>
              <a:spLocks noChangeShapeType="1"/>
            </p:cNvSpPr>
            <p:nvPr/>
          </p:nvSpPr>
          <p:spPr bwMode="auto">
            <a:xfrm>
              <a:off x="1680" y="816"/>
              <a:ext cx="240" cy="0"/>
            </a:xfrm>
            <a:prstGeom prst="line">
              <a:avLst/>
            </a:prstGeom>
            <a:noFill/>
            <a:ln w="9525">
              <a:solidFill>
                <a:srgbClr val="00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97393" name="Group 113">
            <a:extLst>
              <a:ext uri="{FF2B5EF4-FFF2-40B4-BE49-F238E27FC236}">
                <a16:creationId xmlns:a16="http://schemas.microsoft.com/office/drawing/2014/main" id="{85F9BE1A-7E15-462C-BA15-6DF7DCFAB60C}"/>
              </a:ext>
            </a:extLst>
          </p:cNvPr>
          <p:cNvGrpSpPr>
            <a:grpSpLocks/>
          </p:cNvGrpSpPr>
          <p:nvPr/>
        </p:nvGrpSpPr>
        <p:grpSpPr bwMode="auto">
          <a:xfrm>
            <a:off x="685800" y="2500313"/>
            <a:ext cx="152400" cy="152400"/>
            <a:chOff x="2304" y="2688"/>
            <a:chExt cx="96" cy="96"/>
          </a:xfrm>
        </p:grpSpPr>
        <p:sp>
          <p:nvSpPr>
            <p:cNvPr id="60499" name="Oval 114">
              <a:extLst>
                <a:ext uri="{FF2B5EF4-FFF2-40B4-BE49-F238E27FC236}">
                  <a16:creationId xmlns:a16="http://schemas.microsoft.com/office/drawing/2014/main" id="{BFE49267-6C74-473C-BC53-458F97D71907}"/>
                </a:ext>
              </a:extLst>
            </p:cNvPr>
            <p:cNvSpPr>
              <a:spLocks noChangeArrowheads="1"/>
            </p:cNvSpPr>
            <p:nvPr/>
          </p:nvSpPr>
          <p:spPr bwMode="auto">
            <a:xfrm>
              <a:off x="2304" y="2752"/>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0500" name="Oval 115">
              <a:extLst>
                <a:ext uri="{FF2B5EF4-FFF2-40B4-BE49-F238E27FC236}">
                  <a16:creationId xmlns:a16="http://schemas.microsoft.com/office/drawing/2014/main" id="{B1C5FE10-3013-447D-918D-347E803D4CC8}"/>
                </a:ext>
              </a:extLst>
            </p:cNvPr>
            <p:cNvSpPr>
              <a:spLocks noChangeArrowheads="1"/>
            </p:cNvSpPr>
            <p:nvPr/>
          </p:nvSpPr>
          <p:spPr bwMode="auto">
            <a:xfrm>
              <a:off x="2368" y="2752"/>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0501" name="Oval 116">
              <a:extLst>
                <a:ext uri="{FF2B5EF4-FFF2-40B4-BE49-F238E27FC236}">
                  <a16:creationId xmlns:a16="http://schemas.microsoft.com/office/drawing/2014/main" id="{2ED0B226-243C-4BD0-8EBD-F010092BD0EA}"/>
                </a:ext>
              </a:extLst>
            </p:cNvPr>
            <p:cNvSpPr>
              <a:spLocks noChangeArrowheads="1"/>
            </p:cNvSpPr>
            <p:nvPr/>
          </p:nvSpPr>
          <p:spPr bwMode="auto">
            <a:xfrm>
              <a:off x="2336" y="2688"/>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grpSp>
        <p:nvGrpSpPr>
          <p:cNvPr id="97397" name="Group 117">
            <a:extLst>
              <a:ext uri="{FF2B5EF4-FFF2-40B4-BE49-F238E27FC236}">
                <a16:creationId xmlns:a16="http://schemas.microsoft.com/office/drawing/2014/main" id="{BF2734CA-83B8-48BD-8F50-3CCFB4DB8C09}"/>
              </a:ext>
            </a:extLst>
          </p:cNvPr>
          <p:cNvGrpSpPr>
            <a:grpSpLocks/>
          </p:cNvGrpSpPr>
          <p:nvPr/>
        </p:nvGrpSpPr>
        <p:grpSpPr bwMode="auto">
          <a:xfrm>
            <a:off x="990600" y="2195513"/>
            <a:ext cx="2438400" cy="960437"/>
            <a:chOff x="480" y="1488"/>
            <a:chExt cx="1536" cy="605"/>
          </a:xfrm>
        </p:grpSpPr>
        <p:sp>
          <p:nvSpPr>
            <p:cNvPr id="60485" name="Line 118">
              <a:extLst>
                <a:ext uri="{FF2B5EF4-FFF2-40B4-BE49-F238E27FC236}">
                  <a16:creationId xmlns:a16="http://schemas.microsoft.com/office/drawing/2014/main" id="{C88B81D6-97B3-41C5-AF87-D4A152252674}"/>
                </a:ext>
              </a:extLst>
            </p:cNvPr>
            <p:cNvSpPr>
              <a:spLocks noChangeShapeType="1"/>
            </p:cNvSpPr>
            <p:nvPr/>
          </p:nvSpPr>
          <p:spPr bwMode="auto">
            <a:xfrm rot="10800000">
              <a:off x="984" y="1640"/>
              <a:ext cx="0" cy="186"/>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60486" name="Group 119">
              <a:extLst>
                <a:ext uri="{FF2B5EF4-FFF2-40B4-BE49-F238E27FC236}">
                  <a16:creationId xmlns:a16="http://schemas.microsoft.com/office/drawing/2014/main" id="{89891BF5-9501-4E45-900B-58FB203EE732}"/>
                </a:ext>
              </a:extLst>
            </p:cNvPr>
            <p:cNvGrpSpPr>
              <a:grpSpLocks/>
            </p:cNvGrpSpPr>
            <p:nvPr/>
          </p:nvGrpSpPr>
          <p:grpSpPr bwMode="auto">
            <a:xfrm rot="10800000">
              <a:off x="911" y="1825"/>
              <a:ext cx="72" cy="75"/>
              <a:chOff x="3168" y="3312"/>
              <a:chExt cx="96" cy="96"/>
            </a:xfrm>
          </p:grpSpPr>
          <p:sp>
            <p:nvSpPr>
              <p:cNvPr id="60497" name="Arc 120">
                <a:extLst>
                  <a:ext uri="{FF2B5EF4-FFF2-40B4-BE49-F238E27FC236}">
                    <a16:creationId xmlns:a16="http://schemas.microsoft.com/office/drawing/2014/main" id="{08176EBD-121D-4D52-9687-C3464414B577}"/>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0498" name="Arc 121">
                <a:extLst>
                  <a:ext uri="{FF2B5EF4-FFF2-40B4-BE49-F238E27FC236}">
                    <a16:creationId xmlns:a16="http://schemas.microsoft.com/office/drawing/2014/main" id="{52FFD5CF-B638-4F4B-974B-7753F7BDCE07}"/>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60487" name="Group 122">
              <a:extLst>
                <a:ext uri="{FF2B5EF4-FFF2-40B4-BE49-F238E27FC236}">
                  <a16:creationId xmlns:a16="http://schemas.microsoft.com/office/drawing/2014/main" id="{A2407903-AFC2-4EC8-8B1A-6203380CED3D}"/>
                </a:ext>
              </a:extLst>
            </p:cNvPr>
            <p:cNvGrpSpPr>
              <a:grpSpLocks/>
            </p:cNvGrpSpPr>
            <p:nvPr/>
          </p:nvGrpSpPr>
          <p:grpSpPr bwMode="auto">
            <a:xfrm rot="10800000" flipH="1" flipV="1">
              <a:off x="983" y="1564"/>
              <a:ext cx="72" cy="75"/>
              <a:chOff x="3168" y="3312"/>
              <a:chExt cx="96" cy="96"/>
            </a:xfrm>
          </p:grpSpPr>
          <p:sp>
            <p:nvSpPr>
              <p:cNvPr id="60495" name="Arc 123">
                <a:extLst>
                  <a:ext uri="{FF2B5EF4-FFF2-40B4-BE49-F238E27FC236}">
                    <a16:creationId xmlns:a16="http://schemas.microsoft.com/office/drawing/2014/main" id="{73CFAF0E-0D91-4410-8922-3BBA23CEC18D}"/>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0496" name="Arc 124">
                <a:extLst>
                  <a:ext uri="{FF2B5EF4-FFF2-40B4-BE49-F238E27FC236}">
                    <a16:creationId xmlns:a16="http://schemas.microsoft.com/office/drawing/2014/main" id="{72F955A8-9373-4B79-9E59-DF508130C378}"/>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60488" name="Text Box 125">
              <a:extLst>
                <a:ext uri="{FF2B5EF4-FFF2-40B4-BE49-F238E27FC236}">
                  <a16:creationId xmlns:a16="http://schemas.microsoft.com/office/drawing/2014/main" id="{E642829C-D85B-4A01-A2A5-715CE67B38AA}"/>
                </a:ext>
              </a:extLst>
            </p:cNvPr>
            <p:cNvSpPr txBox="1">
              <a:spLocks noChangeArrowheads="1"/>
            </p:cNvSpPr>
            <p:nvPr/>
          </p:nvSpPr>
          <p:spPr bwMode="auto">
            <a:xfrm>
              <a:off x="1056" y="1661"/>
              <a:ext cx="81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6600"/>
                  </a:solidFill>
                </a:rPr>
                <a:t>E  dS</a:t>
              </a:r>
              <a:r>
                <a:rPr lang="en-US" altLang="en-US" sz="1800" b="1">
                  <a:solidFill>
                    <a:srgbClr val="FF6600"/>
                  </a:solidFill>
                  <a:latin typeface="ItalicC" pitchFamily="2" charset="0"/>
                </a:rPr>
                <a:t> </a:t>
              </a:r>
              <a:r>
                <a:rPr lang="en-US" altLang="en-US" sz="1800" b="1">
                  <a:solidFill>
                    <a:srgbClr val="FF6600"/>
                  </a:solidFill>
                </a:rPr>
                <a:t>=</a:t>
              </a:r>
            </a:p>
          </p:txBody>
        </p:sp>
        <p:sp>
          <p:nvSpPr>
            <p:cNvPr id="60489" name="Text Box 126">
              <a:extLst>
                <a:ext uri="{FF2B5EF4-FFF2-40B4-BE49-F238E27FC236}">
                  <a16:creationId xmlns:a16="http://schemas.microsoft.com/office/drawing/2014/main" id="{5D23AF92-50B1-4723-88DF-41B47C487738}"/>
                </a:ext>
              </a:extLst>
            </p:cNvPr>
            <p:cNvSpPr txBox="1">
              <a:spLocks noChangeArrowheads="1"/>
            </p:cNvSpPr>
            <p:nvPr/>
          </p:nvSpPr>
          <p:spPr bwMode="auto">
            <a:xfrm>
              <a:off x="864" y="1901"/>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FF6600"/>
                  </a:solidFill>
                </a:rPr>
                <a:t>S</a:t>
              </a:r>
            </a:p>
          </p:txBody>
        </p:sp>
        <p:sp>
          <p:nvSpPr>
            <p:cNvPr id="60490" name="Oval 127">
              <a:extLst>
                <a:ext uri="{FF2B5EF4-FFF2-40B4-BE49-F238E27FC236}">
                  <a16:creationId xmlns:a16="http://schemas.microsoft.com/office/drawing/2014/main" id="{E1C805FA-C72B-4EBA-B6B2-6B299DA35EDF}"/>
                </a:ext>
              </a:extLst>
            </p:cNvPr>
            <p:cNvSpPr>
              <a:spLocks noChangeArrowheads="1"/>
            </p:cNvSpPr>
            <p:nvPr/>
          </p:nvSpPr>
          <p:spPr bwMode="auto">
            <a:xfrm>
              <a:off x="912" y="1709"/>
              <a:ext cx="144" cy="48"/>
            </a:xfrm>
            <a:prstGeom prst="ellipse">
              <a:avLst/>
            </a:prstGeom>
            <a:noFill/>
            <a:ln w="190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0491" name="Rectangle 128">
              <a:extLst>
                <a:ext uri="{FF2B5EF4-FFF2-40B4-BE49-F238E27FC236}">
                  <a16:creationId xmlns:a16="http://schemas.microsoft.com/office/drawing/2014/main" id="{C6F8EA02-8A88-4969-864D-7B103C9337C5}"/>
                </a:ext>
              </a:extLst>
            </p:cNvPr>
            <p:cNvSpPr>
              <a:spLocks noChangeArrowheads="1"/>
            </p:cNvSpPr>
            <p:nvPr/>
          </p:nvSpPr>
          <p:spPr bwMode="auto">
            <a:xfrm>
              <a:off x="480" y="1613"/>
              <a:ext cx="42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FF6600"/>
                  </a:solidFill>
                </a:rPr>
                <a:t>Φ</a:t>
              </a:r>
              <a:r>
                <a:rPr lang="en-US" altLang="en-US" sz="1800" b="1" baseline="-25000">
                  <a:solidFill>
                    <a:srgbClr val="FF6600"/>
                  </a:solidFill>
                </a:rPr>
                <a:t>E</a:t>
              </a:r>
              <a:r>
                <a:rPr lang="en-US" altLang="en-US" sz="1800" b="1">
                  <a:solidFill>
                    <a:srgbClr val="FF6600"/>
                  </a:solidFill>
                </a:rPr>
                <a:t> =</a:t>
              </a:r>
            </a:p>
          </p:txBody>
        </p:sp>
        <p:sp>
          <p:nvSpPr>
            <p:cNvPr id="60492" name="Rectangle 129">
              <a:extLst>
                <a:ext uri="{FF2B5EF4-FFF2-40B4-BE49-F238E27FC236}">
                  <a16:creationId xmlns:a16="http://schemas.microsoft.com/office/drawing/2014/main" id="{13CF1F55-ED60-4E3A-BC8B-476B3AB46033}"/>
                </a:ext>
              </a:extLst>
            </p:cNvPr>
            <p:cNvSpPr>
              <a:spLocks noChangeArrowheads="1"/>
            </p:cNvSpPr>
            <p:nvPr/>
          </p:nvSpPr>
          <p:spPr bwMode="auto">
            <a:xfrm>
              <a:off x="1776" y="1488"/>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6600"/>
                  </a:solidFill>
                </a:rPr>
                <a:t>q</a:t>
              </a:r>
              <a:endParaRPr lang="en-US" altLang="en-US" sz="1800">
                <a:solidFill>
                  <a:srgbClr val="FF6600"/>
                </a:solidFill>
              </a:endParaRPr>
            </a:p>
          </p:txBody>
        </p:sp>
        <p:sp>
          <p:nvSpPr>
            <p:cNvPr id="60493" name="Rectangle 130">
              <a:extLst>
                <a:ext uri="{FF2B5EF4-FFF2-40B4-BE49-F238E27FC236}">
                  <a16:creationId xmlns:a16="http://schemas.microsoft.com/office/drawing/2014/main" id="{08FCC065-2FEF-4DA0-A830-3386C1C651F6}"/>
                </a:ext>
              </a:extLst>
            </p:cNvPr>
            <p:cNvSpPr>
              <a:spLocks noChangeArrowheads="1"/>
            </p:cNvSpPr>
            <p:nvPr/>
          </p:nvSpPr>
          <p:spPr bwMode="auto">
            <a:xfrm>
              <a:off x="1779" y="1719"/>
              <a:ext cx="23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FF6600"/>
                  </a:solidFill>
                  <a:cs typeface="Arial" panose="020B0604020202020204" pitchFamily="34" charset="0"/>
                </a:rPr>
                <a:t>ε</a:t>
              </a:r>
              <a:r>
                <a:rPr lang="en-US" altLang="en-US" sz="1800" b="1" baseline="-25000">
                  <a:solidFill>
                    <a:srgbClr val="FF6600"/>
                  </a:solidFill>
                  <a:cs typeface="Arial" panose="020B0604020202020204" pitchFamily="34" charset="0"/>
                </a:rPr>
                <a:t>0</a:t>
              </a:r>
              <a:endParaRPr lang="el-GR" altLang="en-US" sz="1800" b="1" baseline="-25000">
                <a:solidFill>
                  <a:srgbClr val="FF6600"/>
                </a:solidFill>
                <a:cs typeface="Arial" panose="020B0604020202020204" pitchFamily="34" charset="0"/>
              </a:endParaRPr>
            </a:p>
          </p:txBody>
        </p:sp>
        <p:sp>
          <p:nvSpPr>
            <p:cNvPr id="60494" name="Line 131">
              <a:extLst>
                <a:ext uri="{FF2B5EF4-FFF2-40B4-BE49-F238E27FC236}">
                  <a16:creationId xmlns:a16="http://schemas.microsoft.com/office/drawing/2014/main" id="{2F8CC331-52D8-4667-ADF6-96DD396DBA20}"/>
                </a:ext>
              </a:extLst>
            </p:cNvPr>
            <p:cNvSpPr>
              <a:spLocks noChangeShapeType="1"/>
            </p:cNvSpPr>
            <p:nvPr/>
          </p:nvSpPr>
          <p:spPr bwMode="auto">
            <a:xfrm>
              <a:off x="1776" y="1757"/>
              <a:ext cx="240" cy="0"/>
            </a:xfrm>
            <a:prstGeom prst="line">
              <a:avLst/>
            </a:prstGeom>
            <a:noFill/>
            <a:ln w="9525">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97412" name="Text Box 132">
            <a:extLst>
              <a:ext uri="{FF2B5EF4-FFF2-40B4-BE49-F238E27FC236}">
                <a16:creationId xmlns:a16="http://schemas.microsoft.com/office/drawing/2014/main" id="{8D41AE2A-66EB-4FDF-AC16-B39E0216992E}"/>
              </a:ext>
            </a:extLst>
          </p:cNvPr>
          <p:cNvSpPr txBox="1">
            <a:spLocks noChangeArrowheads="1"/>
          </p:cNvSpPr>
          <p:nvPr/>
        </p:nvSpPr>
        <p:spPr bwMode="auto">
          <a:xfrm>
            <a:off x="533400" y="3338513"/>
            <a:ext cx="4572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00"/>
                </a:solidFill>
              </a:rPr>
              <a:t>or</a:t>
            </a:r>
          </a:p>
        </p:txBody>
      </p:sp>
      <p:grpSp>
        <p:nvGrpSpPr>
          <p:cNvPr id="97489" name="Group 209">
            <a:extLst>
              <a:ext uri="{FF2B5EF4-FFF2-40B4-BE49-F238E27FC236}">
                <a16:creationId xmlns:a16="http://schemas.microsoft.com/office/drawing/2014/main" id="{5440AAEC-9B63-4112-91AC-DFEA22351239}"/>
              </a:ext>
            </a:extLst>
          </p:cNvPr>
          <p:cNvGrpSpPr>
            <a:grpSpLocks/>
          </p:cNvGrpSpPr>
          <p:nvPr/>
        </p:nvGrpSpPr>
        <p:grpSpPr bwMode="auto">
          <a:xfrm>
            <a:off x="990600" y="3092450"/>
            <a:ext cx="2438400" cy="1008063"/>
            <a:chOff x="624" y="1948"/>
            <a:chExt cx="1536" cy="635"/>
          </a:xfrm>
        </p:grpSpPr>
        <p:sp>
          <p:nvSpPr>
            <p:cNvPr id="60469" name="Text Box 133">
              <a:extLst>
                <a:ext uri="{FF2B5EF4-FFF2-40B4-BE49-F238E27FC236}">
                  <a16:creationId xmlns:a16="http://schemas.microsoft.com/office/drawing/2014/main" id="{74290C20-5AD0-442F-94A2-27B78DE8AF6D}"/>
                </a:ext>
              </a:extLst>
            </p:cNvPr>
            <p:cNvSpPr txBox="1">
              <a:spLocks noChangeArrowheads="1"/>
            </p:cNvSpPr>
            <p:nvPr/>
          </p:nvSpPr>
          <p:spPr bwMode="auto">
            <a:xfrm>
              <a:off x="1392" y="2112"/>
              <a:ext cx="52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66FF"/>
                  </a:solidFill>
                </a:rPr>
                <a:t>dS</a:t>
              </a:r>
              <a:r>
                <a:rPr lang="en-US" altLang="en-US" sz="1800" b="1">
                  <a:solidFill>
                    <a:srgbClr val="FF66FF"/>
                  </a:solidFill>
                  <a:latin typeface="ItalicC" pitchFamily="2" charset="0"/>
                </a:rPr>
                <a:t> </a:t>
              </a:r>
              <a:r>
                <a:rPr lang="en-US" altLang="en-US" sz="1800" b="1">
                  <a:solidFill>
                    <a:srgbClr val="FF66FF"/>
                  </a:solidFill>
                </a:rPr>
                <a:t>=</a:t>
              </a:r>
            </a:p>
          </p:txBody>
        </p:sp>
        <p:grpSp>
          <p:nvGrpSpPr>
            <p:cNvPr id="60470" name="Group 134">
              <a:extLst>
                <a:ext uri="{FF2B5EF4-FFF2-40B4-BE49-F238E27FC236}">
                  <a16:creationId xmlns:a16="http://schemas.microsoft.com/office/drawing/2014/main" id="{73781207-1CAA-4AB8-A618-A2775C3CEE7D}"/>
                </a:ext>
              </a:extLst>
            </p:cNvPr>
            <p:cNvGrpSpPr>
              <a:grpSpLocks/>
            </p:cNvGrpSpPr>
            <p:nvPr/>
          </p:nvGrpSpPr>
          <p:grpSpPr bwMode="auto">
            <a:xfrm>
              <a:off x="1200" y="2054"/>
              <a:ext cx="192" cy="529"/>
              <a:chOff x="864" y="2159"/>
              <a:chExt cx="192" cy="529"/>
            </a:xfrm>
          </p:grpSpPr>
          <p:sp>
            <p:nvSpPr>
              <p:cNvPr id="60476" name="Line 135">
                <a:extLst>
                  <a:ext uri="{FF2B5EF4-FFF2-40B4-BE49-F238E27FC236}">
                    <a16:creationId xmlns:a16="http://schemas.microsoft.com/office/drawing/2014/main" id="{CC9D61CE-D507-43A1-BBBE-FFECB7E0D051}"/>
                  </a:ext>
                </a:extLst>
              </p:cNvPr>
              <p:cNvSpPr>
                <a:spLocks noChangeShapeType="1"/>
              </p:cNvSpPr>
              <p:nvPr/>
            </p:nvSpPr>
            <p:spPr bwMode="auto">
              <a:xfrm rot="10800000">
                <a:off x="984" y="2235"/>
                <a:ext cx="0" cy="186"/>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60477" name="Group 136">
                <a:extLst>
                  <a:ext uri="{FF2B5EF4-FFF2-40B4-BE49-F238E27FC236}">
                    <a16:creationId xmlns:a16="http://schemas.microsoft.com/office/drawing/2014/main" id="{7A84DA8E-3E2A-4C5C-A624-C390B5D5D10E}"/>
                  </a:ext>
                </a:extLst>
              </p:cNvPr>
              <p:cNvGrpSpPr>
                <a:grpSpLocks/>
              </p:cNvGrpSpPr>
              <p:nvPr/>
            </p:nvGrpSpPr>
            <p:grpSpPr bwMode="auto">
              <a:xfrm rot="10800000">
                <a:off x="911" y="2420"/>
                <a:ext cx="72" cy="75"/>
                <a:chOff x="3168" y="3312"/>
                <a:chExt cx="96" cy="96"/>
              </a:xfrm>
            </p:grpSpPr>
            <p:sp>
              <p:nvSpPr>
                <p:cNvPr id="60483" name="Arc 137">
                  <a:extLst>
                    <a:ext uri="{FF2B5EF4-FFF2-40B4-BE49-F238E27FC236}">
                      <a16:creationId xmlns:a16="http://schemas.microsoft.com/office/drawing/2014/main" id="{EF142C4D-D94B-4DA7-879A-E8DA2786EFA6}"/>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0484" name="Arc 138">
                  <a:extLst>
                    <a:ext uri="{FF2B5EF4-FFF2-40B4-BE49-F238E27FC236}">
                      <a16:creationId xmlns:a16="http://schemas.microsoft.com/office/drawing/2014/main" id="{F951095D-86FD-4D38-BA8A-7AD9B73BB4B9}"/>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60478" name="Group 139">
                <a:extLst>
                  <a:ext uri="{FF2B5EF4-FFF2-40B4-BE49-F238E27FC236}">
                    <a16:creationId xmlns:a16="http://schemas.microsoft.com/office/drawing/2014/main" id="{BCC2EE24-BF5F-4BA6-A2C3-3502B8B4A196}"/>
                  </a:ext>
                </a:extLst>
              </p:cNvPr>
              <p:cNvGrpSpPr>
                <a:grpSpLocks/>
              </p:cNvGrpSpPr>
              <p:nvPr/>
            </p:nvGrpSpPr>
            <p:grpSpPr bwMode="auto">
              <a:xfrm rot="10800000" flipH="1" flipV="1">
                <a:off x="983" y="2159"/>
                <a:ext cx="72" cy="75"/>
                <a:chOff x="3168" y="3312"/>
                <a:chExt cx="96" cy="96"/>
              </a:xfrm>
            </p:grpSpPr>
            <p:sp>
              <p:nvSpPr>
                <p:cNvPr id="60481" name="Arc 140">
                  <a:extLst>
                    <a:ext uri="{FF2B5EF4-FFF2-40B4-BE49-F238E27FC236}">
                      <a16:creationId xmlns:a16="http://schemas.microsoft.com/office/drawing/2014/main" id="{EBD3D05F-69AC-4643-83D4-A11F369E9372}"/>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0482" name="Arc 141">
                  <a:extLst>
                    <a:ext uri="{FF2B5EF4-FFF2-40B4-BE49-F238E27FC236}">
                      <a16:creationId xmlns:a16="http://schemas.microsoft.com/office/drawing/2014/main" id="{B770F7F6-63CD-41BA-BCFE-36D02842324C}"/>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60479" name="Text Box 142">
                <a:extLst>
                  <a:ext uri="{FF2B5EF4-FFF2-40B4-BE49-F238E27FC236}">
                    <a16:creationId xmlns:a16="http://schemas.microsoft.com/office/drawing/2014/main" id="{F9DDD26A-CB6B-4C5F-8312-C06C206826CA}"/>
                  </a:ext>
                </a:extLst>
              </p:cNvPr>
              <p:cNvSpPr txBox="1">
                <a:spLocks noChangeArrowheads="1"/>
              </p:cNvSpPr>
              <p:nvPr/>
            </p:nvSpPr>
            <p:spPr bwMode="auto">
              <a:xfrm>
                <a:off x="864" y="2496"/>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FF66FF"/>
                    </a:solidFill>
                  </a:rPr>
                  <a:t>S</a:t>
                </a:r>
              </a:p>
            </p:txBody>
          </p:sp>
          <p:sp>
            <p:nvSpPr>
              <p:cNvPr id="60480" name="Oval 143">
                <a:extLst>
                  <a:ext uri="{FF2B5EF4-FFF2-40B4-BE49-F238E27FC236}">
                    <a16:creationId xmlns:a16="http://schemas.microsoft.com/office/drawing/2014/main" id="{B71A67E6-F025-4A36-9A5D-0F1C9F6A2656}"/>
                  </a:ext>
                </a:extLst>
              </p:cNvPr>
              <p:cNvSpPr>
                <a:spLocks noChangeArrowheads="1"/>
              </p:cNvSpPr>
              <p:nvPr/>
            </p:nvSpPr>
            <p:spPr bwMode="auto">
              <a:xfrm>
                <a:off x="912" y="2304"/>
                <a:ext cx="144" cy="48"/>
              </a:xfrm>
              <a:prstGeom prst="ellipse">
                <a:avLst/>
              </a:prstGeom>
              <a:noFill/>
              <a:ln w="190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60471" name="Rectangle 144">
              <a:extLst>
                <a:ext uri="{FF2B5EF4-FFF2-40B4-BE49-F238E27FC236}">
                  <a16:creationId xmlns:a16="http://schemas.microsoft.com/office/drawing/2014/main" id="{D6591D84-F6D9-44C9-90F0-45EC8EB435D4}"/>
                </a:ext>
              </a:extLst>
            </p:cNvPr>
            <p:cNvSpPr>
              <a:spLocks noChangeArrowheads="1"/>
            </p:cNvSpPr>
            <p:nvPr/>
          </p:nvSpPr>
          <p:spPr bwMode="auto">
            <a:xfrm>
              <a:off x="624" y="2103"/>
              <a:ext cx="42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FF66FF"/>
                  </a:solidFill>
                </a:rPr>
                <a:t>Φ</a:t>
              </a:r>
              <a:r>
                <a:rPr lang="en-US" altLang="en-US" sz="1800" b="1" baseline="-25000">
                  <a:solidFill>
                    <a:srgbClr val="FF66FF"/>
                  </a:solidFill>
                </a:rPr>
                <a:t>E</a:t>
              </a:r>
              <a:r>
                <a:rPr lang="en-US" altLang="en-US" sz="1800" b="1">
                  <a:solidFill>
                    <a:srgbClr val="FF66FF"/>
                  </a:solidFill>
                </a:rPr>
                <a:t> =</a:t>
              </a:r>
            </a:p>
          </p:txBody>
        </p:sp>
        <p:sp>
          <p:nvSpPr>
            <p:cNvPr id="60472" name="Rectangle 145">
              <a:extLst>
                <a:ext uri="{FF2B5EF4-FFF2-40B4-BE49-F238E27FC236}">
                  <a16:creationId xmlns:a16="http://schemas.microsoft.com/office/drawing/2014/main" id="{77090037-E6CD-4305-81DB-245448745B91}"/>
                </a:ext>
              </a:extLst>
            </p:cNvPr>
            <p:cNvSpPr>
              <a:spLocks noChangeArrowheads="1"/>
            </p:cNvSpPr>
            <p:nvPr/>
          </p:nvSpPr>
          <p:spPr bwMode="auto">
            <a:xfrm>
              <a:off x="1920" y="1948"/>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66FF"/>
                  </a:solidFill>
                </a:rPr>
                <a:t>q</a:t>
              </a:r>
              <a:endParaRPr lang="en-US" altLang="en-US" sz="1800">
                <a:solidFill>
                  <a:srgbClr val="FF66FF"/>
                </a:solidFill>
              </a:endParaRPr>
            </a:p>
          </p:txBody>
        </p:sp>
        <p:sp>
          <p:nvSpPr>
            <p:cNvPr id="60473" name="Rectangle 146">
              <a:extLst>
                <a:ext uri="{FF2B5EF4-FFF2-40B4-BE49-F238E27FC236}">
                  <a16:creationId xmlns:a16="http://schemas.microsoft.com/office/drawing/2014/main" id="{DAD41797-CC8C-4CA0-946A-C24691A0460F}"/>
                </a:ext>
              </a:extLst>
            </p:cNvPr>
            <p:cNvSpPr>
              <a:spLocks noChangeArrowheads="1"/>
            </p:cNvSpPr>
            <p:nvPr/>
          </p:nvSpPr>
          <p:spPr bwMode="auto">
            <a:xfrm>
              <a:off x="1923" y="2179"/>
              <a:ext cx="23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FF66FF"/>
                  </a:solidFill>
                  <a:cs typeface="Arial" panose="020B0604020202020204" pitchFamily="34" charset="0"/>
                </a:rPr>
                <a:t>ε</a:t>
              </a:r>
              <a:r>
                <a:rPr lang="en-US" altLang="en-US" sz="1800" b="1" baseline="-25000">
                  <a:solidFill>
                    <a:srgbClr val="FF66FF"/>
                  </a:solidFill>
                  <a:cs typeface="Arial" panose="020B0604020202020204" pitchFamily="34" charset="0"/>
                </a:rPr>
                <a:t>0</a:t>
              </a:r>
              <a:endParaRPr lang="el-GR" altLang="en-US" sz="1800" b="1" baseline="-25000">
                <a:solidFill>
                  <a:srgbClr val="FF66FF"/>
                </a:solidFill>
                <a:cs typeface="Arial" panose="020B0604020202020204" pitchFamily="34" charset="0"/>
              </a:endParaRPr>
            </a:p>
          </p:txBody>
        </p:sp>
        <p:sp>
          <p:nvSpPr>
            <p:cNvPr id="60474" name="Line 147">
              <a:extLst>
                <a:ext uri="{FF2B5EF4-FFF2-40B4-BE49-F238E27FC236}">
                  <a16:creationId xmlns:a16="http://schemas.microsoft.com/office/drawing/2014/main" id="{15B1C694-4ABB-48F7-9733-B9540BB84F39}"/>
                </a:ext>
              </a:extLst>
            </p:cNvPr>
            <p:cNvSpPr>
              <a:spLocks noChangeShapeType="1"/>
            </p:cNvSpPr>
            <p:nvPr/>
          </p:nvSpPr>
          <p:spPr bwMode="auto">
            <a:xfrm>
              <a:off x="1920" y="2217"/>
              <a:ext cx="240" cy="0"/>
            </a:xfrm>
            <a:prstGeom prst="line">
              <a:avLst/>
            </a:prstGeom>
            <a:noFill/>
            <a:ln w="9525">
              <a:solidFill>
                <a:srgbClr val="FF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0475" name="Text Box 148">
              <a:extLst>
                <a:ext uri="{FF2B5EF4-FFF2-40B4-BE49-F238E27FC236}">
                  <a16:creationId xmlns:a16="http://schemas.microsoft.com/office/drawing/2014/main" id="{8352D657-15B7-4C27-997E-570B71EA523A}"/>
                </a:ext>
              </a:extLst>
            </p:cNvPr>
            <p:cNvSpPr txBox="1">
              <a:spLocks noChangeArrowheads="1"/>
            </p:cNvSpPr>
            <p:nvPr/>
          </p:nvSpPr>
          <p:spPr bwMode="auto">
            <a:xfrm>
              <a:off x="1008" y="2103"/>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66FF"/>
                  </a:solidFill>
                </a:rPr>
                <a:t>E</a:t>
              </a:r>
            </a:p>
          </p:txBody>
        </p:sp>
      </p:grpSp>
      <p:grpSp>
        <p:nvGrpSpPr>
          <p:cNvPr id="97490" name="Group 210">
            <a:extLst>
              <a:ext uri="{FF2B5EF4-FFF2-40B4-BE49-F238E27FC236}">
                <a16:creationId xmlns:a16="http://schemas.microsoft.com/office/drawing/2014/main" id="{ABB01FB9-DF36-462D-8A23-5809897F1B62}"/>
              </a:ext>
            </a:extLst>
          </p:cNvPr>
          <p:cNvGrpSpPr>
            <a:grpSpLocks/>
          </p:cNvGrpSpPr>
          <p:nvPr/>
        </p:nvGrpSpPr>
        <p:grpSpPr bwMode="auto">
          <a:xfrm>
            <a:off x="533400" y="3959225"/>
            <a:ext cx="1828800" cy="733425"/>
            <a:chOff x="336" y="2494"/>
            <a:chExt cx="1152" cy="462"/>
          </a:xfrm>
        </p:grpSpPr>
        <p:sp>
          <p:nvSpPr>
            <p:cNvPr id="60464" name="Text Box 149">
              <a:extLst>
                <a:ext uri="{FF2B5EF4-FFF2-40B4-BE49-F238E27FC236}">
                  <a16:creationId xmlns:a16="http://schemas.microsoft.com/office/drawing/2014/main" id="{F35899D9-6B4D-4F23-8863-26BAAC75E0CA}"/>
                </a:ext>
              </a:extLst>
            </p:cNvPr>
            <p:cNvSpPr txBox="1">
              <a:spLocks noChangeArrowheads="1"/>
            </p:cNvSpPr>
            <p:nvPr/>
          </p:nvSpPr>
          <p:spPr bwMode="auto">
            <a:xfrm>
              <a:off x="336" y="2640"/>
              <a:ext cx="81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CC"/>
                  </a:solidFill>
                </a:rPr>
                <a:t>E x 4</a:t>
              </a:r>
              <a:r>
                <a:rPr lang="el-GR" altLang="en-US" sz="1800" b="1">
                  <a:solidFill>
                    <a:srgbClr val="FFFFCC"/>
                  </a:solidFill>
                  <a:cs typeface="Arial" panose="020B0604020202020204" pitchFamily="34" charset="0"/>
                </a:rPr>
                <a:t>π</a:t>
              </a:r>
              <a:r>
                <a:rPr lang="en-US" altLang="en-US" sz="1800" b="1">
                  <a:solidFill>
                    <a:srgbClr val="FFFFCC"/>
                  </a:solidFill>
                  <a:cs typeface="Arial" panose="020B0604020202020204" pitchFamily="34" charset="0"/>
                </a:rPr>
                <a:t> r’</a:t>
              </a:r>
              <a:r>
                <a:rPr lang="en-US" altLang="en-US" sz="1800" b="1" baseline="30000">
                  <a:solidFill>
                    <a:srgbClr val="FFFFCC"/>
                  </a:solidFill>
                  <a:cs typeface="Arial" panose="020B0604020202020204" pitchFamily="34" charset="0"/>
                </a:rPr>
                <a:t>2</a:t>
              </a:r>
              <a:endParaRPr lang="el-GR" altLang="en-US" sz="1800" b="1" baseline="30000">
                <a:solidFill>
                  <a:srgbClr val="FFFFCC"/>
                </a:solidFill>
                <a:cs typeface="Arial" panose="020B0604020202020204" pitchFamily="34" charset="0"/>
              </a:endParaRPr>
            </a:p>
          </p:txBody>
        </p:sp>
        <p:sp>
          <p:nvSpPr>
            <p:cNvPr id="60465" name="Rectangle 151">
              <a:extLst>
                <a:ext uri="{FF2B5EF4-FFF2-40B4-BE49-F238E27FC236}">
                  <a16:creationId xmlns:a16="http://schemas.microsoft.com/office/drawing/2014/main" id="{70B06521-5028-4742-AA66-1AD98EE9A307}"/>
                </a:ext>
              </a:extLst>
            </p:cNvPr>
            <p:cNvSpPr>
              <a:spLocks noChangeArrowheads="1"/>
            </p:cNvSpPr>
            <p:nvPr/>
          </p:nvSpPr>
          <p:spPr bwMode="auto">
            <a:xfrm>
              <a:off x="1248" y="2494"/>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CC"/>
                  </a:solidFill>
                </a:rPr>
                <a:t>q</a:t>
              </a:r>
              <a:endParaRPr lang="en-US" altLang="en-US" sz="1800">
                <a:solidFill>
                  <a:srgbClr val="FFFFCC"/>
                </a:solidFill>
              </a:endParaRPr>
            </a:p>
          </p:txBody>
        </p:sp>
        <p:sp>
          <p:nvSpPr>
            <p:cNvPr id="60466" name="Rectangle 152">
              <a:extLst>
                <a:ext uri="{FF2B5EF4-FFF2-40B4-BE49-F238E27FC236}">
                  <a16:creationId xmlns:a16="http://schemas.microsoft.com/office/drawing/2014/main" id="{5DABCC3B-3A0B-4563-9218-7CEDD32C623E}"/>
                </a:ext>
              </a:extLst>
            </p:cNvPr>
            <p:cNvSpPr>
              <a:spLocks noChangeArrowheads="1"/>
            </p:cNvSpPr>
            <p:nvPr/>
          </p:nvSpPr>
          <p:spPr bwMode="auto">
            <a:xfrm>
              <a:off x="1251" y="2725"/>
              <a:ext cx="23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FFFFCC"/>
                  </a:solidFill>
                  <a:cs typeface="Arial" panose="020B0604020202020204" pitchFamily="34" charset="0"/>
                </a:rPr>
                <a:t>ε</a:t>
              </a:r>
              <a:r>
                <a:rPr lang="en-US" altLang="en-US" sz="1800" b="1" baseline="-25000">
                  <a:solidFill>
                    <a:srgbClr val="FFFFCC"/>
                  </a:solidFill>
                  <a:cs typeface="Arial" panose="020B0604020202020204" pitchFamily="34" charset="0"/>
                </a:rPr>
                <a:t>0</a:t>
              </a:r>
              <a:endParaRPr lang="el-GR" altLang="en-US" sz="1800" b="1" baseline="-25000">
                <a:solidFill>
                  <a:srgbClr val="FFFFCC"/>
                </a:solidFill>
                <a:cs typeface="Arial" panose="020B0604020202020204" pitchFamily="34" charset="0"/>
              </a:endParaRPr>
            </a:p>
          </p:txBody>
        </p:sp>
        <p:sp>
          <p:nvSpPr>
            <p:cNvPr id="60467" name="Line 153">
              <a:extLst>
                <a:ext uri="{FF2B5EF4-FFF2-40B4-BE49-F238E27FC236}">
                  <a16:creationId xmlns:a16="http://schemas.microsoft.com/office/drawing/2014/main" id="{A6D6DFEF-F038-4F93-9F52-AF9673F18693}"/>
                </a:ext>
              </a:extLst>
            </p:cNvPr>
            <p:cNvSpPr>
              <a:spLocks noChangeShapeType="1"/>
            </p:cNvSpPr>
            <p:nvPr/>
          </p:nvSpPr>
          <p:spPr bwMode="auto">
            <a:xfrm>
              <a:off x="1248" y="2763"/>
              <a:ext cx="240" cy="0"/>
            </a:xfrm>
            <a:prstGeom prst="line">
              <a:avLst/>
            </a:prstGeom>
            <a:noFill/>
            <a:ln w="9525">
              <a:solidFill>
                <a:srgbClr val="CC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0468" name="Text Box 154">
              <a:extLst>
                <a:ext uri="{FF2B5EF4-FFF2-40B4-BE49-F238E27FC236}">
                  <a16:creationId xmlns:a16="http://schemas.microsoft.com/office/drawing/2014/main" id="{35B14486-FF03-4761-8E6B-7A39D0636462}"/>
                </a:ext>
              </a:extLst>
            </p:cNvPr>
            <p:cNvSpPr txBox="1">
              <a:spLocks noChangeArrowheads="1"/>
            </p:cNvSpPr>
            <p:nvPr/>
          </p:nvSpPr>
          <p:spPr bwMode="auto">
            <a:xfrm>
              <a:off x="1056" y="2649"/>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CC"/>
                  </a:solidFill>
                </a:rPr>
                <a:t>=</a:t>
              </a:r>
            </a:p>
          </p:txBody>
        </p:sp>
      </p:grpSp>
      <p:grpSp>
        <p:nvGrpSpPr>
          <p:cNvPr id="97435" name="Group 155">
            <a:extLst>
              <a:ext uri="{FF2B5EF4-FFF2-40B4-BE49-F238E27FC236}">
                <a16:creationId xmlns:a16="http://schemas.microsoft.com/office/drawing/2014/main" id="{C50A94CB-870F-4D21-A77D-C0CEF7DC2DA3}"/>
              </a:ext>
            </a:extLst>
          </p:cNvPr>
          <p:cNvGrpSpPr>
            <a:grpSpLocks/>
          </p:cNvGrpSpPr>
          <p:nvPr/>
        </p:nvGrpSpPr>
        <p:grpSpPr bwMode="auto">
          <a:xfrm>
            <a:off x="304800" y="1738313"/>
            <a:ext cx="4724400" cy="366712"/>
            <a:chOff x="48" y="1200"/>
            <a:chExt cx="2976" cy="231"/>
          </a:xfrm>
        </p:grpSpPr>
        <p:sp>
          <p:nvSpPr>
            <p:cNvPr id="60461" name="Text Box 156">
              <a:extLst>
                <a:ext uri="{FF2B5EF4-FFF2-40B4-BE49-F238E27FC236}">
                  <a16:creationId xmlns:a16="http://schemas.microsoft.com/office/drawing/2014/main" id="{604DD9E8-C91A-40CC-9710-38F36EFA7517}"/>
                </a:ext>
              </a:extLst>
            </p:cNvPr>
            <p:cNvSpPr txBox="1">
              <a:spLocks noChangeArrowheads="1"/>
            </p:cNvSpPr>
            <p:nvPr/>
          </p:nvSpPr>
          <p:spPr bwMode="auto">
            <a:xfrm>
              <a:off x="48" y="1200"/>
              <a:ext cx="297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CCFF"/>
                  </a:solidFill>
                </a:rPr>
                <a:t>Since E and dS are in the same direction,</a:t>
              </a:r>
            </a:p>
          </p:txBody>
        </p:sp>
        <p:sp>
          <p:nvSpPr>
            <p:cNvPr id="60462" name="Line 157">
              <a:extLst>
                <a:ext uri="{FF2B5EF4-FFF2-40B4-BE49-F238E27FC236}">
                  <a16:creationId xmlns:a16="http://schemas.microsoft.com/office/drawing/2014/main" id="{8F474048-2114-4226-8C03-3EDED18F642E}"/>
                </a:ext>
              </a:extLst>
            </p:cNvPr>
            <p:cNvSpPr>
              <a:spLocks noChangeShapeType="1"/>
            </p:cNvSpPr>
            <p:nvPr/>
          </p:nvSpPr>
          <p:spPr bwMode="auto">
            <a:xfrm>
              <a:off x="528" y="1200"/>
              <a:ext cx="144" cy="0"/>
            </a:xfrm>
            <a:prstGeom prst="line">
              <a:avLst/>
            </a:prstGeom>
            <a:noFill/>
            <a:ln w="12700">
              <a:solidFill>
                <a:srgbClr val="FFCC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0463" name="Line 158">
              <a:extLst>
                <a:ext uri="{FF2B5EF4-FFF2-40B4-BE49-F238E27FC236}">
                  <a16:creationId xmlns:a16="http://schemas.microsoft.com/office/drawing/2014/main" id="{89EA23C1-901A-4939-8EE0-A47129780FE5}"/>
                </a:ext>
              </a:extLst>
            </p:cNvPr>
            <p:cNvSpPr>
              <a:spLocks noChangeShapeType="1"/>
            </p:cNvSpPr>
            <p:nvPr/>
          </p:nvSpPr>
          <p:spPr bwMode="auto">
            <a:xfrm>
              <a:off x="1008" y="1200"/>
              <a:ext cx="144" cy="0"/>
            </a:xfrm>
            <a:prstGeom prst="line">
              <a:avLst/>
            </a:prstGeom>
            <a:noFill/>
            <a:ln w="12700">
              <a:solidFill>
                <a:srgbClr val="FFCC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97439" name="Text Box 159">
            <a:extLst>
              <a:ext uri="{FF2B5EF4-FFF2-40B4-BE49-F238E27FC236}">
                <a16:creationId xmlns:a16="http://schemas.microsoft.com/office/drawing/2014/main" id="{502F3ED3-D17C-4F0A-9D57-AE98B5536CB3}"/>
              </a:ext>
            </a:extLst>
          </p:cNvPr>
          <p:cNvSpPr txBox="1">
            <a:spLocks noChangeArrowheads="1"/>
          </p:cNvSpPr>
          <p:nvPr/>
        </p:nvSpPr>
        <p:spPr bwMode="auto">
          <a:xfrm>
            <a:off x="2590800" y="4191000"/>
            <a:ext cx="457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00"/>
                </a:solidFill>
              </a:rPr>
              <a:t>or</a:t>
            </a:r>
          </a:p>
        </p:txBody>
      </p:sp>
      <p:grpSp>
        <p:nvGrpSpPr>
          <p:cNvPr id="97487" name="Group 207">
            <a:extLst>
              <a:ext uri="{FF2B5EF4-FFF2-40B4-BE49-F238E27FC236}">
                <a16:creationId xmlns:a16="http://schemas.microsoft.com/office/drawing/2014/main" id="{D239087B-D372-4F9B-A555-98110744C5D7}"/>
              </a:ext>
            </a:extLst>
          </p:cNvPr>
          <p:cNvGrpSpPr>
            <a:grpSpLocks/>
          </p:cNvGrpSpPr>
          <p:nvPr/>
        </p:nvGrpSpPr>
        <p:grpSpPr bwMode="auto">
          <a:xfrm>
            <a:off x="3276600" y="4024313"/>
            <a:ext cx="1676400" cy="838200"/>
            <a:chOff x="2064" y="2535"/>
            <a:chExt cx="1056" cy="528"/>
          </a:xfrm>
        </p:grpSpPr>
        <p:sp>
          <p:nvSpPr>
            <p:cNvPr id="60456" name="Text Box 161">
              <a:extLst>
                <a:ext uri="{FF2B5EF4-FFF2-40B4-BE49-F238E27FC236}">
                  <a16:creationId xmlns:a16="http://schemas.microsoft.com/office/drawing/2014/main" id="{A3313FF9-FCE4-46FB-800B-FBC1C61D1FE2}"/>
                </a:ext>
              </a:extLst>
            </p:cNvPr>
            <p:cNvSpPr txBox="1">
              <a:spLocks noChangeArrowheads="1"/>
            </p:cNvSpPr>
            <p:nvPr/>
          </p:nvSpPr>
          <p:spPr bwMode="auto">
            <a:xfrm>
              <a:off x="2064" y="2649"/>
              <a:ext cx="3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CCFF66"/>
                  </a:solidFill>
                  <a:cs typeface="Arial" panose="020B0604020202020204" pitchFamily="34" charset="0"/>
                </a:rPr>
                <a:t>E =</a:t>
              </a:r>
              <a:r>
                <a:rPr lang="en-US" altLang="en-US" sz="1800" b="1">
                  <a:solidFill>
                    <a:srgbClr val="CCFF66"/>
                  </a:solidFill>
                </a:rPr>
                <a:t> </a:t>
              </a:r>
            </a:p>
          </p:txBody>
        </p:sp>
        <p:sp>
          <p:nvSpPr>
            <p:cNvPr id="60457" name="Text Box 162">
              <a:extLst>
                <a:ext uri="{FF2B5EF4-FFF2-40B4-BE49-F238E27FC236}">
                  <a16:creationId xmlns:a16="http://schemas.microsoft.com/office/drawing/2014/main" id="{2D5CAA06-C51E-4D96-875F-6001DC27A3F6}"/>
                </a:ext>
              </a:extLst>
            </p:cNvPr>
            <p:cNvSpPr txBox="1">
              <a:spLocks noChangeArrowheads="1"/>
            </p:cNvSpPr>
            <p:nvPr/>
          </p:nvSpPr>
          <p:spPr bwMode="auto">
            <a:xfrm>
              <a:off x="2592" y="2553"/>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CCFF66"/>
                  </a:solidFill>
                </a:rPr>
                <a:t> 0</a:t>
              </a:r>
              <a:endParaRPr lang="en-US" altLang="en-US" sz="1800">
                <a:solidFill>
                  <a:srgbClr val="CCFF66"/>
                </a:solidFill>
              </a:endParaRPr>
            </a:p>
          </p:txBody>
        </p:sp>
        <p:sp>
          <p:nvSpPr>
            <p:cNvPr id="60458" name="Text Box 163">
              <a:extLst>
                <a:ext uri="{FF2B5EF4-FFF2-40B4-BE49-F238E27FC236}">
                  <a16:creationId xmlns:a16="http://schemas.microsoft.com/office/drawing/2014/main" id="{0E556F41-0387-4EA1-957C-F8C77F28C4DE}"/>
                </a:ext>
              </a:extLst>
            </p:cNvPr>
            <p:cNvSpPr txBox="1">
              <a:spLocks noChangeArrowheads="1"/>
            </p:cNvSpPr>
            <p:nvPr/>
          </p:nvSpPr>
          <p:spPr bwMode="auto">
            <a:xfrm>
              <a:off x="2400" y="2784"/>
              <a:ext cx="67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CCFF66"/>
                  </a:solidFill>
                </a:rPr>
                <a:t>4</a:t>
              </a:r>
              <a:r>
                <a:rPr lang="el-GR" altLang="en-US" sz="1800" b="1">
                  <a:solidFill>
                    <a:srgbClr val="CCFF66"/>
                  </a:solidFill>
                </a:rPr>
                <a:t>πε</a:t>
              </a:r>
              <a:r>
                <a:rPr lang="en-US" altLang="en-US" sz="1800" b="1" baseline="-25000">
                  <a:solidFill>
                    <a:srgbClr val="CCFF66"/>
                  </a:solidFill>
                </a:rPr>
                <a:t>0</a:t>
              </a:r>
              <a:r>
                <a:rPr lang="en-US" altLang="en-US" sz="1800" b="1">
                  <a:solidFill>
                    <a:srgbClr val="CCFF66"/>
                  </a:solidFill>
                </a:rPr>
                <a:t> r’</a:t>
              </a:r>
              <a:r>
                <a:rPr lang="en-US" altLang="en-US" sz="1800" b="1" baseline="30000">
                  <a:solidFill>
                    <a:srgbClr val="CCFF66"/>
                  </a:solidFill>
                </a:rPr>
                <a:t>2  </a:t>
              </a:r>
            </a:p>
          </p:txBody>
        </p:sp>
        <p:sp>
          <p:nvSpPr>
            <p:cNvPr id="60459" name="Line 164">
              <a:extLst>
                <a:ext uri="{FF2B5EF4-FFF2-40B4-BE49-F238E27FC236}">
                  <a16:creationId xmlns:a16="http://schemas.microsoft.com/office/drawing/2014/main" id="{A06D478C-9BCC-4B04-B762-EF489F67BA1C}"/>
                </a:ext>
              </a:extLst>
            </p:cNvPr>
            <p:cNvSpPr>
              <a:spLocks noChangeShapeType="1"/>
            </p:cNvSpPr>
            <p:nvPr/>
          </p:nvSpPr>
          <p:spPr bwMode="auto">
            <a:xfrm>
              <a:off x="2448" y="2784"/>
              <a:ext cx="576" cy="0"/>
            </a:xfrm>
            <a:prstGeom prst="line">
              <a:avLst/>
            </a:prstGeom>
            <a:noFill/>
            <a:ln w="19050">
              <a:solidFill>
                <a:srgbClr val="CCFF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0460" name="Rectangle 165">
              <a:extLst>
                <a:ext uri="{FF2B5EF4-FFF2-40B4-BE49-F238E27FC236}">
                  <a16:creationId xmlns:a16="http://schemas.microsoft.com/office/drawing/2014/main" id="{54B4FFD1-8BB9-4185-AF5B-62E68575A235}"/>
                </a:ext>
              </a:extLst>
            </p:cNvPr>
            <p:cNvSpPr>
              <a:spLocks noChangeArrowheads="1"/>
            </p:cNvSpPr>
            <p:nvPr/>
          </p:nvSpPr>
          <p:spPr bwMode="auto">
            <a:xfrm>
              <a:off x="2064" y="2535"/>
              <a:ext cx="1056" cy="528"/>
            </a:xfrm>
            <a:prstGeom prst="rect">
              <a:avLst/>
            </a:prstGeom>
            <a:noFill/>
            <a:ln w="28575">
              <a:solidFill>
                <a:srgbClr val="FF66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97446" name="Rectangle 166">
            <a:extLst>
              <a:ext uri="{FF2B5EF4-FFF2-40B4-BE49-F238E27FC236}">
                <a16:creationId xmlns:a16="http://schemas.microsoft.com/office/drawing/2014/main" id="{7833D39A-61C8-4F8A-AED4-4673EB186646}"/>
              </a:ext>
            </a:extLst>
          </p:cNvPr>
          <p:cNvSpPr>
            <a:spLocks noChangeArrowheads="1"/>
          </p:cNvSpPr>
          <p:nvPr/>
        </p:nvSpPr>
        <p:spPr bwMode="auto">
          <a:xfrm>
            <a:off x="285750" y="76200"/>
            <a:ext cx="3651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 </a:t>
            </a:r>
            <a:r>
              <a:rPr lang="en-US" altLang="en-US" sz="1800" b="1">
                <a:solidFill>
                  <a:srgbClr val="FFCC99"/>
                </a:solidFill>
              </a:rPr>
              <a:t>iii) At a point B inside the shell:</a:t>
            </a:r>
          </a:p>
        </p:txBody>
      </p:sp>
      <p:sp>
        <p:nvSpPr>
          <p:cNvPr id="97447" name="Text Box 167">
            <a:extLst>
              <a:ext uri="{FF2B5EF4-FFF2-40B4-BE49-F238E27FC236}">
                <a16:creationId xmlns:a16="http://schemas.microsoft.com/office/drawing/2014/main" id="{9A936284-69C2-4C10-9A39-75AE7263A417}"/>
              </a:ext>
            </a:extLst>
          </p:cNvPr>
          <p:cNvSpPr txBox="1">
            <a:spLocks noChangeArrowheads="1"/>
          </p:cNvSpPr>
          <p:nvPr/>
        </p:nvSpPr>
        <p:spPr bwMode="auto">
          <a:xfrm>
            <a:off x="457200" y="5883275"/>
            <a:ext cx="4267200" cy="669925"/>
          </a:xfrm>
          <a:prstGeom prst="rect">
            <a:avLst/>
          </a:prstGeom>
          <a:noFill/>
          <a:ln w="28575">
            <a:solidFill>
              <a:srgbClr val="FFCC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9999FF"/>
                </a:solidFill>
              </a:rPr>
              <a:t>This property E = 0 inside a cavity is used for electrostatic shielding.</a:t>
            </a:r>
            <a:endParaRPr lang="el-GR" altLang="en-US" sz="1800">
              <a:solidFill>
                <a:srgbClr val="9999FF"/>
              </a:solidFill>
              <a:cs typeface="Arial" panose="020B0604020202020204" pitchFamily="34" charset="0"/>
            </a:endParaRPr>
          </a:p>
        </p:txBody>
      </p:sp>
      <p:sp>
        <p:nvSpPr>
          <p:cNvPr id="97448" name="Text Box 168">
            <a:extLst>
              <a:ext uri="{FF2B5EF4-FFF2-40B4-BE49-F238E27FC236}">
                <a16:creationId xmlns:a16="http://schemas.microsoft.com/office/drawing/2014/main" id="{79523726-2EBE-4E81-B4C4-0819EA4F90A2}"/>
              </a:ext>
            </a:extLst>
          </p:cNvPr>
          <p:cNvSpPr txBox="1">
            <a:spLocks noChangeArrowheads="1"/>
          </p:cNvSpPr>
          <p:nvPr/>
        </p:nvSpPr>
        <p:spPr bwMode="auto">
          <a:xfrm>
            <a:off x="457200" y="4876800"/>
            <a:ext cx="472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CCFF"/>
                </a:solidFill>
              </a:rPr>
              <a:t>(since q = </a:t>
            </a:r>
            <a:r>
              <a:rPr lang="en-US" altLang="en-US" sz="1800" b="1">
                <a:solidFill>
                  <a:srgbClr val="FFCCFF"/>
                </a:solidFill>
                <a:cs typeface="Arial" panose="020B0604020202020204" pitchFamily="34" charset="0"/>
              </a:rPr>
              <a:t>0 inside the Gaussian surface)</a:t>
            </a:r>
            <a:endParaRPr lang="el-GR" altLang="en-US" sz="1800" b="1">
              <a:solidFill>
                <a:srgbClr val="FFCCFF"/>
              </a:solidFill>
              <a:cs typeface="Arial" panose="020B0604020202020204" pitchFamily="34" charset="0"/>
            </a:endParaRPr>
          </a:p>
        </p:txBody>
      </p:sp>
      <p:grpSp>
        <p:nvGrpSpPr>
          <p:cNvPr id="97460" name="Group 180">
            <a:extLst>
              <a:ext uri="{FF2B5EF4-FFF2-40B4-BE49-F238E27FC236}">
                <a16:creationId xmlns:a16="http://schemas.microsoft.com/office/drawing/2014/main" id="{E9EF3D20-E4D5-475C-8CE1-C9ACA1114A33}"/>
              </a:ext>
            </a:extLst>
          </p:cNvPr>
          <p:cNvGrpSpPr>
            <a:grpSpLocks/>
          </p:cNvGrpSpPr>
          <p:nvPr/>
        </p:nvGrpSpPr>
        <p:grpSpPr bwMode="auto">
          <a:xfrm>
            <a:off x="1600200" y="5395913"/>
            <a:ext cx="152400" cy="152400"/>
            <a:chOff x="2304" y="2688"/>
            <a:chExt cx="96" cy="96"/>
          </a:xfrm>
        </p:grpSpPr>
        <p:sp>
          <p:nvSpPr>
            <p:cNvPr id="60453" name="Oval 181">
              <a:extLst>
                <a:ext uri="{FF2B5EF4-FFF2-40B4-BE49-F238E27FC236}">
                  <a16:creationId xmlns:a16="http://schemas.microsoft.com/office/drawing/2014/main" id="{907C24CC-AFE8-4B68-B791-6923B16FE237}"/>
                </a:ext>
              </a:extLst>
            </p:cNvPr>
            <p:cNvSpPr>
              <a:spLocks noChangeArrowheads="1"/>
            </p:cNvSpPr>
            <p:nvPr/>
          </p:nvSpPr>
          <p:spPr bwMode="auto">
            <a:xfrm>
              <a:off x="2304" y="2752"/>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0454" name="Oval 182">
              <a:extLst>
                <a:ext uri="{FF2B5EF4-FFF2-40B4-BE49-F238E27FC236}">
                  <a16:creationId xmlns:a16="http://schemas.microsoft.com/office/drawing/2014/main" id="{4D1EDE56-6F13-42DD-94A9-A61FA0A79C4A}"/>
                </a:ext>
              </a:extLst>
            </p:cNvPr>
            <p:cNvSpPr>
              <a:spLocks noChangeArrowheads="1"/>
            </p:cNvSpPr>
            <p:nvPr/>
          </p:nvSpPr>
          <p:spPr bwMode="auto">
            <a:xfrm>
              <a:off x="2368" y="2752"/>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0455" name="Oval 183">
              <a:extLst>
                <a:ext uri="{FF2B5EF4-FFF2-40B4-BE49-F238E27FC236}">
                  <a16:creationId xmlns:a16="http://schemas.microsoft.com/office/drawing/2014/main" id="{A8FB527A-2E81-493B-98A8-86E23AEE74D6}"/>
                </a:ext>
              </a:extLst>
            </p:cNvPr>
            <p:cNvSpPr>
              <a:spLocks noChangeArrowheads="1"/>
            </p:cNvSpPr>
            <p:nvPr/>
          </p:nvSpPr>
          <p:spPr bwMode="auto">
            <a:xfrm>
              <a:off x="2336" y="2688"/>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97464" name="Text Box 184">
            <a:extLst>
              <a:ext uri="{FF2B5EF4-FFF2-40B4-BE49-F238E27FC236}">
                <a16:creationId xmlns:a16="http://schemas.microsoft.com/office/drawing/2014/main" id="{1E5CD9A4-48B0-487C-86DB-564096CF1FC0}"/>
              </a:ext>
            </a:extLst>
          </p:cNvPr>
          <p:cNvSpPr txBox="1">
            <a:spLocks noChangeArrowheads="1"/>
          </p:cNvSpPr>
          <p:nvPr/>
        </p:nvSpPr>
        <p:spPr bwMode="auto">
          <a:xfrm>
            <a:off x="1981200" y="5319713"/>
            <a:ext cx="762000" cy="395287"/>
          </a:xfrm>
          <a:prstGeom prst="rect">
            <a:avLst/>
          </a:prstGeom>
          <a:noFill/>
          <a:ln w="28575">
            <a:solidFill>
              <a:srgbClr val="CC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CCFF66"/>
                </a:solidFill>
                <a:cs typeface="Arial" panose="020B0604020202020204" pitchFamily="34" charset="0"/>
              </a:rPr>
              <a:t>E = 0</a:t>
            </a:r>
            <a:r>
              <a:rPr lang="en-US" altLang="en-US" sz="1800" b="1">
                <a:solidFill>
                  <a:srgbClr val="CCFF66"/>
                </a:solidFill>
              </a:rPr>
              <a:t> </a:t>
            </a:r>
          </a:p>
        </p:txBody>
      </p:sp>
      <p:sp>
        <p:nvSpPr>
          <p:cNvPr id="97469" name="Line 189">
            <a:extLst>
              <a:ext uri="{FF2B5EF4-FFF2-40B4-BE49-F238E27FC236}">
                <a16:creationId xmlns:a16="http://schemas.microsoft.com/office/drawing/2014/main" id="{5F546D65-6E11-403F-94E0-31D318D316A4}"/>
              </a:ext>
            </a:extLst>
          </p:cNvPr>
          <p:cNvSpPr>
            <a:spLocks noChangeShapeType="1"/>
          </p:cNvSpPr>
          <p:nvPr/>
        </p:nvSpPr>
        <p:spPr bwMode="auto">
          <a:xfrm>
            <a:off x="6172200" y="5638800"/>
            <a:ext cx="2667000" cy="0"/>
          </a:xfrm>
          <a:prstGeom prst="line">
            <a:avLst/>
          </a:prstGeom>
          <a:noFill/>
          <a:ln w="28575">
            <a:solidFill>
              <a:srgbClr val="66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7470" name="Line 190">
            <a:extLst>
              <a:ext uri="{FF2B5EF4-FFF2-40B4-BE49-F238E27FC236}">
                <a16:creationId xmlns:a16="http://schemas.microsoft.com/office/drawing/2014/main" id="{B0EF46DC-FEA2-4BC6-B16D-020266B73552}"/>
              </a:ext>
            </a:extLst>
          </p:cNvPr>
          <p:cNvSpPr>
            <a:spLocks noChangeShapeType="1"/>
          </p:cNvSpPr>
          <p:nvPr/>
        </p:nvSpPr>
        <p:spPr bwMode="auto">
          <a:xfrm flipV="1">
            <a:off x="6172200" y="3657600"/>
            <a:ext cx="0" cy="1981200"/>
          </a:xfrm>
          <a:prstGeom prst="line">
            <a:avLst/>
          </a:prstGeom>
          <a:noFill/>
          <a:ln w="28575">
            <a:solidFill>
              <a:srgbClr val="66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7471" name="Freeform 191">
            <a:extLst>
              <a:ext uri="{FF2B5EF4-FFF2-40B4-BE49-F238E27FC236}">
                <a16:creationId xmlns:a16="http://schemas.microsoft.com/office/drawing/2014/main" id="{C9DDEB6D-B317-4632-ADF1-EA1EF153708F}"/>
              </a:ext>
            </a:extLst>
          </p:cNvPr>
          <p:cNvSpPr>
            <a:spLocks/>
          </p:cNvSpPr>
          <p:nvPr/>
        </p:nvSpPr>
        <p:spPr bwMode="auto">
          <a:xfrm>
            <a:off x="6781800" y="4267200"/>
            <a:ext cx="1828800" cy="1219200"/>
          </a:xfrm>
          <a:custGeom>
            <a:avLst/>
            <a:gdLst>
              <a:gd name="T0" fmla="*/ 0 w 1488"/>
              <a:gd name="T1" fmla="*/ 0 h 1152"/>
              <a:gd name="T2" fmla="*/ 2147483646 w 1488"/>
              <a:gd name="T3" fmla="*/ 2147483646 h 1152"/>
              <a:gd name="T4" fmla="*/ 2147483646 w 1488"/>
              <a:gd name="T5" fmla="*/ 2147483646 h 1152"/>
              <a:gd name="T6" fmla="*/ 0 60000 65536"/>
              <a:gd name="T7" fmla="*/ 0 60000 65536"/>
              <a:gd name="T8" fmla="*/ 0 60000 65536"/>
            </a:gdLst>
            <a:ahLst/>
            <a:cxnLst>
              <a:cxn ang="T6">
                <a:pos x="T0" y="T1"/>
              </a:cxn>
              <a:cxn ang="T7">
                <a:pos x="T2" y="T3"/>
              </a:cxn>
              <a:cxn ang="T8">
                <a:pos x="T4" y="T5"/>
              </a:cxn>
            </a:cxnLst>
            <a:rect l="0" t="0" r="r" b="b"/>
            <a:pathLst>
              <a:path w="1488" h="1152">
                <a:moveTo>
                  <a:pt x="0" y="0"/>
                </a:moveTo>
                <a:cubicBezTo>
                  <a:pt x="68" y="288"/>
                  <a:pt x="136" y="576"/>
                  <a:pt x="384" y="768"/>
                </a:cubicBezTo>
                <a:cubicBezTo>
                  <a:pt x="632" y="960"/>
                  <a:pt x="1060" y="1056"/>
                  <a:pt x="1488" y="1152"/>
                </a:cubicBezTo>
              </a:path>
            </a:pathLst>
          </a:custGeom>
          <a:noFill/>
          <a:ln w="28575" cmpd="sng">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7472" name="Text Box 192">
            <a:extLst>
              <a:ext uri="{FF2B5EF4-FFF2-40B4-BE49-F238E27FC236}">
                <a16:creationId xmlns:a16="http://schemas.microsoft.com/office/drawing/2014/main" id="{26C4858E-F482-4E30-A279-0B5CCB982AF4}"/>
              </a:ext>
            </a:extLst>
          </p:cNvPr>
          <p:cNvSpPr txBox="1">
            <a:spLocks noChangeArrowheads="1"/>
          </p:cNvSpPr>
          <p:nvPr/>
        </p:nvSpPr>
        <p:spPr bwMode="auto">
          <a:xfrm>
            <a:off x="8610600" y="5638800"/>
            <a:ext cx="304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r</a:t>
            </a:r>
            <a:endParaRPr lang="el-GR" altLang="en-US" sz="1800" b="1">
              <a:solidFill>
                <a:srgbClr val="66FF33"/>
              </a:solidFill>
              <a:cs typeface="Arial" panose="020B0604020202020204" pitchFamily="34" charset="0"/>
            </a:endParaRPr>
          </a:p>
        </p:txBody>
      </p:sp>
      <p:sp>
        <p:nvSpPr>
          <p:cNvPr id="97473" name="Text Box 193">
            <a:extLst>
              <a:ext uri="{FF2B5EF4-FFF2-40B4-BE49-F238E27FC236}">
                <a16:creationId xmlns:a16="http://schemas.microsoft.com/office/drawing/2014/main" id="{ACD60665-3A88-442C-9AF9-29BE328A00AA}"/>
              </a:ext>
            </a:extLst>
          </p:cNvPr>
          <p:cNvSpPr txBox="1">
            <a:spLocks noChangeArrowheads="1"/>
          </p:cNvSpPr>
          <p:nvPr/>
        </p:nvSpPr>
        <p:spPr bwMode="auto">
          <a:xfrm>
            <a:off x="5845175" y="3519488"/>
            <a:ext cx="3270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E</a:t>
            </a:r>
            <a:endParaRPr lang="el-GR" altLang="en-US" sz="1800" b="1">
              <a:solidFill>
                <a:srgbClr val="66FF33"/>
              </a:solidFill>
              <a:cs typeface="Arial" panose="020B0604020202020204" pitchFamily="34" charset="0"/>
            </a:endParaRPr>
          </a:p>
        </p:txBody>
      </p:sp>
      <p:sp>
        <p:nvSpPr>
          <p:cNvPr id="97474" name="Line 194">
            <a:extLst>
              <a:ext uri="{FF2B5EF4-FFF2-40B4-BE49-F238E27FC236}">
                <a16:creationId xmlns:a16="http://schemas.microsoft.com/office/drawing/2014/main" id="{0A10C212-7382-42B1-9E57-6D114E30483E}"/>
              </a:ext>
            </a:extLst>
          </p:cNvPr>
          <p:cNvSpPr>
            <a:spLocks noChangeShapeType="1"/>
          </p:cNvSpPr>
          <p:nvPr/>
        </p:nvSpPr>
        <p:spPr bwMode="auto">
          <a:xfrm>
            <a:off x="6781800" y="4267200"/>
            <a:ext cx="0" cy="1371600"/>
          </a:xfrm>
          <a:prstGeom prst="line">
            <a:avLst/>
          </a:prstGeom>
          <a:noFill/>
          <a:ln w="28575">
            <a:solidFill>
              <a:srgbClr val="FFCC99"/>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7476" name="Text Box 196">
            <a:extLst>
              <a:ext uri="{FF2B5EF4-FFF2-40B4-BE49-F238E27FC236}">
                <a16:creationId xmlns:a16="http://schemas.microsoft.com/office/drawing/2014/main" id="{0097976A-7A34-4738-AD11-7A5E9B064FB7}"/>
              </a:ext>
            </a:extLst>
          </p:cNvPr>
          <p:cNvSpPr txBox="1">
            <a:spLocks noChangeArrowheads="1"/>
          </p:cNvSpPr>
          <p:nvPr/>
        </p:nvSpPr>
        <p:spPr bwMode="auto">
          <a:xfrm>
            <a:off x="6607175" y="5638800"/>
            <a:ext cx="3270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R</a:t>
            </a:r>
            <a:endParaRPr lang="el-GR" altLang="en-US" sz="1800" b="1">
              <a:solidFill>
                <a:srgbClr val="66FF33"/>
              </a:solidFill>
              <a:cs typeface="Arial" panose="020B0604020202020204" pitchFamily="34" charset="0"/>
            </a:endParaRPr>
          </a:p>
        </p:txBody>
      </p:sp>
      <p:sp>
        <p:nvSpPr>
          <p:cNvPr id="97478" name="Text Box 198">
            <a:extLst>
              <a:ext uri="{FF2B5EF4-FFF2-40B4-BE49-F238E27FC236}">
                <a16:creationId xmlns:a16="http://schemas.microsoft.com/office/drawing/2014/main" id="{12DD2BE6-F9D4-4FC5-A46C-DDE60EAFBFB9}"/>
              </a:ext>
            </a:extLst>
          </p:cNvPr>
          <p:cNvSpPr txBox="1">
            <a:spLocks noChangeArrowheads="1"/>
          </p:cNvSpPr>
          <p:nvPr/>
        </p:nvSpPr>
        <p:spPr bwMode="auto">
          <a:xfrm>
            <a:off x="5867400" y="5486400"/>
            <a:ext cx="4032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O</a:t>
            </a:r>
            <a:endParaRPr lang="el-GR" altLang="en-US" sz="1800" b="1">
              <a:solidFill>
                <a:srgbClr val="66FF33"/>
              </a:solidFill>
              <a:cs typeface="Arial" panose="020B0604020202020204" pitchFamily="34" charset="0"/>
            </a:endParaRPr>
          </a:p>
        </p:txBody>
      </p:sp>
      <p:sp>
        <p:nvSpPr>
          <p:cNvPr id="97479" name="Line 199">
            <a:extLst>
              <a:ext uri="{FF2B5EF4-FFF2-40B4-BE49-F238E27FC236}">
                <a16:creationId xmlns:a16="http://schemas.microsoft.com/office/drawing/2014/main" id="{73C47FB9-F54E-4772-A8FD-56B89138DFA9}"/>
              </a:ext>
            </a:extLst>
          </p:cNvPr>
          <p:cNvSpPr>
            <a:spLocks noChangeShapeType="1"/>
          </p:cNvSpPr>
          <p:nvPr/>
        </p:nvSpPr>
        <p:spPr bwMode="auto">
          <a:xfrm flipH="1">
            <a:off x="6172200" y="4267200"/>
            <a:ext cx="609600" cy="0"/>
          </a:xfrm>
          <a:prstGeom prst="line">
            <a:avLst/>
          </a:prstGeom>
          <a:noFill/>
          <a:ln w="28575">
            <a:solidFill>
              <a:srgbClr val="FFCC99"/>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7481" name="Text Box 201">
            <a:extLst>
              <a:ext uri="{FF2B5EF4-FFF2-40B4-BE49-F238E27FC236}">
                <a16:creationId xmlns:a16="http://schemas.microsoft.com/office/drawing/2014/main" id="{5DEB5C71-FC24-4232-A256-ED14CB0F197B}"/>
              </a:ext>
            </a:extLst>
          </p:cNvPr>
          <p:cNvSpPr txBox="1">
            <a:spLocks noChangeArrowheads="1"/>
          </p:cNvSpPr>
          <p:nvPr/>
        </p:nvSpPr>
        <p:spPr bwMode="auto">
          <a:xfrm>
            <a:off x="5486400" y="3976688"/>
            <a:ext cx="6858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66FF33"/>
                </a:solidFill>
              </a:rPr>
              <a:t>E</a:t>
            </a:r>
            <a:r>
              <a:rPr lang="en-US" altLang="en-US" sz="1800" b="1" baseline="-25000">
                <a:solidFill>
                  <a:srgbClr val="66FF33"/>
                </a:solidFill>
              </a:rPr>
              <a:t>max</a:t>
            </a:r>
          </a:p>
        </p:txBody>
      </p:sp>
      <p:sp>
        <p:nvSpPr>
          <p:cNvPr id="97488" name="Rectangle 208">
            <a:extLst>
              <a:ext uri="{FF2B5EF4-FFF2-40B4-BE49-F238E27FC236}">
                <a16:creationId xmlns:a16="http://schemas.microsoft.com/office/drawing/2014/main" id="{3536BFEC-010B-4325-884A-B04C5F6C7DF0}"/>
              </a:ext>
            </a:extLst>
          </p:cNvPr>
          <p:cNvSpPr>
            <a:spLocks noChangeArrowheads="1"/>
          </p:cNvSpPr>
          <p:nvPr/>
        </p:nvSpPr>
        <p:spPr bwMode="auto">
          <a:xfrm>
            <a:off x="5486400" y="3352800"/>
            <a:ext cx="3505200" cy="2743200"/>
          </a:xfrm>
          <a:prstGeom prst="rect">
            <a:avLst/>
          </a:prstGeom>
          <a:noFill/>
          <a:ln w="28575">
            <a:solidFill>
              <a:srgbClr val="FFCC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97446"/>
                                        </p:tgtEl>
                                        <p:attrNameLst>
                                          <p:attrName>style.visibility</p:attrName>
                                        </p:attrNameLst>
                                      </p:cBhvr>
                                      <p:to>
                                        <p:strVal val="visible"/>
                                      </p:to>
                                    </p:set>
                                    <p:animEffect transition="in" filter="wipe(left)">
                                      <p:cBhvr>
                                        <p:cTn id="7" dur="500"/>
                                        <p:tgtEl>
                                          <p:spTgt spid="974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nodeType="clickEffect">
                                  <p:stCondLst>
                                    <p:cond delay="0"/>
                                  </p:stCondLst>
                                  <p:childTnLst>
                                    <p:set>
                                      <p:cBhvr>
                                        <p:cTn id="11" dur="1" fill="hold">
                                          <p:stCondLst>
                                            <p:cond delay="0"/>
                                          </p:stCondLst>
                                        </p:cTn>
                                        <p:tgtEl>
                                          <p:spTgt spid="97492"/>
                                        </p:tgtEl>
                                        <p:attrNameLst>
                                          <p:attrName>style.visibility</p:attrName>
                                        </p:attrNameLst>
                                      </p:cBhvr>
                                      <p:to>
                                        <p:strVal val="visible"/>
                                      </p:to>
                                    </p:set>
                                    <p:anim calcmode="lin" valueType="num">
                                      <p:cBhvr>
                                        <p:cTn id="12" dur="500" fill="hold"/>
                                        <p:tgtEl>
                                          <p:spTgt spid="97492"/>
                                        </p:tgtEl>
                                        <p:attrNameLst>
                                          <p:attrName>ppt_w</p:attrName>
                                        </p:attrNameLst>
                                      </p:cBhvr>
                                      <p:tavLst>
                                        <p:tav tm="0">
                                          <p:val>
                                            <p:fltVal val="0"/>
                                          </p:val>
                                        </p:tav>
                                        <p:tav tm="100000">
                                          <p:val>
                                            <p:strVal val="#ppt_w"/>
                                          </p:val>
                                        </p:tav>
                                      </p:tavLst>
                                    </p:anim>
                                    <p:anim calcmode="lin" valueType="num">
                                      <p:cBhvr>
                                        <p:cTn id="13" dur="500" fill="hold"/>
                                        <p:tgtEl>
                                          <p:spTgt spid="97492"/>
                                        </p:tgtEl>
                                        <p:attrNameLst>
                                          <p:attrName>ppt_h</p:attrName>
                                        </p:attrNameLst>
                                      </p:cBhvr>
                                      <p:tavLst>
                                        <p:tav tm="0">
                                          <p:val>
                                            <p:fltVal val="0"/>
                                          </p:val>
                                        </p:tav>
                                        <p:tav tm="100000">
                                          <p:val>
                                            <p:strVal val="#ppt_h"/>
                                          </p:val>
                                        </p:tav>
                                      </p:tavLst>
                                    </p:anim>
                                    <p:animEffect transition="in" filter="fade">
                                      <p:cBhvr>
                                        <p:cTn id="14" dur="500"/>
                                        <p:tgtEl>
                                          <p:spTgt spid="9749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ntr" presetSubtype="0" fill="hold" nodeType="clickEffect">
                                  <p:stCondLst>
                                    <p:cond delay="0"/>
                                  </p:stCondLst>
                                  <p:childTnLst>
                                    <p:set>
                                      <p:cBhvr>
                                        <p:cTn id="18" dur="1" fill="hold">
                                          <p:stCondLst>
                                            <p:cond delay="0"/>
                                          </p:stCondLst>
                                        </p:cTn>
                                        <p:tgtEl>
                                          <p:spTgt spid="97493"/>
                                        </p:tgtEl>
                                        <p:attrNameLst>
                                          <p:attrName>style.visibility</p:attrName>
                                        </p:attrNameLst>
                                      </p:cBhvr>
                                      <p:to>
                                        <p:strVal val="visible"/>
                                      </p:to>
                                    </p:set>
                                    <p:anim calcmode="lin" valueType="num">
                                      <p:cBhvr>
                                        <p:cTn id="19" dur="500" fill="hold"/>
                                        <p:tgtEl>
                                          <p:spTgt spid="97493"/>
                                        </p:tgtEl>
                                        <p:attrNameLst>
                                          <p:attrName>ppt_w</p:attrName>
                                        </p:attrNameLst>
                                      </p:cBhvr>
                                      <p:tavLst>
                                        <p:tav tm="0">
                                          <p:val>
                                            <p:fltVal val="0"/>
                                          </p:val>
                                        </p:tav>
                                        <p:tav tm="100000">
                                          <p:val>
                                            <p:strVal val="#ppt_w"/>
                                          </p:val>
                                        </p:tav>
                                      </p:tavLst>
                                    </p:anim>
                                    <p:anim calcmode="lin" valueType="num">
                                      <p:cBhvr>
                                        <p:cTn id="20" dur="500" fill="hold"/>
                                        <p:tgtEl>
                                          <p:spTgt spid="97493"/>
                                        </p:tgtEl>
                                        <p:attrNameLst>
                                          <p:attrName>ppt_h</p:attrName>
                                        </p:attrNameLst>
                                      </p:cBhvr>
                                      <p:tavLst>
                                        <p:tav tm="0">
                                          <p:val>
                                            <p:fltVal val="0"/>
                                          </p:val>
                                        </p:tav>
                                        <p:tav tm="100000">
                                          <p:val>
                                            <p:strVal val="#ppt_h"/>
                                          </p:val>
                                        </p:tav>
                                      </p:tavLst>
                                    </p:anim>
                                    <p:animEffect transition="in" filter="fade">
                                      <p:cBhvr>
                                        <p:cTn id="21" dur="500"/>
                                        <p:tgtEl>
                                          <p:spTgt spid="97493"/>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97369"/>
                                        </p:tgtEl>
                                        <p:attrNameLst>
                                          <p:attrName>style.visibility</p:attrName>
                                        </p:attrNameLst>
                                      </p:cBhvr>
                                      <p:to>
                                        <p:strVal val="visible"/>
                                      </p:to>
                                    </p:set>
                                    <p:animEffect transition="in" filter="dissolve">
                                      <p:cBhvr>
                                        <p:cTn id="26" dur="500"/>
                                        <p:tgtEl>
                                          <p:spTgt spid="97369"/>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1" fill="hold" nodeType="clickEffect">
                                  <p:stCondLst>
                                    <p:cond delay="0"/>
                                  </p:stCondLst>
                                  <p:childTnLst>
                                    <p:set>
                                      <p:cBhvr>
                                        <p:cTn id="30" dur="1" fill="hold">
                                          <p:stCondLst>
                                            <p:cond delay="0"/>
                                          </p:stCondLst>
                                        </p:cTn>
                                        <p:tgtEl>
                                          <p:spTgt spid="97494"/>
                                        </p:tgtEl>
                                        <p:attrNameLst>
                                          <p:attrName>style.visibility</p:attrName>
                                        </p:attrNameLst>
                                      </p:cBhvr>
                                      <p:to>
                                        <p:strVal val="visible"/>
                                      </p:to>
                                    </p:set>
                                    <p:animEffect transition="in" filter="wipe(up)">
                                      <p:cBhvr>
                                        <p:cTn id="31" dur="500"/>
                                        <p:tgtEl>
                                          <p:spTgt spid="97494"/>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8" presetClass="entr" presetSubtype="12" fill="hold" nodeType="clickEffect">
                                  <p:stCondLst>
                                    <p:cond delay="0"/>
                                  </p:stCondLst>
                                  <p:childTnLst>
                                    <p:set>
                                      <p:cBhvr>
                                        <p:cTn id="35" dur="1" fill="hold">
                                          <p:stCondLst>
                                            <p:cond delay="0"/>
                                          </p:stCondLst>
                                        </p:cTn>
                                        <p:tgtEl>
                                          <p:spTgt spid="97351"/>
                                        </p:tgtEl>
                                        <p:attrNameLst>
                                          <p:attrName>style.visibility</p:attrName>
                                        </p:attrNameLst>
                                      </p:cBhvr>
                                      <p:to>
                                        <p:strVal val="visible"/>
                                      </p:to>
                                    </p:set>
                                    <p:animEffect transition="in" filter="strips(downLeft)">
                                      <p:cBhvr>
                                        <p:cTn id="36" dur="500"/>
                                        <p:tgtEl>
                                          <p:spTgt spid="97351"/>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22" presetClass="entr" presetSubtype="4" fill="hold" nodeType="clickEffect">
                                  <p:stCondLst>
                                    <p:cond delay="0"/>
                                  </p:stCondLst>
                                  <p:childTnLst>
                                    <p:set>
                                      <p:cBhvr>
                                        <p:cTn id="40" dur="1" fill="hold">
                                          <p:stCondLst>
                                            <p:cond delay="0"/>
                                          </p:stCondLst>
                                        </p:cTn>
                                        <p:tgtEl>
                                          <p:spTgt spid="97366"/>
                                        </p:tgtEl>
                                        <p:attrNameLst>
                                          <p:attrName>style.visibility</p:attrName>
                                        </p:attrNameLst>
                                      </p:cBhvr>
                                      <p:to>
                                        <p:strVal val="visible"/>
                                      </p:to>
                                    </p:set>
                                    <p:animEffect transition="in" filter="wipe(down)">
                                      <p:cBhvr>
                                        <p:cTn id="41" dur="500"/>
                                        <p:tgtEl>
                                          <p:spTgt spid="97366"/>
                                        </p:tgtEl>
                                      </p:cBhvr>
                                    </p:animEffect>
                                  </p:childTnLst>
                                </p:cTn>
                              </p:par>
                            </p:childTnLst>
                          </p:cTn>
                        </p:par>
                        <p:par>
                          <p:cTn id="42" fill="hold" nodeType="afterGroup">
                            <p:stCondLst>
                              <p:cond delay="500"/>
                            </p:stCondLst>
                            <p:childTnLst>
                              <p:par>
                                <p:cTn id="43" presetID="9" presetClass="entr" presetSubtype="0" fill="hold" nodeType="afterEffect">
                                  <p:stCondLst>
                                    <p:cond delay="0"/>
                                  </p:stCondLst>
                                  <p:childTnLst>
                                    <p:set>
                                      <p:cBhvr>
                                        <p:cTn id="44" dur="1" fill="hold">
                                          <p:stCondLst>
                                            <p:cond delay="0"/>
                                          </p:stCondLst>
                                        </p:cTn>
                                        <p:tgtEl>
                                          <p:spTgt spid="97360"/>
                                        </p:tgtEl>
                                        <p:attrNameLst>
                                          <p:attrName>style.visibility</p:attrName>
                                        </p:attrNameLst>
                                      </p:cBhvr>
                                      <p:to>
                                        <p:strVal val="visible"/>
                                      </p:to>
                                    </p:set>
                                    <p:animEffect transition="in" filter="dissolve">
                                      <p:cBhvr>
                                        <p:cTn id="45" dur="500"/>
                                        <p:tgtEl>
                                          <p:spTgt spid="97360"/>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22" presetClass="entr" presetSubtype="4" fill="hold" nodeType="clickEffect">
                                  <p:stCondLst>
                                    <p:cond delay="0"/>
                                  </p:stCondLst>
                                  <p:childTnLst>
                                    <p:set>
                                      <p:cBhvr>
                                        <p:cTn id="49" dur="1" fill="hold">
                                          <p:stCondLst>
                                            <p:cond delay="0"/>
                                          </p:stCondLst>
                                        </p:cTn>
                                        <p:tgtEl>
                                          <p:spTgt spid="97359"/>
                                        </p:tgtEl>
                                        <p:attrNameLst>
                                          <p:attrName>style.visibility</p:attrName>
                                        </p:attrNameLst>
                                      </p:cBhvr>
                                      <p:to>
                                        <p:strVal val="visible"/>
                                      </p:to>
                                    </p:set>
                                    <p:animEffect transition="in" filter="wipe(down)">
                                      <p:cBhvr>
                                        <p:cTn id="50" dur="500"/>
                                        <p:tgtEl>
                                          <p:spTgt spid="97359"/>
                                        </p:tgtEl>
                                      </p:cBhvr>
                                    </p:animEffect>
                                  </p:childTnLst>
                                </p:cTn>
                              </p:par>
                            </p:childTnLst>
                          </p:cTn>
                        </p:par>
                        <p:par>
                          <p:cTn id="51" fill="hold" nodeType="afterGroup">
                            <p:stCondLst>
                              <p:cond delay="500"/>
                            </p:stCondLst>
                            <p:childTnLst>
                              <p:par>
                                <p:cTn id="52" presetID="9" presetClass="entr" presetSubtype="0" fill="hold" nodeType="afterEffect">
                                  <p:stCondLst>
                                    <p:cond delay="0"/>
                                  </p:stCondLst>
                                  <p:childTnLst>
                                    <p:set>
                                      <p:cBhvr>
                                        <p:cTn id="53" dur="1" fill="hold">
                                          <p:stCondLst>
                                            <p:cond delay="0"/>
                                          </p:stCondLst>
                                        </p:cTn>
                                        <p:tgtEl>
                                          <p:spTgt spid="97363"/>
                                        </p:tgtEl>
                                        <p:attrNameLst>
                                          <p:attrName>style.visibility</p:attrName>
                                        </p:attrNameLst>
                                      </p:cBhvr>
                                      <p:to>
                                        <p:strVal val="visible"/>
                                      </p:to>
                                    </p:set>
                                    <p:animEffect transition="in" filter="dissolve">
                                      <p:cBhvr>
                                        <p:cTn id="54" dur="500"/>
                                        <p:tgtEl>
                                          <p:spTgt spid="97363"/>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22" presetClass="entr" presetSubtype="8" fill="hold" grpId="0" nodeType="clickEffect">
                                  <p:stCondLst>
                                    <p:cond delay="0"/>
                                  </p:stCondLst>
                                  <p:childTnLst>
                                    <p:set>
                                      <p:cBhvr>
                                        <p:cTn id="58" dur="1" fill="hold">
                                          <p:stCondLst>
                                            <p:cond delay="0"/>
                                          </p:stCondLst>
                                        </p:cTn>
                                        <p:tgtEl>
                                          <p:spTgt spid="97375"/>
                                        </p:tgtEl>
                                        <p:attrNameLst>
                                          <p:attrName>style.visibility</p:attrName>
                                        </p:attrNameLst>
                                      </p:cBhvr>
                                      <p:to>
                                        <p:strVal val="visible"/>
                                      </p:to>
                                    </p:set>
                                    <p:animEffect transition="in" filter="wipe(left)">
                                      <p:cBhvr>
                                        <p:cTn id="59" dur="500"/>
                                        <p:tgtEl>
                                          <p:spTgt spid="97375"/>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22" presetClass="entr" presetSubtype="8" fill="hold" nodeType="clickEffect">
                                  <p:stCondLst>
                                    <p:cond delay="0"/>
                                  </p:stCondLst>
                                  <p:childTnLst>
                                    <p:set>
                                      <p:cBhvr>
                                        <p:cTn id="63" dur="1" fill="hold">
                                          <p:stCondLst>
                                            <p:cond delay="0"/>
                                          </p:stCondLst>
                                        </p:cTn>
                                        <p:tgtEl>
                                          <p:spTgt spid="97376"/>
                                        </p:tgtEl>
                                        <p:attrNameLst>
                                          <p:attrName>style.visibility</p:attrName>
                                        </p:attrNameLst>
                                      </p:cBhvr>
                                      <p:to>
                                        <p:strVal val="visible"/>
                                      </p:to>
                                    </p:set>
                                    <p:animEffect transition="in" filter="wipe(left)">
                                      <p:cBhvr>
                                        <p:cTn id="64" dur="500"/>
                                        <p:tgtEl>
                                          <p:spTgt spid="97376"/>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22" presetClass="entr" presetSubtype="8" fill="hold" nodeType="clickEffect">
                                  <p:stCondLst>
                                    <p:cond delay="0"/>
                                  </p:stCondLst>
                                  <p:childTnLst>
                                    <p:set>
                                      <p:cBhvr>
                                        <p:cTn id="68" dur="1" fill="hold">
                                          <p:stCondLst>
                                            <p:cond delay="0"/>
                                          </p:stCondLst>
                                        </p:cTn>
                                        <p:tgtEl>
                                          <p:spTgt spid="97435"/>
                                        </p:tgtEl>
                                        <p:attrNameLst>
                                          <p:attrName>style.visibility</p:attrName>
                                        </p:attrNameLst>
                                      </p:cBhvr>
                                      <p:to>
                                        <p:strVal val="visible"/>
                                      </p:to>
                                    </p:set>
                                    <p:animEffect transition="in" filter="wipe(left)">
                                      <p:cBhvr>
                                        <p:cTn id="69" dur="500"/>
                                        <p:tgtEl>
                                          <p:spTgt spid="97435"/>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22" presetClass="entr" presetSubtype="8" fill="hold" nodeType="clickEffect">
                                  <p:stCondLst>
                                    <p:cond delay="0"/>
                                  </p:stCondLst>
                                  <p:childTnLst>
                                    <p:set>
                                      <p:cBhvr>
                                        <p:cTn id="73" dur="1" fill="hold">
                                          <p:stCondLst>
                                            <p:cond delay="0"/>
                                          </p:stCondLst>
                                        </p:cTn>
                                        <p:tgtEl>
                                          <p:spTgt spid="97393"/>
                                        </p:tgtEl>
                                        <p:attrNameLst>
                                          <p:attrName>style.visibility</p:attrName>
                                        </p:attrNameLst>
                                      </p:cBhvr>
                                      <p:to>
                                        <p:strVal val="visible"/>
                                      </p:to>
                                    </p:set>
                                    <p:animEffect transition="in" filter="wipe(left)">
                                      <p:cBhvr>
                                        <p:cTn id="74" dur="500"/>
                                        <p:tgtEl>
                                          <p:spTgt spid="97393"/>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22" presetClass="entr" presetSubtype="8" fill="hold" nodeType="clickEffect">
                                  <p:stCondLst>
                                    <p:cond delay="0"/>
                                  </p:stCondLst>
                                  <p:childTnLst>
                                    <p:set>
                                      <p:cBhvr>
                                        <p:cTn id="78" dur="1" fill="hold">
                                          <p:stCondLst>
                                            <p:cond delay="0"/>
                                          </p:stCondLst>
                                        </p:cTn>
                                        <p:tgtEl>
                                          <p:spTgt spid="97397"/>
                                        </p:tgtEl>
                                        <p:attrNameLst>
                                          <p:attrName>style.visibility</p:attrName>
                                        </p:attrNameLst>
                                      </p:cBhvr>
                                      <p:to>
                                        <p:strVal val="visible"/>
                                      </p:to>
                                    </p:set>
                                    <p:animEffect transition="in" filter="wipe(left)">
                                      <p:cBhvr>
                                        <p:cTn id="79" dur="500"/>
                                        <p:tgtEl>
                                          <p:spTgt spid="97397"/>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22" presetClass="entr" presetSubtype="8" fill="hold" grpId="0" nodeType="clickEffect">
                                  <p:stCondLst>
                                    <p:cond delay="0"/>
                                  </p:stCondLst>
                                  <p:childTnLst>
                                    <p:set>
                                      <p:cBhvr>
                                        <p:cTn id="83" dur="1" fill="hold">
                                          <p:stCondLst>
                                            <p:cond delay="0"/>
                                          </p:stCondLst>
                                        </p:cTn>
                                        <p:tgtEl>
                                          <p:spTgt spid="97412"/>
                                        </p:tgtEl>
                                        <p:attrNameLst>
                                          <p:attrName>style.visibility</p:attrName>
                                        </p:attrNameLst>
                                      </p:cBhvr>
                                      <p:to>
                                        <p:strVal val="visible"/>
                                      </p:to>
                                    </p:set>
                                    <p:animEffect transition="in" filter="wipe(left)">
                                      <p:cBhvr>
                                        <p:cTn id="84" dur="500"/>
                                        <p:tgtEl>
                                          <p:spTgt spid="97412"/>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22" presetClass="entr" presetSubtype="8" fill="hold" nodeType="clickEffect">
                                  <p:stCondLst>
                                    <p:cond delay="0"/>
                                  </p:stCondLst>
                                  <p:childTnLst>
                                    <p:set>
                                      <p:cBhvr>
                                        <p:cTn id="88" dur="1" fill="hold">
                                          <p:stCondLst>
                                            <p:cond delay="0"/>
                                          </p:stCondLst>
                                        </p:cTn>
                                        <p:tgtEl>
                                          <p:spTgt spid="97489"/>
                                        </p:tgtEl>
                                        <p:attrNameLst>
                                          <p:attrName>style.visibility</p:attrName>
                                        </p:attrNameLst>
                                      </p:cBhvr>
                                      <p:to>
                                        <p:strVal val="visible"/>
                                      </p:to>
                                    </p:set>
                                    <p:animEffect transition="in" filter="wipe(left)">
                                      <p:cBhvr>
                                        <p:cTn id="89" dur="500"/>
                                        <p:tgtEl>
                                          <p:spTgt spid="97489"/>
                                        </p:tgtEl>
                                      </p:cBhvr>
                                    </p:animEffect>
                                  </p:childTnLst>
                                </p:cTn>
                              </p:par>
                            </p:childTnLst>
                          </p:cTn>
                        </p:par>
                      </p:childTnLst>
                    </p:cTn>
                  </p:par>
                  <p:par>
                    <p:cTn id="90" fill="hold" nodeType="clickPar">
                      <p:stCondLst>
                        <p:cond delay="indefinite"/>
                      </p:stCondLst>
                      <p:childTnLst>
                        <p:par>
                          <p:cTn id="91" fill="hold" nodeType="withGroup">
                            <p:stCondLst>
                              <p:cond delay="0"/>
                            </p:stCondLst>
                            <p:childTnLst>
                              <p:par>
                                <p:cTn id="92" presetID="22" presetClass="entr" presetSubtype="8" fill="hold" nodeType="clickEffect">
                                  <p:stCondLst>
                                    <p:cond delay="0"/>
                                  </p:stCondLst>
                                  <p:childTnLst>
                                    <p:set>
                                      <p:cBhvr>
                                        <p:cTn id="93" dur="1" fill="hold">
                                          <p:stCondLst>
                                            <p:cond delay="0"/>
                                          </p:stCondLst>
                                        </p:cTn>
                                        <p:tgtEl>
                                          <p:spTgt spid="97490"/>
                                        </p:tgtEl>
                                        <p:attrNameLst>
                                          <p:attrName>style.visibility</p:attrName>
                                        </p:attrNameLst>
                                      </p:cBhvr>
                                      <p:to>
                                        <p:strVal val="visible"/>
                                      </p:to>
                                    </p:set>
                                    <p:animEffect transition="in" filter="wipe(left)">
                                      <p:cBhvr>
                                        <p:cTn id="94" dur="500"/>
                                        <p:tgtEl>
                                          <p:spTgt spid="97490"/>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22" presetClass="entr" presetSubtype="8" fill="hold" grpId="0" nodeType="clickEffect">
                                  <p:stCondLst>
                                    <p:cond delay="0"/>
                                  </p:stCondLst>
                                  <p:childTnLst>
                                    <p:set>
                                      <p:cBhvr>
                                        <p:cTn id="98" dur="1" fill="hold">
                                          <p:stCondLst>
                                            <p:cond delay="0"/>
                                          </p:stCondLst>
                                        </p:cTn>
                                        <p:tgtEl>
                                          <p:spTgt spid="97439"/>
                                        </p:tgtEl>
                                        <p:attrNameLst>
                                          <p:attrName>style.visibility</p:attrName>
                                        </p:attrNameLst>
                                      </p:cBhvr>
                                      <p:to>
                                        <p:strVal val="visible"/>
                                      </p:to>
                                    </p:set>
                                    <p:animEffect transition="in" filter="wipe(left)">
                                      <p:cBhvr>
                                        <p:cTn id="99" dur="500"/>
                                        <p:tgtEl>
                                          <p:spTgt spid="97439"/>
                                        </p:tgtEl>
                                      </p:cBhvr>
                                    </p:animEffect>
                                  </p:childTnLst>
                                </p:cTn>
                              </p:par>
                            </p:childTnLst>
                          </p:cTn>
                        </p:par>
                      </p:childTnLst>
                    </p:cTn>
                  </p:par>
                  <p:par>
                    <p:cTn id="100" fill="hold" nodeType="clickPar">
                      <p:stCondLst>
                        <p:cond delay="indefinite"/>
                      </p:stCondLst>
                      <p:childTnLst>
                        <p:par>
                          <p:cTn id="101" fill="hold" nodeType="withGroup">
                            <p:stCondLst>
                              <p:cond delay="0"/>
                            </p:stCondLst>
                            <p:childTnLst>
                              <p:par>
                                <p:cTn id="102" presetID="22" presetClass="entr" presetSubtype="8" fill="hold" nodeType="clickEffect">
                                  <p:stCondLst>
                                    <p:cond delay="0"/>
                                  </p:stCondLst>
                                  <p:childTnLst>
                                    <p:set>
                                      <p:cBhvr>
                                        <p:cTn id="103" dur="1" fill="hold">
                                          <p:stCondLst>
                                            <p:cond delay="0"/>
                                          </p:stCondLst>
                                        </p:cTn>
                                        <p:tgtEl>
                                          <p:spTgt spid="97487"/>
                                        </p:tgtEl>
                                        <p:attrNameLst>
                                          <p:attrName>style.visibility</p:attrName>
                                        </p:attrNameLst>
                                      </p:cBhvr>
                                      <p:to>
                                        <p:strVal val="visible"/>
                                      </p:to>
                                    </p:set>
                                    <p:animEffect transition="in" filter="wipe(left)">
                                      <p:cBhvr>
                                        <p:cTn id="104" dur="500"/>
                                        <p:tgtEl>
                                          <p:spTgt spid="97487"/>
                                        </p:tgtEl>
                                      </p:cBhvr>
                                    </p:animEffect>
                                  </p:childTnLst>
                                </p:cTn>
                              </p:par>
                            </p:childTnLst>
                          </p:cTn>
                        </p:par>
                      </p:childTnLst>
                    </p:cTn>
                  </p:par>
                  <p:par>
                    <p:cTn id="105" fill="hold" nodeType="clickPar">
                      <p:stCondLst>
                        <p:cond delay="indefinite"/>
                      </p:stCondLst>
                      <p:childTnLst>
                        <p:par>
                          <p:cTn id="106" fill="hold" nodeType="withGroup">
                            <p:stCondLst>
                              <p:cond delay="0"/>
                            </p:stCondLst>
                            <p:childTnLst>
                              <p:par>
                                <p:cTn id="107" presetID="22" presetClass="entr" presetSubtype="8" fill="hold" grpId="0" nodeType="clickEffect">
                                  <p:stCondLst>
                                    <p:cond delay="0"/>
                                  </p:stCondLst>
                                  <p:childTnLst>
                                    <p:set>
                                      <p:cBhvr>
                                        <p:cTn id="108" dur="1" fill="hold">
                                          <p:stCondLst>
                                            <p:cond delay="0"/>
                                          </p:stCondLst>
                                        </p:cTn>
                                        <p:tgtEl>
                                          <p:spTgt spid="97448"/>
                                        </p:tgtEl>
                                        <p:attrNameLst>
                                          <p:attrName>style.visibility</p:attrName>
                                        </p:attrNameLst>
                                      </p:cBhvr>
                                      <p:to>
                                        <p:strVal val="visible"/>
                                      </p:to>
                                    </p:set>
                                    <p:animEffect transition="in" filter="wipe(left)">
                                      <p:cBhvr>
                                        <p:cTn id="109" dur="500"/>
                                        <p:tgtEl>
                                          <p:spTgt spid="97448"/>
                                        </p:tgtEl>
                                      </p:cBhvr>
                                    </p:animEffect>
                                  </p:childTnLst>
                                </p:cTn>
                              </p:par>
                            </p:childTnLst>
                          </p:cTn>
                        </p:par>
                      </p:childTnLst>
                    </p:cTn>
                  </p:par>
                  <p:par>
                    <p:cTn id="110" fill="hold" nodeType="clickPar">
                      <p:stCondLst>
                        <p:cond delay="indefinite"/>
                      </p:stCondLst>
                      <p:childTnLst>
                        <p:par>
                          <p:cTn id="111" fill="hold" nodeType="withGroup">
                            <p:stCondLst>
                              <p:cond delay="0"/>
                            </p:stCondLst>
                            <p:childTnLst>
                              <p:par>
                                <p:cTn id="112" presetID="22" presetClass="entr" presetSubtype="4" fill="hold" nodeType="clickEffect">
                                  <p:stCondLst>
                                    <p:cond delay="0"/>
                                  </p:stCondLst>
                                  <p:childTnLst>
                                    <p:set>
                                      <p:cBhvr>
                                        <p:cTn id="113" dur="1" fill="hold">
                                          <p:stCondLst>
                                            <p:cond delay="0"/>
                                          </p:stCondLst>
                                        </p:cTn>
                                        <p:tgtEl>
                                          <p:spTgt spid="97460"/>
                                        </p:tgtEl>
                                        <p:attrNameLst>
                                          <p:attrName>style.visibility</p:attrName>
                                        </p:attrNameLst>
                                      </p:cBhvr>
                                      <p:to>
                                        <p:strVal val="visible"/>
                                      </p:to>
                                    </p:set>
                                    <p:animEffect transition="in" filter="wipe(down)">
                                      <p:cBhvr>
                                        <p:cTn id="114" dur="500"/>
                                        <p:tgtEl>
                                          <p:spTgt spid="97460"/>
                                        </p:tgtEl>
                                      </p:cBhvr>
                                    </p:animEffect>
                                  </p:childTnLst>
                                </p:cTn>
                              </p:par>
                            </p:childTnLst>
                          </p:cTn>
                        </p:par>
                      </p:childTnLst>
                    </p:cTn>
                  </p:par>
                  <p:par>
                    <p:cTn id="115" fill="hold" nodeType="clickPar">
                      <p:stCondLst>
                        <p:cond delay="indefinite"/>
                      </p:stCondLst>
                      <p:childTnLst>
                        <p:par>
                          <p:cTn id="116" fill="hold" nodeType="withGroup">
                            <p:stCondLst>
                              <p:cond delay="0"/>
                            </p:stCondLst>
                            <p:childTnLst>
                              <p:par>
                                <p:cTn id="117" presetID="53" presetClass="entr" presetSubtype="0" fill="hold" grpId="0" nodeType="clickEffect">
                                  <p:stCondLst>
                                    <p:cond delay="0"/>
                                  </p:stCondLst>
                                  <p:childTnLst>
                                    <p:set>
                                      <p:cBhvr>
                                        <p:cTn id="118" dur="1" fill="hold">
                                          <p:stCondLst>
                                            <p:cond delay="0"/>
                                          </p:stCondLst>
                                        </p:cTn>
                                        <p:tgtEl>
                                          <p:spTgt spid="97464"/>
                                        </p:tgtEl>
                                        <p:attrNameLst>
                                          <p:attrName>style.visibility</p:attrName>
                                        </p:attrNameLst>
                                      </p:cBhvr>
                                      <p:to>
                                        <p:strVal val="visible"/>
                                      </p:to>
                                    </p:set>
                                    <p:anim calcmode="lin" valueType="num">
                                      <p:cBhvr>
                                        <p:cTn id="119" dur="500" fill="hold"/>
                                        <p:tgtEl>
                                          <p:spTgt spid="97464"/>
                                        </p:tgtEl>
                                        <p:attrNameLst>
                                          <p:attrName>ppt_w</p:attrName>
                                        </p:attrNameLst>
                                      </p:cBhvr>
                                      <p:tavLst>
                                        <p:tav tm="0">
                                          <p:val>
                                            <p:fltVal val="0"/>
                                          </p:val>
                                        </p:tav>
                                        <p:tav tm="100000">
                                          <p:val>
                                            <p:strVal val="#ppt_w"/>
                                          </p:val>
                                        </p:tav>
                                      </p:tavLst>
                                    </p:anim>
                                    <p:anim calcmode="lin" valueType="num">
                                      <p:cBhvr>
                                        <p:cTn id="120" dur="500" fill="hold"/>
                                        <p:tgtEl>
                                          <p:spTgt spid="97464"/>
                                        </p:tgtEl>
                                        <p:attrNameLst>
                                          <p:attrName>ppt_h</p:attrName>
                                        </p:attrNameLst>
                                      </p:cBhvr>
                                      <p:tavLst>
                                        <p:tav tm="0">
                                          <p:val>
                                            <p:fltVal val="0"/>
                                          </p:val>
                                        </p:tav>
                                        <p:tav tm="100000">
                                          <p:val>
                                            <p:strVal val="#ppt_h"/>
                                          </p:val>
                                        </p:tav>
                                      </p:tavLst>
                                    </p:anim>
                                    <p:animEffect transition="in" filter="fade">
                                      <p:cBhvr>
                                        <p:cTn id="121" dur="500"/>
                                        <p:tgtEl>
                                          <p:spTgt spid="97464"/>
                                        </p:tgtEl>
                                      </p:cBhvr>
                                    </p:animEffect>
                                  </p:childTnLst>
                                </p:cTn>
                              </p:par>
                            </p:childTnLst>
                          </p:cTn>
                        </p:par>
                      </p:childTnLst>
                    </p:cTn>
                  </p:par>
                  <p:par>
                    <p:cTn id="122" fill="hold" nodeType="clickPar">
                      <p:stCondLst>
                        <p:cond delay="indefinite"/>
                      </p:stCondLst>
                      <p:childTnLst>
                        <p:par>
                          <p:cTn id="123" fill="hold" nodeType="withGroup">
                            <p:stCondLst>
                              <p:cond delay="0"/>
                            </p:stCondLst>
                            <p:childTnLst>
                              <p:par>
                                <p:cTn id="124" presetID="53" presetClass="entr" presetSubtype="0" fill="hold" grpId="0" nodeType="clickEffect">
                                  <p:stCondLst>
                                    <p:cond delay="0"/>
                                  </p:stCondLst>
                                  <p:childTnLst>
                                    <p:set>
                                      <p:cBhvr>
                                        <p:cTn id="125" dur="1" fill="hold">
                                          <p:stCondLst>
                                            <p:cond delay="0"/>
                                          </p:stCondLst>
                                        </p:cTn>
                                        <p:tgtEl>
                                          <p:spTgt spid="97447"/>
                                        </p:tgtEl>
                                        <p:attrNameLst>
                                          <p:attrName>style.visibility</p:attrName>
                                        </p:attrNameLst>
                                      </p:cBhvr>
                                      <p:to>
                                        <p:strVal val="visible"/>
                                      </p:to>
                                    </p:set>
                                    <p:anim calcmode="lin" valueType="num">
                                      <p:cBhvr>
                                        <p:cTn id="126" dur="500" fill="hold"/>
                                        <p:tgtEl>
                                          <p:spTgt spid="97447"/>
                                        </p:tgtEl>
                                        <p:attrNameLst>
                                          <p:attrName>ppt_w</p:attrName>
                                        </p:attrNameLst>
                                      </p:cBhvr>
                                      <p:tavLst>
                                        <p:tav tm="0">
                                          <p:val>
                                            <p:fltVal val="0"/>
                                          </p:val>
                                        </p:tav>
                                        <p:tav tm="100000">
                                          <p:val>
                                            <p:strVal val="#ppt_w"/>
                                          </p:val>
                                        </p:tav>
                                      </p:tavLst>
                                    </p:anim>
                                    <p:anim calcmode="lin" valueType="num">
                                      <p:cBhvr>
                                        <p:cTn id="127" dur="500" fill="hold"/>
                                        <p:tgtEl>
                                          <p:spTgt spid="97447"/>
                                        </p:tgtEl>
                                        <p:attrNameLst>
                                          <p:attrName>ppt_h</p:attrName>
                                        </p:attrNameLst>
                                      </p:cBhvr>
                                      <p:tavLst>
                                        <p:tav tm="0">
                                          <p:val>
                                            <p:fltVal val="0"/>
                                          </p:val>
                                        </p:tav>
                                        <p:tav tm="100000">
                                          <p:val>
                                            <p:strVal val="#ppt_h"/>
                                          </p:val>
                                        </p:tav>
                                      </p:tavLst>
                                    </p:anim>
                                    <p:animEffect transition="in" filter="fade">
                                      <p:cBhvr>
                                        <p:cTn id="128" dur="500"/>
                                        <p:tgtEl>
                                          <p:spTgt spid="97447"/>
                                        </p:tgtEl>
                                      </p:cBhvr>
                                    </p:animEffect>
                                  </p:childTnLst>
                                </p:cTn>
                              </p:par>
                            </p:childTnLst>
                          </p:cTn>
                        </p:par>
                      </p:childTnLst>
                    </p:cTn>
                  </p:par>
                  <p:par>
                    <p:cTn id="129" fill="hold" nodeType="clickPar">
                      <p:stCondLst>
                        <p:cond delay="indefinite"/>
                      </p:stCondLst>
                      <p:childTnLst>
                        <p:par>
                          <p:cTn id="130" fill="hold" nodeType="withGroup">
                            <p:stCondLst>
                              <p:cond delay="0"/>
                            </p:stCondLst>
                            <p:childTnLst>
                              <p:par>
                                <p:cTn id="131" presetID="53" presetClass="entr" presetSubtype="0" fill="hold" grpId="0" nodeType="clickEffect">
                                  <p:stCondLst>
                                    <p:cond delay="0"/>
                                  </p:stCondLst>
                                  <p:childTnLst>
                                    <p:set>
                                      <p:cBhvr>
                                        <p:cTn id="132" dur="1" fill="hold">
                                          <p:stCondLst>
                                            <p:cond delay="0"/>
                                          </p:stCondLst>
                                        </p:cTn>
                                        <p:tgtEl>
                                          <p:spTgt spid="97488"/>
                                        </p:tgtEl>
                                        <p:attrNameLst>
                                          <p:attrName>style.visibility</p:attrName>
                                        </p:attrNameLst>
                                      </p:cBhvr>
                                      <p:to>
                                        <p:strVal val="visible"/>
                                      </p:to>
                                    </p:set>
                                    <p:anim calcmode="lin" valueType="num">
                                      <p:cBhvr>
                                        <p:cTn id="133" dur="500" fill="hold"/>
                                        <p:tgtEl>
                                          <p:spTgt spid="97488"/>
                                        </p:tgtEl>
                                        <p:attrNameLst>
                                          <p:attrName>ppt_w</p:attrName>
                                        </p:attrNameLst>
                                      </p:cBhvr>
                                      <p:tavLst>
                                        <p:tav tm="0">
                                          <p:val>
                                            <p:fltVal val="0"/>
                                          </p:val>
                                        </p:tav>
                                        <p:tav tm="100000">
                                          <p:val>
                                            <p:strVal val="#ppt_w"/>
                                          </p:val>
                                        </p:tav>
                                      </p:tavLst>
                                    </p:anim>
                                    <p:anim calcmode="lin" valueType="num">
                                      <p:cBhvr>
                                        <p:cTn id="134" dur="500" fill="hold"/>
                                        <p:tgtEl>
                                          <p:spTgt spid="97488"/>
                                        </p:tgtEl>
                                        <p:attrNameLst>
                                          <p:attrName>ppt_h</p:attrName>
                                        </p:attrNameLst>
                                      </p:cBhvr>
                                      <p:tavLst>
                                        <p:tav tm="0">
                                          <p:val>
                                            <p:fltVal val="0"/>
                                          </p:val>
                                        </p:tav>
                                        <p:tav tm="100000">
                                          <p:val>
                                            <p:strVal val="#ppt_h"/>
                                          </p:val>
                                        </p:tav>
                                      </p:tavLst>
                                    </p:anim>
                                    <p:animEffect transition="in" filter="fade">
                                      <p:cBhvr>
                                        <p:cTn id="135" dur="500"/>
                                        <p:tgtEl>
                                          <p:spTgt spid="97488"/>
                                        </p:tgtEl>
                                      </p:cBhvr>
                                    </p:animEffect>
                                  </p:childTnLst>
                                </p:cTn>
                              </p:par>
                            </p:childTnLst>
                          </p:cTn>
                        </p:par>
                      </p:childTnLst>
                    </p:cTn>
                  </p:par>
                  <p:par>
                    <p:cTn id="136" fill="hold" nodeType="clickPar">
                      <p:stCondLst>
                        <p:cond delay="indefinite"/>
                      </p:stCondLst>
                      <p:childTnLst>
                        <p:par>
                          <p:cTn id="137" fill="hold" nodeType="withGroup">
                            <p:stCondLst>
                              <p:cond delay="0"/>
                            </p:stCondLst>
                            <p:childTnLst>
                              <p:par>
                                <p:cTn id="138" presetID="22" presetClass="entr" presetSubtype="8" fill="hold" nodeType="clickEffect">
                                  <p:stCondLst>
                                    <p:cond delay="0"/>
                                  </p:stCondLst>
                                  <p:childTnLst>
                                    <p:set>
                                      <p:cBhvr>
                                        <p:cTn id="139" dur="1" fill="hold">
                                          <p:stCondLst>
                                            <p:cond delay="0"/>
                                          </p:stCondLst>
                                        </p:cTn>
                                        <p:tgtEl>
                                          <p:spTgt spid="97469"/>
                                        </p:tgtEl>
                                        <p:attrNameLst>
                                          <p:attrName>style.visibility</p:attrName>
                                        </p:attrNameLst>
                                      </p:cBhvr>
                                      <p:to>
                                        <p:strVal val="visible"/>
                                      </p:to>
                                    </p:set>
                                    <p:animEffect transition="in" filter="wipe(left)">
                                      <p:cBhvr>
                                        <p:cTn id="140" dur="500"/>
                                        <p:tgtEl>
                                          <p:spTgt spid="97469"/>
                                        </p:tgtEl>
                                      </p:cBhvr>
                                    </p:animEffect>
                                  </p:childTnLst>
                                </p:cTn>
                              </p:par>
                            </p:childTnLst>
                          </p:cTn>
                        </p:par>
                        <p:par>
                          <p:cTn id="141" fill="hold" nodeType="afterGroup">
                            <p:stCondLst>
                              <p:cond delay="500"/>
                            </p:stCondLst>
                            <p:childTnLst>
                              <p:par>
                                <p:cTn id="142" presetID="9" presetClass="entr" presetSubtype="0" fill="hold" grpId="0" nodeType="afterEffect">
                                  <p:stCondLst>
                                    <p:cond delay="0"/>
                                  </p:stCondLst>
                                  <p:childTnLst>
                                    <p:set>
                                      <p:cBhvr>
                                        <p:cTn id="143" dur="1" fill="hold">
                                          <p:stCondLst>
                                            <p:cond delay="0"/>
                                          </p:stCondLst>
                                        </p:cTn>
                                        <p:tgtEl>
                                          <p:spTgt spid="97472"/>
                                        </p:tgtEl>
                                        <p:attrNameLst>
                                          <p:attrName>style.visibility</p:attrName>
                                        </p:attrNameLst>
                                      </p:cBhvr>
                                      <p:to>
                                        <p:strVal val="visible"/>
                                      </p:to>
                                    </p:set>
                                    <p:animEffect transition="in" filter="dissolve">
                                      <p:cBhvr>
                                        <p:cTn id="144" dur="500"/>
                                        <p:tgtEl>
                                          <p:spTgt spid="97472"/>
                                        </p:tgtEl>
                                      </p:cBhvr>
                                    </p:animEffect>
                                  </p:childTnLst>
                                </p:cTn>
                              </p:par>
                            </p:childTnLst>
                          </p:cTn>
                        </p:par>
                      </p:childTnLst>
                    </p:cTn>
                  </p:par>
                  <p:par>
                    <p:cTn id="145" fill="hold" nodeType="clickPar">
                      <p:stCondLst>
                        <p:cond delay="indefinite"/>
                      </p:stCondLst>
                      <p:childTnLst>
                        <p:par>
                          <p:cTn id="146" fill="hold" nodeType="withGroup">
                            <p:stCondLst>
                              <p:cond delay="0"/>
                            </p:stCondLst>
                            <p:childTnLst>
                              <p:par>
                                <p:cTn id="147" presetID="22" presetClass="entr" presetSubtype="4" fill="hold" nodeType="clickEffect">
                                  <p:stCondLst>
                                    <p:cond delay="0"/>
                                  </p:stCondLst>
                                  <p:childTnLst>
                                    <p:set>
                                      <p:cBhvr>
                                        <p:cTn id="148" dur="1" fill="hold">
                                          <p:stCondLst>
                                            <p:cond delay="0"/>
                                          </p:stCondLst>
                                        </p:cTn>
                                        <p:tgtEl>
                                          <p:spTgt spid="97470"/>
                                        </p:tgtEl>
                                        <p:attrNameLst>
                                          <p:attrName>style.visibility</p:attrName>
                                        </p:attrNameLst>
                                      </p:cBhvr>
                                      <p:to>
                                        <p:strVal val="visible"/>
                                      </p:to>
                                    </p:set>
                                    <p:animEffect transition="in" filter="wipe(down)">
                                      <p:cBhvr>
                                        <p:cTn id="149" dur="500"/>
                                        <p:tgtEl>
                                          <p:spTgt spid="97470"/>
                                        </p:tgtEl>
                                      </p:cBhvr>
                                    </p:animEffect>
                                  </p:childTnLst>
                                </p:cTn>
                              </p:par>
                            </p:childTnLst>
                          </p:cTn>
                        </p:par>
                        <p:par>
                          <p:cTn id="150" fill="hold" nodeType="afterGroup">
                            <p:stCondLst>
                              <p:cond delay="500"/>
                            </p:stCondLst>
                            <p:childTnLst>
                              <p:par>
                                <p:cTn id="151" presetID="9" presetClass="entr" presetSubtype="0" fill="hold" grpId="0" nodeType="afterEffect">
                                  <p:stCondLst>
                                    <p:cond delay="0"/>
                                  </p:stCondLst>
                                  <p:childTnLst>
                                    <p:set>
                                      <p:cBhvr>
                                        <p:cTn id="152" dur="1" fill="hold">
                                          <p:stCondLst>
                                            <p:cond delay="0"/>
                                          </p:stCondLst>
                                        </p:cTn>
                                        <p:tgtEl>
                                          <p:spTgt spid="97473"/>
                                        </p:tgtEl>
                                        <p:attrNameLst>
                                          <p:attrName>style.visibility</p:attrName>
                                        </p:attrNameLst>
                                      </p:cBhvr>
                                      <p:to>
                                        <p:strVal val="visible"/>
                                      </p:to>
                                    </p:set>
                                    <p:animEffect transition="in" filter="dissolve">
                                      <p:cBhvr>
                                        <p:cTn id="153" dur="500"/>
                                        <p:tgtEl>
                                          <p:spTgt spid="97473"/>
                                        </p:tgtEl>
                                      </p:cBhvr>
                                    </p:animEffect>
                                  </p:childTnLst>
                                </p:cTn>
                              </p:par>
                            </p:childTnLst>
                          </p:cTn>
                        </p:par>
                      </p:childTnLst>
                    </p:cTn>
                  </p:par>
                  <p:par>
                    <p:cTn id="154" fill="hold" nodeType="clickPar">
                      <p:stCondLst>
                        <p:cond delay="indefinite"/>
                      </p:stCondLst>
                      <p:childTnLst>
                        <p:par>
                          <p:cTn id="155" fill="hold" nodeType="withGroup">
                            <p:stCondLst>
                              <p:cond delay="0"/>
                            </p:stCondLst>
                            <p:childTnLst>
                              <p:par>
                                <p:cTn id="156" presetID="53" presetClass="entr" presetSubtype="0" fill="hold" grpId="0" nodeType="clickEffect">
                                  <p:stCondLst>
                                    <p:cond delay="0"/>
                                  </p:stCondLst>
                                  <p:childTnLst>
                                    <p:set>
                                      <p:cBhvr>
                                        <p:cTn id="157" dur="1" fill="hold">
                                          <p:stCondLst>
                                            <p:cond delay="0"/>
                                          </p:stCondLst>
                                        </p:cTn>
                                        <p:tgtEl>
                                          <p:spTgt spid="97478"/>
                                        </p:tgtEl>
                                        <p:attrNameLst>
                                          <p:attrName>style.visibility</p:attrName>
                                        </p:attrNameLst>
                                      </p:cBhvr>
                                      <p:to>
                                        <p:strVal val="visible"/>
                                      </p:to>
                                    </p:set>
                                    <p:anim calcmode="lin" valueType="num">
                                      <p:cBhvr>
                                        <p:cTn id="158" dur="500" fill="hold"/>
                                        <p:tgtEl>
                                          <p:spTgt spid="97478"/>
                                        </p:tgtEl>
                                        <p:attrNameLst>
                                          <p:attrName>ppt_w</p:attrName>
                                        </p:attrNameLst>
                                      </p:cBhvr>
                                      <p:tavLst>
                                        <p:tav tm="0">
                                          <p:val>
                                            <p:fltVal val="0"/>
                                          </p:val>
                                        </p:tav>
                                        <p:tav tm="100000">
                                          <p:val>
                                            <p:strVal val="#ppt_w"/>
                                          </p:val>
                                        </p:tav>
                                      </p:tavLst>
                                    </p:anim>
                                    <p:anim calcmode="lin" valueType="num">
                                      <p:cBhvr>
                                        <p:cTn id="159" dur="500" fill="hold"/>
                                        <p:tgtEl>
                                          <p:spTgt spid="97478"/>
                                        </p:tgtEl>
                                        <p:attrNameLst>
                                          <p:attrName>ppt_h</p:attrName>
                                        </p:attrNameLst>
                                      </p:cBhvr>
                                      <p:tavLst>
                                        <p:tav tm="0">
                                          <p:val>
                                            <p:fltVal val="0"/>
                                          </p:val>
                                        </p:tav>
                                        <p:tav tm="100000">
                                          <p:val>
                                            <p:strVal val="#ppt_h"/>
                                          </p:val>
                                        </p:tav>
                                      </p:tavLst>
                                    </p:anim>
                                    <p:animEffect transition="in" filter="fade">
                                      <p:cBhvr>
                                        <p:cTn id="160" dur="500"/>
                                        <p:tgtEl>
                                          <p:spTgt spid="97478"/>
                                        </p:tgtEl>
                                      </p:cBhvr>
                                    </p:animEffect>
                                  </p:childTnLst>
                                </p:cTn>
                              </p:par>
                            </p:childTnLst>
                          </p:cTn>
                        </p:par>
                      </p:childTnLst>
                    </p:cTn>
                  </p:par>
                  <p:par>
                    <p:cTn id="161" fill="hold" nodeType="clickPar">
                      <p:stCondLst>
                        <p:cond delay="indefinite"/>
                      </p:stCondLst>
                      <p:childTnLst>
                        <p:par>
                          <p:cTn id="162" fill="hold" nodeType="withGroup">
                            <p:stCondLst>
                              <p:cond delay="0"/>
                            </p:stCondLst>
                            <p:childTnLst>
                              <p:par>
                                <p:cTn id="163" presetID="22" presetClass="entr" presetSubtype="8" fill="hold" nodeType="clickEffect">
                                  <p:stCondLst>
                                    <p:cond delay="0"/>
                                  </p:stCondLst>
                                  <p:childTnLst>
                                    <p:set>
                                      <p:cBhvr>
                                        <p:cTn id="164" dur="1" fill="hold">
                                          <p:stCondLst>
                                            <p:cond delay="0"/>
                                          </p:stCondLst>
                                        </p:cTn>
                                        <p:tgtEl>
                                          <p:spTgt spid="97471"/>
                                        </p:tgtEl>
                                        <p:attrNameLst>
                                          <p:attrName>style.visibility</p:attrName>
                                        </p:attrNameLst>
                                      </p:cBhvr>
                                      <p:to>
                                        <p:strVal val="visible"/>
                                      </p:to>
                                    </p:set>
                                    <p:animEffect transition="in" filter="wipe(left)">
                                      <p:cBhvr>
                                        <p:cTn id="165" dur="500"/>
                                        <p:tgtEl>
                                          <p:spTgt spid="97471"/>
                                        </p:tgtEl>
                                      </p:cBhvr>
                                    </p:animEffect>
                                  </p:childTnLst>
                                </p:cTn>
                              </p:par>
                            </p:childTnLst>
                          </p:cTn>
                        </p:par>
                      </p:childTnLst>
                    </p:cTn>
                  </p:par>
                  <p:par>
                    <p:cTn id="166" fill="hold" nodeType="clickPar">
                      <p:stCondLst>
                        <p:cond delay="indefinite"/>
                      </p:stCondLst>
                      <p:childTnLst>
                        <p:par>
                          <p:cTn id="167" fill="hold" nodeType="withGroup">
                            <p:stCondLst>
                              <p:cond delay="0"/>
                            </p:stCondLst>
                            <p:childTnLst>
                              <p:par>
                                <p:cTn id="168" presetID="22" presetClass="entr" presetSubtype="1" fill="hold" nodeType="clickEffect">
                                  <p:stCondLst>
                                    <p:cond delay="0"/>
                                  </p:stCondLst>
                                  <p:childTnLst>
                                    <p:set>
                                      <p:cBhvr>
                                        <p:cTn id="169" dur="1" fill="hold">
                                          <p:stCondLst>
                                            <p:cond delay="0"/>
                                          </p:stCondLst>
                                        </p:cTn>
                                        <p:tgtEl>
                                          <p:spTgt spid="97474"/>
                                        </p:tgtEl>
                                        <p:attrNameLst>
                                          <p:attrName>style.visibility</p:attrName>
                                        </p:attrNameLst>
                                      </p:cBhvr>
                                      <p:to>
                                        <p:strVal val="visible"/>
                                      </p:to>
                                    </p:set>
                                    <p:animEffect transition="in" filter="wipe(up)">
                                      <p:cBhvr>
                                        <p:cTn id="170" dur="500"/>
                                        <p:tgtEl>
                                          <p:spTgt spid="97474"/>
                                        </p:tgtEl>
                                      </p:cBhvr>
                                    </p:animEffect>
                                  </p:childTnLst>
                                </p:cTn>
                              </p:par>
                            </p:childTnLst>
                          </p:cTn>
                        </p:par>
                        <p:par>
                          <p:cTn id="171" fill="hold" nodeType="afterGroup">
                            <p:stCondLst>
                              <p:cond delay="500"/>
                            </p:stCondLst>
                            <p:childTnLst>
                              <p:par>
                                <p:cTn id="172" presetID="9" presetClass="entr" presetSubtype="0" fill="hold" grpId="0" nodeType="afterEffect">
                                  <p:stCondLst>
                                    <p:cond delay="0"/>
                                  </p:stCondLst>
                                  <p:childTnLst>
                                    <p:set>
                                      <p:cBhvr>
                                        <p:cTn id="173" dur="1" fill="hold">
                                          <p:stCondLst>
                                            <p:cond delay="0"/>
                                          </p:stCondLst>
                                        </p:cTn>
                                        <p:tgtEl>
                                          <p:spTgt spid="97476"/>
                                        </p:tgtEl>
                                        <p:attrNameLst>
                                          <p:attrName>style.visibility</p:attrName>
                                        </p:attrNameLst>
                                      </p:cBhvr>
                                      <p:to>
                                        <p:strVal val="visible"/>
                                      </p:to>
                                    </p:set>
                                    <p:animEffect transition="in" filter="dissolve">
                                      <p:cBhvr>
                                        <p:cTn id="174" dur="500"/>
                                        <p:tgtEl>
                                          <p:spTgt spid="97476"/>
                                        </p:tgtEl>
                                      </p:cBhvr>
                                    </p:animEffect>
                                  </p:childTnLst>
                                </p:cTn>
                              </p:par>
                            </p:childTnLst>
                          </p:cTn>
                        </p:par>
                      </p:childTnLst>
                    </p:cTn>
                  </p:par>
                  <p:par>
                    <p:cTn id="175" fill="hold" nodeType="clickPar">
                      <p:stCondLst>
                        <p:cond delay="indefinite"/>
                      </p:stCondLst>
                      <p:childTnLst>
                        <p:par>
                          <p:cTn id="176" fill="hold" nodeType="withGroup">
                            <p:stCondLst>
                              <p:cond delay="0"/>
                            </p:stCondLst>
                            <p:childTnLst>
                              <p:par>
                                <p:cTn id="177" presetID="22" presetClass="entr" presetSubtype="2" fill="hold" nodeType="clickEffect">
                                  <p:stCondLst>
                                    <p:cond delay="0"/>
                                  </p:stCondLst>
                                  <p:childTnLst>
                                    <p:set>
                                      <p:cBhvr>
                                        <p:cTn id="178" dur="1" fill="hold">
                                          <p:stCondLst>
                                            <p:cond delay="0"/>
                                          </p:stCondLst>
                                        </p:cTn>
                                        <p:tgtEl>
                                          <p:spTgt spid="97479"/>
                                        </p:tgtEl>
                                        <p:attrNameLst>
                                          <p:attrName>style.visibility</p:attrName>
                                        </p:attrNameLst>
                                      </p:cBhvr>
                                      <p:to>
                                        <p:strVal val="visible"/>
                                      </p:to>
                                    </p:set>
                                    <p:animEffect transition="in" filter="wipe(right)">
                                      <p:cBhvr>
                                        <p:cTn id="179" dur="500"/>
                                        <p:tgtEl>
                                          <p:spTgt spid="97479"/>
                                        </p:tgtEl>
                                      </p:cBhvr>
                                    </p:animEffect>
                                  </p:childTnLst>
                                </p:cTn>
                              </p:par>
                            </p:childTnLst>
                          </p:cTn>
                        </p:par>
                        <p:par>
                          <p:cTn id="180" fill="hold" nodeType="afterGroup">
                            <p:stCondLst>
                              <p:cond delay="500"/>
                            </p:stCondLst>
                            <p:childTnLst>
                              <p:par>
                                <p:cTn id="181" presetID="9" presetClass="entr" presetSubtype="0" fill="hold" grpId="0" nodeType="afterEffect">
                                  <p:stCondLst>
                                    <p:cond delay="0"/>
                                  </p:stCondLst>
                                  <p:childTnLst>
                                    <p:set>
                                      <p:cBhvr>
                                        <p:cTn id="182" dur="1" fill="hold">
                                          <p:stCondLst>
                                            <p:cond delay="0"/>
                                          </p:stCondLst>
                                        </p:cTn>
                                        <p:tgtEl>
                                          <p:spTgt spid="97481"/>
                                        </p:tgtEl>
                                        <p:attrNameLst>
                                          <p:attrName>style.visibility</p:attrName>
                                        </p:attrNameLst>
                                      </p:cBhvr>
                                      <p:to>
                                        <p:strVal val="visible"/>
                                      </p:to>
                                    </p:set>
                                    <p:animEffect transition="in" filter="dissolve">
                                      <p:cBhvr>
                                        <p:cTn id="183" dur="500"/>
                                        <p:tgtEl>
                                          <p:spTgt spid="974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369" grpId="0" animBg="1"/>
      <p:bldP spid="97375" grpId="0"/>
      <p:bldP spid="97412" grpId="0"/>
      <p:bldP spid="97439" grpId="0"/>
      <p:bldP spid="97446" grpId="0"/>
      <p:bldP spid="97447" grpId="0" animBg="1"/>
      <p:bldP spid="97448" grpId="0"/>
      <p:bldP spid="97464" grpId="0" animBg="1"/>
      <p:bldP spid="97472" grpId="0"/>
      <p:bldP spid="97473" grpId="0"/>
      <p:bldP spid="97476" grpId="0"/>
      <p:bldP spid="97478" grpId="0"/>
      <p:bldP spid="97481" grpId="0"/>
      <p:bldP spid="9748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45" name="Text Box 9">
            <a:extLst>
              <a:ext uri="{FF2B5EF4-FFF2-40B4-BE49-F238E27FC236}">
                <a16:creationId xmlns:a16="http://schemas.microsoft.com/office/drawing/2014/main" id="{32F07A3A-6819-467C-AFB7-99A868E23B6D}"/>
              </a:ext>
            </a:extLst>
          </p:cNvPr>
          <p:cNvSpPr txBox="1">
            <a:spLocks noChangeArrowheads="1"/>
          </p:cNvSpPr>
          <p:nvPr/>
        </p:nvSpPr>
        <p:spPr bwMode="auto">
          <a:xfrm>
            <a:off x="76200" y="1216025"/>
            <a:ext cx="8763000" cy="2703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AutoNum type="arabicPeriod"/>
            </a:pPr>
            <a:r>
              <a:rPr lang="en-US" altLang="en-US" sz="1800" b="1">
                <a:solidFill>
                  <a:srgbClr val="FF99FF"/>
                </a:solidFill>
              </a:rPr>
              <a:t>The equation shows that the work done in moving a test charge q</a:t>
            </a:r>
            <a:r>
              <a:rPr lang="en-US" altLang="en-US" sz="1800" b="1" baseline="-25000">
                <a:solidFill>
                  <a:srgbClr val="FF99FF"/>
                </a:solidFill>
              </a:rPr>
              <a:t>0</a:t>
            </a:r>
            <a:r>
              <a:rPr lang="en-US" altLang="en-US" sz="1800" b="1">
                <a:solidFill>
                  <a:srgbClr val="FF99FF"/>
                </a:solidFill>
              </a:rPr>
              <a:t> from point A to another point B along any path AB in an electric field due to +q charge </a:t>
            </a:r>
            <a:r>
              <a:rPr lang="en-US" altLang="en-US" sz="1800" b="1">
                <a:solidFill>
                  <a:srgbClr val="00FFCC"/>
                </a:solidFill>
              </a:rPr>
              <a:t>depends only on the positions of these points and is independent of the actual path</a:t>
            </a:r>
            <a:r>
              <a:rPr lang="en-US" altLang="en-US" sz="1800" b="1">
                <a:solidFill>
                  <a:srgbClr val="FF99FF"/>
                </a:solidFill>
              </a:rPr>
              <a:t> followed between A and B.</a:t>
            </a:r>
          </a:p>
          <a:p>
            <a:pPr eaLnBrk="1" hangingPunct="1">
              <a:spcBef>
                <a:spcPct val="50000"/>
              </a:spcBef>
              <a:buFontTx/>
              <a:buAutoNum type="arabicPeriod"/>
            </a:pPr>
            <a:r>
              <a:rPr lang="en-US" altLang="en-US" sz="1800" b="1">
                <a:solidFill>
                  <a:srgbClr val="CCCC00"/>
                </a:solidFill>
              </a:rPr>
              <a:t>That is, the line integral of electric field is path independent.</a:t>
            </a:r>
          </a:p>
          <a:p>
            <a:pPr eaLnBrk="1" hangingPunct="1">
              <a:spcBef>
                <a:spcPct val="50000"/>
              </a:spcBef>
              <a:buFontTx/>
              <a:buAutoNum type="arabicPeriod"/>
            </a:pPr>
            <a:r>
              <a:rPr lang="en-US" altLang="en-US" sz="1800" b="1">
                <a:solidFill>
                  <a:srgbClr val="FF9933"/>
                </a:solidFill>
              </a:rPr>
              <a:t>Therefore, electric field is ‘</a:t>
            </a:r>
            <a:r>
              <a:rPr lang="en-US" altLang="en-US" sz="1800" b="1">
                <a:solidFill>
                  <a:srgbClr val="FFFFCC"/>
                </a:solidFill>
              </a:rPr>
              <a:t>conservative field</a:t>
            </a:r>
            <a:r>
              <a:rPr lang="en-US" altLang="en-US" sz="1800" b="1">
                <a:solidFill>
                  <a:srgbClr val="FF9933"/>
                </a:solidFill>
              </a:rPr>
              <a:t>’.</a:t>
            </a:r>
          </a:p>
          <a:p>
            <a:pPr eaLnBrk="1" hangingPunct="1">
              <a:spcBef>
                <a:spcPct val="50000"/>
              </a:spcBef>
              <a:buFontTx/>
              <a:buAutoNum type="arabicPeriod"/>
            </a:pPr>
            <a:r>
              <a:rPr lang="en-US" altLang="en-US" sz="1800" b="1">
                <a:solidFill>
                  <a:srgbClr val="00FFFF"/>
                </a:solidFill>
              </a:rPr>
              <a:t>Line integral of electric field over a closed path is zero.  This is another </a:t>
            </a:r>
            <a:r>
              <a:rPr lang="en-US" altLang="en-US" sz="1800" b="1">
                <a:solidFill>
                  <a:srgbClr val="99CCFF"/>
                </a:solidFill>
              </a:rPr>
              <a:t>condition satisfied by conservative field</a:t>
            </a:r>
            <a:r>
              <a:rPr lang="en-US" altLang="en-US" sz="1800" b="1">
                <a:solidFill>
                  <a:srgbClr val="00FFFF"/>
                </a:solidFill>
              </a:rPr>
              <a:t>.</a:t>
            </a:r>
          </a:p>
        </p:txBody>
      </p:sp>
      <p:sp>
        <p:nvSpPr>
          <p:cNvPr id="65585" name="Rectangle 49">
            <a:extLst>
              <a:ext uri="{FF2B5EF4-FFF2-40B4-BE49-F238E27FC236}">
                <a16:creationId xmlns:a16="http://schemas.microsoft.com/office/drawing/2014/main" id="{238950BA-E972-45AA-995A-B02194192E1B}"/>
              </a:ext>
            </a:extLst>
          </p:cNvPr>
          <p:cNvSpPr>
            <a:spLocks noChangeArrowheads="1"/>
          </p:cNvSpPr>
          <p:nvPr/>
        </p:nvSpPr>
        <p:spPr bwMode="auto">
          <a:xfrm>
            <a:off x="228600" y="4876800"/>
            <a:ext cx="8763000" cy="1328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66FF"/>
                </a:solidFill>
              </a:rPr>
              <a:t>Note: </a:t>
            </a:r>
          </a:p>
          <a:p>
            <a:pPr eaLnBrk="1" hangingPunct="1">
              <a:spcBef>
                <a:spcPct val="50000"/>
              </a:spcBef>
              <a:buFontTx/>
              <a:buNone/>
            </a:pPr>
            <a:r>
              <a:rPr lang="en-US" altLang="en-US" sz="1800" b="1">
                <a:solidFill>
                  <a:srgbClr val="99FF66"/>
                </a:solidFill>
              </a:rPr>
              <a:t>Line integral of only static electric field is independent of the path followed.  However, line integral of the field due to a moving charge is not independent of the path because the field varies with time.</a:t>
            </a:r>
          </a:p>
        </p:txBody>
      </p:sp>
      <p:grpSp>
        <p:nvGrpSpPr>
          <p:cNvPr id="65623" name="Group 87">
            <a:extLst>
              <a:ext uri="{FF2B5EF4-FFF2-40B4-BE49-F238E27FC236}">
                <a16:creationId xmlns:a16="http://schemas.microsoft.com/office/drawing/2014/main" id="{4B4E83DA-349A-47E6-A4BC-7F1C8076F44A}"/>
              </a:ext>
            </a:extLst>
          </p:cNvPr>
          <p:cNvGrpSpPr>
            <a:grpSpLocks/>
          </p:cNvGrpSpPr>
          <p:nvPr/>
        </p:nvGrpSpPr>
        <p:grpSpPr bwMode="auto">
          <a:xfrm>
            <a:off x="3733800" y="3962400"/>
            <a:ext cx="1600200" cy="1143000"/>
            <a:chOff x="2352" y="2496"/>
            <a:chExt cx="1008" cy="720"/>
          </a:xfrm>
        </p:grpSpPr>
        <p:grpSp>
          <p:nvGrpSpPr>
            <p:cNvPr id="7213" name="Group 61">
              <a:extLst>
                <a:ext uri="{FF2B5EF4-FFF2-40B4-BE49-F238E27FC236}">
                  <a16:creationId xmlns:a16="http://schemas.microsoft.com/office/drawing/2014/main" id="{BBD725B7-867D-411C-A83B-F298D87C2124}"/>
                </a:ext>
              </a:extLst>
            </p:cNvPr>
            <p:cNvGrpSpPr>
              <a:grpSpLocks/>
            </p:cNvGrpSpPr>
            <p:nvPr/>
          </p:nvGrpSpPr>
          <p:grpSpPr bwMode="auto">
            <a:xfrm rot="10800000">
              <a:off x="2400" y="2688"/>
              <a:ext cx="144" cy="336"/>
              <a:chOff x="2832" y="3312"/>
              <a:chExt cx="192" cy="432"/>
            </a:xfrm>
          </p:grpSpPr>
          <p:sp>
            <p:nvSpPr>
              <p:cNvPr id="7221" name="Line 62">
                <a:extLst>
                  <a:ext uri="{FF2B5EF4-FFF2-40B4-BE49-F238E27FC236}">
                    <a16:creationId xmlns:a16="http://schemas.microsoft.com/office/drawing/2014/main" id="{1D67DCA1-7675-4BBE-8FF5-DD4B71F1F741}"/>
                  </a:ext>
                </a:extLst>
              </p:cNvPr>
              <p:cNvSpPr>
                <a:spLocks noChangeShapeType="1"/>
              </p:cNvSpPr>
              <p:nvPr/>
            </p:nvSpPr>
            <p:spPr bwMode="auto">
              <a:xfrm>
                <a:off x="2928" y="3408"/>
                <a:ext cx="0" cy="240"/>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7222" name="Group 63">
                <a:extLst>
                  <a:ext uri="{FF2B5EF4-FFF2-40B4-BE49-F238E27FC236}">
                    <a16:creationId xmlns:a16="http://schemas.microsoft.com/office/drawing/2014/main" id="{211C0FCE-16C1-43F4-95BD-5CF1C48A552E}"/>
                  </a:ext>
                </a:extLst>
              </p:cNvPr>
              <p:cNvGrpSpPr>
                <a:grpSpLocks/>
              </p:cNvGrpSpPr>
              <p:nvPr/>
            </p:nvGrpSpPr>
            <p:grpSpPr bwMode="auto">
              <a:xfrm>
                <a:off x="2928" y="3312"/>
                <a:ext cx="96" cy="96"/>
                <a:chOff x="3168" y="3312"/>
                <a:chExt cx="96" cy="96"/>
              </a:xfrm>
            </p:grpSpPr>
            <p:sp>
              <p:nvSpPr>
                <p:cNvPr id="7226" name="Arc 64">
                  <a:extLst>
                    <a:ext uri="{FF2B5EF4-FFF2-40B4-BE49-F238E27FC236}">
                      <a16:creationId xmlns:a16="http://schemas.microsoft.com/office/drawing/2014/main" id="{EA954BA6-0D2A-4392-8D05-05CC896E5F2C}"/>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227" name="Arc 65">
                  <a:extLst>
                    <a:ext uri="{FF2B5EF4-FFF2-40B4-BE49-F238E27FC236}">
                      <a16:creationId xmlns:a16="http://schemas.microsoft.com/office/drawing/2014/main" id="{BF17D4E4-63A4-4FA7-A195-AE2B37863894}"/>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7223" name="Group 66">
                <a:extLst>
                  <a:ext uri="{FF2B5EF4-FFF2-40B4-BE49-F238E27FC236}">
                    <a16:creationId xmlns:a16="http://schemas.microsoft.com/office/drawing/2014/main" id="{FF0337C1-5458-4685-81C5-1361280C1481}"/>
                  </a:ext>
                </a:extLst>
              </p:cNvPr>
              <p:cNvGrpSpPr>
                <a:grpSpLocks/>
              </p:cNvGrpSpPr>
              <p:nvPr/>
            </p:nvGrpSpPr>
            <p:grpSpPr bwMode="auto">
              <a:xfrm flipH="1" flipV="1">
                <a:off x="2832" y="3648"/>
                <a:ext cx="96" cy="96"/>
                <a:chOff x="3168" y="3312"/>
                <a:chExt cx="96" cy="96"/>
              </a:xfrm>
            </p:grpSpPr>
            <p:sp>
              <p:nvSpPr>
                <p:cNvPr id="7224" name="Arc 67">
                  <a:extLst>
                    <a:ext uri="{FF2B5EF4-FFF2-40B4-BE49-F238E27FC236}">
                      <a16:creationId xmlns:a16="http://schemas.microsoft.com/office/drawing/2014/main" id="{15EE5E17-4882-4812-A6C3-5016FC0A2326}"/>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225" name="Arc 68">
                  <a:extLst>
                    <a:ext uri="{FF2B5EF4-FFF2-40B4-BE49-F238E27FC236}">
                      <a16:creationId xmlns:a16="http://schemas.microsoft.com/office/drawing/2014/main" id="{CEADBCF1-60C8-41CF-ACC1-67F3932141C0}"/>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grpSp>
          <p:nvGrpSpPr>
            <p:cNvPr id="7214" name="Group 75">
              <a:extLst>
                <a:ext uri="{FF2B5EF4-FFF2-40B4-BE49-F238E27FC236}">
                  <a16:creationId xmlns:a16="http://schemas.microsoft.com/office/drawing/2014/main" id="{41EE5F77-315E-4EDA-B62A-9452D7D3069A}"/>
                </a:ext>
              </a:extLst>
            </p:cNvPr>
            <p:cNvGrpSpPr>
              <a:grpSpLocks/>
            </p:cNvGrpSpPr>
            <p:nvPr/>
          </p:nvGrpSpPr>
          <p:grpSpPr bwMode="auto">
            <a:xfrm>
              <a:off x="2544" y="2784"/>
              <a:ext cx="816" cy="231"/>
              <a:chOff x="2496" y="2784"/>
              <a:chExt cx="816" cy="231"/>
            </a:xfrm>
          </p:grpSpPr>
          <p:sp>
            <p:nvSpPr>
              <p:cNvPr id="7218" name="Text Box 70">
                <a:extLst>
                  <a:ext uri="{FF2B5EF4-FFF2-40B4-BE49-F238E27FC236}">
                    <a16:creationId xmlns:a16="http://schemas.microsoft.com/office/drawing/2014/main" id="{157F29D3-754C-4D82-9F50-96595B141019}"/>
                  </a:ext>
                </a:extLst>
              </p:cNvPr>
              <p:cNvSpPr txBox="1">
                <a:spLocks noChangeArrowheads="1"/>
              </p:cNvSpPr>
              <p:nvPr/>
            </p:nvSpPr>
            <p:spPr bwMode="auto">
              <a:xfrm>
                <a:off x="2496" y="2784"/>
                <a:ext cx="81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66"/>
                    </a:solidFill>
                  </a:rPr>
                  <a:t>E . d</a:t>
                </a:r>
                <a:r>
                  <a:rPr lang="en-US" altLang="en-US" sz="1800" b="1">
                    <a:solidFill>
                      <a:srgbClr val="FFFF66"/>
                    </a:solidFill>
                    <a:latin typeface="ItalicC" pitchFamily="2" charset="0"/>
                  </a:rPr>
                  <a:t>l </a:t>
                </a:r>
                <a:r>
                  <a:rPr lang="en-US" altLang="en-US" sz="1800" b="1">
                    <a:solidFill>
                      <a:srgbClr val="FFFF66"/>
                    </a:solidFill>
                  </a:rPr>
                  <a:t>= 0</a:t>
                </a:r>
              </a:p>
            </p:txBody>
          </p:sp>
          <p:sp>
            <p:nvSpPr>
              <p:cNvPr id="7219" name="Line 71">
                <a:extLst>
                  <a:ext uri="{FF2B5EF4-FFF2-40B4-BE49-F238E27FC236}">
                    <a16:creationId xmlns:a16="http://schemas.microsoft.com/office/drawing/2014/main" id="{E6F7F30A-DCAA-4467-AB38-75DC51963D92}"/>
                  </a:ext>
                </a:extLst>
              </p:cNvPr>
              <p:cNvSpPr>
                <a:spLocks noChangeShapeType="1"/>
              </p:cNvSpPr>
              <p:nvPr/>
            </p:nvSpPr>
            <p:spPr bwMode="auto">
              <a:xfrm>
                <a:off x="2544" y="2784"/>
                <a:ext cx="144" cy="0"/>
              </a:xfrm>
              <a:prstGeom prst="line">
                <a:avLst/>
              </a:prstGeom>
              <a:noFill/>
              <a:ln w="12700">
                <a:solidFill>
                  <a:srgbClr val="FFFF66"/>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220" name="Line 72">
                <a:extLst>
                  <a:ext uri="{FF2B5EF4-FFF2-40B4-BE49-F238E27FC236}">
                    <a16:creationId xmlns:a16="http://schemas.microsoft.com/office/drawing/2014/main" id="{2C036E04-0ADC-4014-94AD-1C20CDAAF9DB}"/>
                  </a:ext>
                </a:extLst>
              </p:cNvPr>
              <p:cNvSpPr>
                <a:spLocks noChangeShapeType="1"/>
              </p:cNvSpPr>
              <p:nvPr/>
            </p:nvSpPr>
            <p:spPr bwMode="auto">
              <a:xfrm>
                <a:off x="2784" y="2784"/>
                <a:ext cx="144" cy="0"/>
              </a:xfrm>
              <a:prstGeom prst="line">
                <a:avLst/>
              </a:prstGeom>
              <a:noFill/>
              <a:ln w="12700">
                <a:solidFill>
                  <a:srgbClr val="FFFF66"/>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7215" name="Text Box 73">
              <a:extLst>
                <a:ext uri="{FF2B5EF4-FFF2-40B4-BE49-F238E27FC236}">
                  <a16:creationId xmlns:a16="http://schemas.microsoft.com/office/drawing/2014/main" id="{2262B102-979E-4E1D-8DCA-8477D6ED663F}"/>
                </a:ext>
              </a:extLst>
            </p:cNvPr>
            <p:cNvSpPr txBox="1">
              <a:spLocks noChangeArrowheads="1"/>
            </p:cNvSpPr>
            <p:nvPr/>
          </p:nvSpPr>
          <p:spPr bwMode="auto">
            <a:xfrm>
              <a:off x="2352" y="3024"/>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FFFF66"/>
                  </a:solidFill>
                </a:rPr>
                <a:t>A</a:t>
              </a:r>
            </a:p>
          </p:txBody>
        </p:sp>
        <p:sp>
          <p:nvSpPr>
            <p:cNvPr id="7216" name="Text Box 74">
              <a:extLst>
                <a:ext uri="{FF2B5EF4-FFF2-40B4-BE49-F238E27FC236}">
                  <a16:creationId xmlns:a16="http://schemas.microsoft.com/office/drawing/2014/main" id="{A39A0740-D6CA-4655-BA0C-3EBAE00A23BE}"/>
                </a:ext>
              </a:extLst>
            </p:cNvPr>
            <p:cNvSpPr txBox="1">
              <a:spLocks noChangeArrowheads="1"/>
            </p:cNvSpPr>
            <p:nvPr/>
          </p:nvSpPr>
          <p:spPr bwMode="auto">
            <a:xfrm>
              <a:off x="2400" y="2496"/>
              <a:ext cx="202"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FFFF66"/>
                  </a:solidFill>
                </a:rPr>
                <a:t>B</a:t>
              </a:r>
            </a:p>
          </p:txBody>
        </p:sp>
        <p:sp>
          <p:nvSpPr>
            <p:cNvPr id="7217" name="Oval 86">
              <a:extLst>
                <a:ext uri="{FF2B5EF4-FFF2-40B4-BE49-F238E27FC236}">
                  <a16:creationId xmlns:a16="http://schemas.microsoft.com/office/drawing/2014/main" id="{724C2E23-EBC4-40D3-B6A1-89DFD2295D75}"/>
                </a:ext>
              </a:extLst>
            </p:cNvPr>
            <p:cNvSpPr>
              <a:spLocks noChangeArrowheads="1"/>
            </p:cNvSpPr>
            <p:nvPr/>
          </p:nvSpPr>
          <p:spPr bwMode="auto">
            <a:xfrm>
              <a:off x="2400" y="2832"/>
              <a:ext cx="144" cy="48"/>
            </a:xfrm>
            <a:prstGeom prst="ellipse">
              <a:avLst/>
            </a:prstGeom>
            <a:noFill/>
            <a:ln w="190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grpSp>
        <p:nvGrpSpPr>
          <p:cNvPr id="65664" name="Group 128">
            <a:extLst>
              <a:ext uri="{FF2B5EF4-FFF2-40B4-BE49-F238E27FC236}">
                <a16:creationId xmlns:a16="http://schemas.microsoft.com/office/drawing/2014/main" id="{F2D6F0BF-2302-4DBE-B3ED-826E9287EFF5}"/>
              </a:ext>
            </a:extLst>
          </p:cNvPr>
          <p:cNvGrpSpPr>
            <a:grpSpLocks/>
          </p:cNvGrpSpPr>
          <p:nvPr/>
        </p:nvGrpSpPr>
        <p:grpSpPr bwMode="auto">
          <a:xfrm>
            <a:off x="1981200" y="76200"/>
            <a:ext cx="4953000" cy="1143000"/>
            <a:chOff x="816" y="3408"/>
            <a:chExt cx="3120" cy="720"/>
          </a:xfrm>
        </p:grpSpPr>
        <p:grpSp>
          <p:nvGrpSpPr>
            <p:cNvPr id="7174" name="Group 129">
              <a:extLst>
                <a:ext uri="{FF2B5EF4-FFF2-40B4-BE49-F238E27FC236}">
                  <a16:creationId xmlns:a16="http://schemas.microsoft.com/office/drawing/2014/main" id="{7390A8DD-4447-465D-90BF-62F7F3F171DB}"/>
                </a:ext>
              </a:extLst>
            </p:cNvPr>
            <p:cNvGrpSpPr>
              <a:grpSpLocks/>
            </p:cNvGrpSpPr>
            <p:nvPr/>
          </p:nvGrpSpPr>
          <p:grpSpPr bwMode="auto">
            <a:xfrm>
              <a:off x="2352" y="3531"/>
              <a:ext cx="1584" cy="501"/>
              <a:chOff x="2352" y="3552"/>
              <a:chExt cx="1584" cy="501"/>
            </a:xfrm>
          </p:grpSpPr>
          <p:sp>
            <p:nvSpPr>
              <p:cNvPr id="7200" name="Text Box 130">
                <a:extLst>
                  <a:ext uri="{FF2B5EF4-FFF2-40B4-BE49-F238E27FC236}">
                    <a16:creationId xmlns:a16="http://schemas.microsoft.com/office/drawing/2014/main" id="{DE26EE50-62B4-445C-9FA5-24B6B1DBD3BB}"/>
                  </a:ext>
                </a:extLst>
              </p:cNvPr>
              <p:cNvSpPr txBox="1">
                <a:spLocks noChangeArrowheads="1"/>
              </p:cNvSpPr>
              <p:nvPr/>
            </p:nvSpPr>
            <p:spPr bwMode="auto">
              <a:xfrm>
                <a:off x="2352" y="3705"/>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CC"/>
                    </a:solidFill>
                  </a:rPr>
                  <a:t>=</a:t>
                </a:r>
                <a:endParaRPr lang="en-US" altLang="en-US" sz="1800" b="1">
                  <a:solidFill>
                    <a:srgbClr val="FFFFCC"/>
                  </a:solidFill>
                  <a:cs typeface="Arial" panose="020B0604020202020204" pitchFamily="34" charset="0"/>
                </a:endParaRPr>
              </a:p>
            </p:txBody>
          </p:sp>
          <p:sp>
            <p:nvSpPr>
              <p:cNvPr id="7201" name="Rectangle 131">
                <a:extLst>
                  <a:ext uri="{FF2B5EF4-FFF2-40B4-BE49-F238E27FC236}">
                    <a16:creationId xmlns:a16="http://schemas.microsoft.com/office/drawing/2014/main" id="{D7E2845E-CD12-4B7C-BF01-1250BF4C7602}"/>
                  </a:ext>
                </a:extLst>
              </p:cNvPr>
              <p:cNvSpPr>
                <a:spLocks noChangeArrowheads="1"/>
              </p:cNvSpPr>
              <p:nvPr/>
            </p:nvSpPr>
            <p:spPr bwMode="auto">
              <a:xfrm>
                <a:off x="3600" y="3552"/>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66"/>
                    </a:solidFill>
                  </a:rPr>
                  <a:t>1</a:t>
                </a:r>
                <a:endParaRPr lang="en-US" altLang="en-US" sz="1800">
                  <a:solidFill>
                    <a:srgbClr val="FFFF66"/>
                  </a:solidFill>
                </a:endParaRPr>
              </a:p>
            </p:txBody>
          </p:sp>
          <p:sp>
            <p:nvSpPr>
              <p:cNvPr id="7202" name="Rectangle 132">
                <a:extLst>
                  <a:ext uri="{FF2B5EF4-FFF2-40B4-BE49-F238E27FC236}">
                    <a16:creationId xmlns:a16="http://schemas.microsoft.com/office/drawing/2014/main" id="{85B4B5DB-86E5-4C61-9806-87EE8510303B}"/>
                  </a:ext>
                </a:extLst>
              </p:cNvPr>
              <p:cNvSpPr>
                <a:spLocks noChangeArrowheads="1"/>
              </p:cNvSpPr>
              <p:nvPr/>
            </p:nvSpPr>
            <p:spPr bwMode="auto">
              <a:xfrm>
                <a:off x="3120" y="3561"/>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66"/>
                    </a:solidFill>
                  </a:rPr>
                  <a:t>1</a:t>
                </a:r>
                <a:endParaRPr lang="en-US" altLang="en-US" sz="1800">
                  <a:solidFill>
                    <a:srgbClr val="FFFF66"/>
                  </a:solidFill>
                </a:endParaRPr>
              </a:p>
            </p:txBody>
          </p:sp>
          <p:sp>
            <p:nvSpPr>
              <p:cNvPr id="7203" name="Rectangle 133">
                <a:extLst>
                  <a:ext uri="{FF2B5EF4-FFF2-40B4-BE49-F238E27FC236}">
                    <a16:creationId xmlns:a16="http://schemas.microsoft.com/office/drawing/2014/main" id="{40C35A61-68C3-4E42-97FD-308FFB26703B}"/>
                  </a:ext>
                </a:extLst>
              </p:cNvPr>
              <p:cNvSpPr>
                <a:spLocks noChangeArrowheads="1"/>
              </p:cNvSpPr>
              <p:nvPr/>
            </p:nvSpPr>
            <p:spPr bwMode="auto">
              <a:xfrm>
                <a:off x="2640" y="3591"/>
                <a:ext cx="3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66"/>
                    </a:solidFill>
                  </a:rPr>
                  <a:t>qq</a:t>
                </a:r>
                <a:r>
                  <a:rPr lang="en-US" altLang="en-US" sz="1800" b="1" baseline="-25000">
                    <a:solidFill>
                      <a:srgbClr val="FFFF66"/>
                    </a:solidFill>
                  </a:rPr>
                  <a:t>0</a:t>
                </a:r>
              </a:p>
            </p:txBody>
          </p:sp>
          <p:sp>
            <p:nvSpPr>
              <p:cNvPr id="7204" name="Rectangle 134">
                <a:extLst>
                  <a:ext uri="{FF2B5EF4-FFF2-40B4-BE49-F238E27FC236}">
                    <a16:creationId xmlns:a16="http://schemas.microsoft.com/office/drawing/2014/main" id="{9853C74E-C681-4BF8-A331-C4D8E58EB934}"/>
                  </a:ext>
                </a:extLst>
              </p:cNvPr>
              <p:cNvSpPr>
                <a:spLocks noChangeArrowheads="1"/>
              </p:cNvSpPr>
              <p:nvPr/>
            </p:nvSpPr>
            <p:spPr bwMode="auto">
              <a:xfrm>
                <a:off x="2597" y="3822"/>
                <a:ext cx="42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66"/>
                    </a:solidFill>
                  </a:rPr>
                  <a:t>4</a:t>
                </a:r>
                <a:r>
                  <a:rPr lang="el-GR" altLang="en-US" sz="1800" b="1">
                    <a:solidFill>
                      <a:srgbClr val="FFFF66"/>
                    </a:solidFill>
                    <a:cs typeface="Arial" panose="020B0604020202020204" pitchFamily="34" charset="0"/>
                  </a:rPr>
                  <a:t>πε</a:t>
                </a:r>
                <a:r>
                  <a:rPr lang="en-US" altLang="en-US" sz="1800" b="1" baseline="-25000">
                    <a:solidFill>
                      <a:srgbClr val="FFFF66"/>
                    </a:solidFill>
                    <a:cs typeface="Arial" panose="020B0604020202020204" pitchFamily="34" charset="0"/>
                  </a:rPr>
                  <a:t>0</a:t>
                </a:r>
                <a:endParaRPr lang="el-GR" altLang="en-US" sz="1800" b="1" baseline="-25000">
                  <a:solidFill>
                    <a:srgbClr val="FFFF66"/>
                  </a:solidFill>
                  <a:cs typeface="Arial" panose="020B0604020202020204" pitchFamily="34" charset="0"/>
                </a:endParaRPr>
              </a:p>
            </p:txBody>
          </p:sp>
          <p:sp>
            <p:nvSpPr>
              <p:cNvPr id="7205" name="Line 135">
                <a:extLst>
                  <a:ext uri="{FF2B5EF4-FFF2-40B4-BE49-F238E27FC236}">
                    <a16:creationId xmlns:a16="http://schemas.microsoft.com/office/drawing/2014/main" id="{A6B9EE11-B55A-48F1-9242-321826930E04}"/>
                  </a:ext>
                </a:extLst>
              </p:cNvPr>
              <p:cNvSpPr>
                <a:spLocks noChangeShapeType="1"/>
              </p:cNvSpPr>
              <p:nvPr/>
            </p:nvSpPr>
            <p:spPr bwMode="auto">
              <a:xfrm>
                <a:off x="2592" y="3831"/>
                <a:ext cx="384" cy="0"/>
              </a:xfrm>
              <a:prstGeom prst="line">
                <a:avLst/>
              </a:prstGeom>
              <a:noFill/>
              <a:ln w="19050">
                <a:solidFill>
                  <a:srgbClr val="FFFF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206" name="Text Box 136">
                <a:extLst>
                  <a:ext uri="{FF2B5EF4-FFF2-40B4-BE49-F238E27FC236}">
                    <a16:creationId xmlns:a16="http://schemas.microsoft.com/office/drawing/2014/main" id="{2CCE61D2-3F60-4427-8A0B-1E5D869C9F07}"/>
                  </a:ext>
                </a:extLst>
              </p:cNvPr>
              <p:cNvSpPr txBox="1">
                <a:spLocks noChangeArrowheads="1"/>
              </p:cNvSpPr>
              <p:nvPr/>
            </p:nvSpPr>
            <p:spPr bwMode="auto">
              <a:xfrm>
                <a:off x="3792" y="3580"/>
                <a:ext cx="144"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600">
                    <a:solidFill>
                      <a:srgbClr val="FFFF66"/>
                    </a:solidFill>
                  </a:rPr>
                  <a:t>]</a:t>
                </a:r>
              </a:p>
            </p:txBody>
          </p:sp>
          <p:sp>
            <p:nvSpPr>
              <p:cNvPr id="7207" name="Text Box 137">
                <a:extLst>
                  <a:ext uri="{FF2B5EF4-FFF2-40B4-BE49-F238E27FC236}">
                    <a16:creationId xmlns:a16="http://schemas.microsoft.com/office/drawing/2014/main" id="{40C48A0D-0EA8-4E31-A8B9-F44BF65CF872}"/>
                  </a:ext>
                </a:extLst>
              </p:cNvPr>
              <p:cNvSpPr txBox="1">
                <a:spLocks noChangeArrowheads="1"/>
              </p:cNvSpPr>
              <p:nvPr/>
            </p:nvSpPr>
            <p:spPr bwMode="auto">
              <a:xfrm>
                <a:off x="2976" y="3600"/>
                <a:ext cx="144"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600">
                    <a:solidFill>
                      <a:srgbClr val="FFFF66"/>
                    </a:solidFill>
                  </a:rPr>
                  <a:t>[</a:t>
                </a:r>
              </a:p>
            </p:txBody>
          </p:sp>
          <p:sp>
            <p:nvSpPr>
              <p:cNvPr id="7208" name="Text Box 138">
                <a:extLst>
                  <a:ext uri="{FF2B5EF4-FFF2-40B4-BE49-F238E27FC236}">
                    <a16:creationId xmlns:a16="http://schemas.microsoft.com/office/drawing/2014/main" id="{8080DF6C-C0FA-4F98-BC31-9CE3BC47AD61}"/>
                  </a:ext>
                </a:extLst>
              </p:cNvPr>
              <p:cNvSpPr txBox="1">
                <a:spLocks noChangeArrowheads="1"/>
              </p:cNvSpPr>
              <p:nvPr/>
            </p:nvSpPr>
            <p:spPr bwMode="auto">
              <a:xfrm>
                <a:off x="3408" y="3705"/>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66"/>
                    </a:solidFill>
                  </a:rPr>
                  <a:t>-</a:t>
                </a:r>
              </a:p>
            </p:txBody>
          </p:sp>
          <p:sp>
            <p:nvSpPr>
              <p:cNvPr id="7209" name="Line 139">
                <a:extLst>
                  <a:ext uri="{FF2B5EF4-FFF2-40B4-BE49-F238E27FC236}">
                    <a16:creationId xmlns:a16="http://schemas.microsoft.com/office/drawing/2014/main" id="{0F758F96-DA11-4178-BAF1-5066A24856CA}"/>
                  </a:ext>
                </a:extLst>
              </p:cNvPr>
              <p:cNvSpPr>
                <a:spLocks noChangeShapeType="1"/>
              </p:cNvSpPr>
              <p:nvPr/>
            </p:nvSpPr>
            <p:spPr bwMode="auto">
              <a:xfrm>
                <a:off x="3120" y="3840"/>
                <a:ext cx="240" cy="0"/>
              </a:xfrm>
              <a:prstGeom prst="line">
                <a:avLst/>
              </a:prstGeom>
              <a:noFill/>
              <a:ln w="19050">
                <a:solidFill>
                  <a:srgbClr val="FFFF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210" name="Line 140">
                <a:extLst>
                  <a:ext uri="{FF2B5EF4-FFF2-40B4-BE49-F238E27FC236}">
                    <a16:creationId xmlns:a16="http://schemas.microsoft.com/office/drawing/2014/main" id="{FFB7DB18-BA4B-4037-B67D-2838F3309A9F}"/>
                  </a:ext>
                </a:extLst>
              </p:cNvPr>
              <p:cNvSpPr>
                <a:spLocks noChangeShapeType="1"/>
              </p:cNvSpPr>
              <p:nvPr/>
            </p:nvSpPr>
            <p:spPr bwMode="auto">
              <a:xfrm>
                <a:off x="3600" y="3840"/>
                <a:ext cx="240" cy="0"/>
              </a:xfrm>
              <a:prstGeom prst="line">
                <a:avLst/>
              </a:prstGeom>
              <a:noFill/>
              <a:ln w="19050">
                <a:solidFill>
                  <a:srgbClr val="FFFF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211" name="Text Box 141">
                <a:extLst>
                  <a:ext uri="{FF2B5EF4-FFF2-40B4-BE49-F238E27FC236}">
                    <a16:creationId xmlns:a16="http://schemas.microsoft.com/office/drawing/2014/main" id="{879E04D0-902C-4B17-BA6F-A2E0048423D7}"/>
                  </a:ext>
                </a:extLst>
              </p:cNvPr>
              <p:cNvSpPr txBox="1">
                <a:spLocks noChangeArrowheads="1"/>
              </p:cNvSpPr>
              <p:nvPr/>
            </p:nvSpPr>
            <p:spPr bwMode="auto">
              <a:xfrm>
                <a:off x="3120" y="3792"/>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66"/>
                    </a:solidFill>
                  </a:rPr>
                  <a:t>r</a:t>
                </a:r>
                <a:r>
                  <a:rPr lang="en-US" altLang="en-US" sz="1800" b="1" baseline="-25000">
                    <a:solidFill>
                      <a:srgbClr val="FFFF66"/>
                    </a:solidFill>
                  </a:rPr>
                  <a:t>B</a:t>
                </a:r>
              </a:p>
            </p:txBody>
          </p:sp>
          <p:sp>
            <p:nvSpPr>
              <p:cNvPr id="7212" name="Text Box 142">
                <a:extLst>
                  <a:ext uri="{FF2B5EF4-FFF2-40B4-BE49-F238E27FC236}">
                    <a16:creationId xmlns:a16="http://schemas.microsoft.com/office/drawing/2014/main" id="{A4E4876A-3BE7-4E51-9500-5F5FD1DCCA68}"/>
                  </a:ext>
                </a:extLst>
              </p:cNvPr>
              <p:cNvSpPr txBox="1">
                <a:spLocks noChangeArrowheads="1"/>
              </p:cNvSpPr>
              <p:nvPr/>
            </p:nvSpPr>
            <p:spPr bwMode="auto">
              <a:xfrm>
                <a:off x="3600" y="3792"/>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66"/>
                    </a:solidFill>
                  </a:rPr>
                  <a:t>r</a:t>
                </a:r>
                <a:r>
                  <a:rPr lang="en-US" altLang="en-US" sz="1800" b="1" baseline="-25000">
                    <a:solidFill>
                      <a:srgbClr val="FFFF66"/>
                    </a:solidFill>
                  </a:rPr>
                  <a:t>A</a:t>
                </a:r>
              </a:p>
            </p:txBody>
          </p:sp>
        </p:grpSp>
        <p:grpSp>
          <p:nvGrpSpPr>
            <p:cNvPr id="7175" name="Group 143">
              <a:extLst>
                <a:ext uri="{FF2B5EF4-FFF2-40B4-BE49-F238E27FC236}">
                  <a16:creationId xmlns:a16="http://schemas.microsoft.com/office/drawing/2014/main" id="{1A4FC313-1681-4D4D-96DC-042DC00D066F}"/>
                </a:ext>
              </a:extLst>
            </p:cNvPr>
            <p:cNvGrpSpPr>
              <a:grpSpLocks/>
            </p:cNvGrpSpPr>
            <p:nvPr/>
          </p:nvGrpSpPr>
          <p:grpSpPr bwMode="auto">
            <a:xfrm>
              <a:off x="816" y="3408"/>
              <a:ext cx="1680" cy="720"/>
              <a:chOff x="1152" y="720"/>
              <a:chExt cx="1680" cy="720"/>
            </a:xfrm>
          </p:grpSpPr>
          <p:grpSp>
            <p:nvGrpSpPr>
              <p:cNvPr id="7176" name="Group 144">
                <a:extLst>
                  <a:ext uri="{FF2B5EF4-FFF2-40B4-BE49-F238E27FC236}">
                    <a16:creationId xmlns:a16="http://schemas.microsoft.com/office/drawing/2014/main" id="{8CD5286E-4482-4C66-9E95-5E6957E2E293}"/>
                  </a:ext>
                </a:extLst>
              </p:cNvPr>
              <p:cNvGrpSpPr>
                <a:grpSpLocks/>
              </p:cNvGrpSpPr>
              <p:nvPr/>
            </p:nvGrpSpPr>
            <p:grpSpPr bwMode="auto">
              <a:xfrm rot="10800000">
                <a:off x="1584" y="912"/>
                <a:ext cx="144" cy="336"/>
                <a:chOff x="2832" y="3312"/>
                <a:chExt cx="192" cy="432"/>
              </a:xfrm>
            </p:grpSpPr>
            <p:sp>
              <p:nvSpPr>
                <p:cNvPr id="7193" name="Line 145">
                  <a:extLst>
                    <a:ext uri="{FF2B5EF4-FFF2-40B4-BE49-F238E27FC236}">
                      <a16:creationId xmlns:a16="http://schemas.microsoft.com/office/drawing/2014/main" id="{601655F4-9BCC-4A9A-A2B1-0EB550D05AEF}"/>
                    </a:ext>
                  </a:extLst>
                </p:cNvPr>
                <p:cNvSpPr>
                  <a:spLocks noChangeShapeType="1"/>
                </p:cNvSpPr>
                <p:nvPr/>
              </p:nvSpPr>
              <p:spPr bwMode="auto">
                <a:xfrm>
                  <a:off x="2928" y="3408"/>
                  <a:ext cx="0" cy="240"/>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7194" name="Group 146">
                  <a:extLst>
                    <a:ext uri="{FF2B5EF4-FFF2-40B4-BE49-F238E27FC236}">
                      <a16:creationId xmlns:a16="http://schemas.microsoft.com/office/drawing/2014/main" id="{1DEEC972-6B9D-4E08-9805-45DA5A1AC5B4}"/>
                    </a:ext>
                  </a:extLst>
                </p:cNvPr>
                <p:cNvGrpSpPr>
                  <a:grpSpLocks/>
                </p:cNvGrpSpPr>
                <p:nvPr/>
              </p:nvGrpSpPr>
              <p:grpSpPr bwMode="auto">
                <a:xfrm>
                  <a:off x="2928" y="3312"/>
                  <a:ext cx="96" cy="96"/>
                  <a:chOff x="3168" y="3312"/>
                  <a:chExt cx="96" cy="96"/>
                </a:xfrm>
              </p:grpSpPr>
              <p:sp>
                <p:nvSpPr>
                  <p:cNvPr id="7198" name="Arc 147">
                    <a:extLst>
                      <a:ext uri="{FF2B5EF4-FFF2-40B4-BE49-F238E27FC236}">
                        <a16:creationId xmlns:a16="http://schemas.microsoft.com/office/drawing/2014/main" id="{36F742D5-75E1-443F-87DD-789F640CAA19}"/>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199" name="Arc 148">
                    <a:extLst>
                      <a:ext uri="{FF2B5EF4-FFF2-40B4-BE49-F238E27FC236}">
                        <a16:creationId xmlns:a16="http://schemas.microsoft.com/office/drawing/2014/main" id="{9E002C7F-CCCA-469F-AB55-4319DB09724F}"/>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7195" name="Group 149">
                  <a:extLst>
                    <a:ext uri="{FF2B5EF4-FFF2-40B4-BE49-F238E27FC236}">
                      <a16:creationId xmlns:a16="http://schemas.microsoft.com/office/drawing/2014/main" id="{FA5A83B9-29C1-47D7-9AF9-80A5E491D61E}"/>
                    </a:ext>
                  </a:extLst>
                </p:cNvPr>
                <p:cNvGrpSpPr>
                  <a:grpSpLocks/>
                </p:cNvGrpSpPr>
                <p:nvPr/>
              </p:nvGrpSpPr>
              <p:grpSpPr bwMode="auto">
                <a:xfrm flipH="1" flipV="1">
                  <a:off x="2832" y="3648"/>
                  <a:ext cx="96" cy="96"/>
                  <a:chOff x="3168" y="3312"/>
                  <a:chExt cx="96" cy="96"/>
                </a:xfrm>
              </p:grpSpPr>
              <p:sp>
                <p:nvSpPr>
                  <p:cNvPr id="7196" name="Arc 150">
                    <a:extLst>
                      <a:ext uri="{FF2B5EF4-FFF2-40B4-BE49-F238E27FC236}">
                        <a16:creationId xmlns:a16="http://schemas.microsoft.com/office/drawing/2014/main" id="{945B3FBB-06DC-447D-B2C3-455D20881269}"/>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197" name="Arc 151">
                    <a:extLst>
                      <a:ext uri="{FF2B5EF4-FFF2-40B4-BE49-F238E27FC236}">
                        <a16:creationId xmlns:a16="http://schemas.microsoft.com/office/drawing/2014/main" id="{F470539F-B6E5-4149-B49F-66AB24A4A1FF}"/>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sp>
            <p:nvSpPr>
              <p:cNvPr id="7177" name="Text Box 152">
                <a:extLst>
                  <a:ext uri="{FF2B5EF4-FFF2-40B4-BE49-F238E27FC236}">
                    <a16:creationId xmlns:a16="http://schemas.microsoft.com/office/drawing/2014/main" id="{80D328B7-07D2-4F4B-80FB-6E48659E0112}"/>
                  </a:ext>
                </a:extLst>
              </p:cNvPr>
              <p:cNvSpPr txBox="1">
                <a:spLocks noChangeArrowheads="1"/>
              </p:cNvSpPr>
              <p:nvPr/>
            </p:nvSpPr>
            <p:spPr bwMode="auto">
              <a:xfrm>
                <a:off x="1152" y="1008"/>
                <a:ext cx="52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CC"/>
                    </a:solidFill>
                  </a:rPr>
                  <a:t>W</a:t>
                </a:r>
                <a:r>
                  <a:rPr lang="en-US" altLang="en-US" sz="1800" b="1" baseline="-25000">
                    <a:solidFill>
                      <a:srgbClr val="FFFFCC"/>
                    </a:solidFill>
                  </a:rPr>
                  <a:t>AB</a:t>
                </a:r>
                <a:r>
                  <a:rPr lang="en-US" altLang="en-US" sz="1800" b="1">
                    <a:solidFill>
                      <a:srgbClr val="FFFFCC"/>
                    </a:solidFill>
                  </a:rPr>
                  <a:t> = </a:t>
                </a:r>
              </a:p>
            </p:txBody>
          </p:sp>
          <p:sp>
            <p:nvSpPr>
              <p:cNvPr id="7178" name="Text Box 153">
                <a:extLst>
                  <a:ext uri="{FF2B5EF4-FFF2-40B4-BE49-F238E27FC236}">
                    <a16:creationId xmlns:a16="http://schemas.microsoft.com/office/drawing/2014/main" id="{7CCBBE68-0F73-4202-A074-0567D30EEDB4}"/>
                  </a:ext>
                </a:extLst>
              </p:cNvPr>
              <p:cNvSpPr txBox="1">
                <a:spLocks noChangeArrowheads="1"/>
              </p:cNvSpPr>
              <p:nvPr/>
            </p:nvSpPr>
            <p:spPr bwMode="auto">
              <a:xfrm>
                <a:off x="1680" y="1008"/>
                <a:ext cx="57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CC"/>
                    </a:solidFill>
                  </a:rPr>
                  <a:t>dW = - </a:t>
                </a:r>
              </a:p>
            </p:txBody>
          </p:sp>
          <p:grpSp>
            <p:nvGrpSpPr>
              <p:cNvPr id="7179" name="Group 154">
                <a:extLst>
                  <a:ext uri="{FF2B5EF4-FFF2-40B4-BE49-F238E27FC236}">
                    <a16:creationId xmlns:a16="http://schemas.microsoft.com/office/drawing/2014/main" id="{97FCA1AC-AA81-445C-BA70-21BA3240B1E1}"/>
                  </a:ext>
                </a:extLst>
              </p:cNvPr>
              <p:cNvGrpSpPr>
                <a:grpSpLocks/>
              </p:cNvGrpSpPr>
              <p:nvPr/>
            </p:nvGrpSpPr>
            <p:grpSpPr bwMode="auto">
              <a:xfrm rot="10800000">
                <a:off x="2160" y="912"/>
                <a:ext cx="144" cy="336"/>
                <a:chOff x="2832" y="3312"/>
                <a:chExt cx="192" cy="432"/>
              </a:xfrm>
            </p:grpSpPr>
            <p:sp>
              <p:nvSpPr>
                <p:cNvPr id="7186" name="Line 155">
                  <a:extLst>
                    <a:ext uri="{FF2B5EF4-FFF2-40B4-BE49-F238E27FC236}">
                      <a16:creationId xmlns:a16="http://schemas.microsoft.com/office/drawing/2014/main" id="{42CFF626-15CF-4B5D-B19C-84BC414594E8}"/>
                    </a:ext>
                  </a:extLst>
                </p:cNvPr>
                <p:cNvSpPr>
                  <a:spLocks noChangeShapeType="1"/>
                </p:cNvSpPr>
                <p:nvPr/>
              </p:nvSpPr>
              <p:spPr bwMode="auto">
                <a:xfrm>
                  <a:off x="2928" y="3408"/>
                  <a:ext cx="0" cy="240"/>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7187" name="Group 156">
                  <a:extLst>
                    <a:ext uri="{FF2B5EF4-FFF2-40B4-BE49-F238E27FC236}">
                      <a16:creationId xmlns:a16="http://schemas.microsoft.com/office/drawing/2014/main" id="{B22EFEE3-6279-4286-AE98-42FFF2784B09}"/>
                    </a:ext>
                  </a:extLst>
                </p:cNvPr>
                <p:cNvGrpSpPr>
                  <a:grpSpLocks/>
                </p:cNvGrpSpPr>
                <p:nvPr/>
              </p:nvGrpSpPr>
              <p:grpSpPr bwMode="auto">
                <a:xfrm>
                  <a:off x="2928" y="3312"/>
                  <a:ext cx="96" cy="96"/>
                  <a:chOff x="3168" y="3312"/>
                  <a:chExt cx="96" cy="96"/>
                </a:xfrm>
              </p:grpSpPr>
              <p:sp>
                <p:nvSpPr>
                  <p:cNvPr id="7191" name="Arc 157">
                    <a:extLst>
                      <a:ext uri="{FF2B5EF4-FFF2-40B4-BE49-F238E27FC236}">
                        <a16:creationId xmlns:a16="http://schemas.microsoft.com/office/drawing/2014/main" id="{EC534E98-D7DE-4BE4-96C0-D5B3BD10CCDB}"/>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192" name="Arc 158">
                    <a:extLst>
                      <a:ext uri="{FF2B5EF4-FFF2-40B4-BE49-F238E27FC236}">
                        <a16:creationId xmlns:a16="http://schemas.microsoft.com/office/drawing/2014/main" id="{16FDDCD0-6FD0-451A-8B59-F3628A6631A1}"/>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7188" name="Group 159">
                  <a:extLst>
                    <a:ext uri="{FF2B5EF4-FFF2-40B4-BE49-F238E27FC236}">
                      <a16:creationId xmlns:a16="http://schemas.microsoft.com/office/drawing/2014/main" id="{59C6459E-8429-481E-8C10-5D2373D92AF3}"/>
                    </a:ext>
                  </a:extLst>
                </p:cNvPr>
                <p:cNvGrpSpPr>
                  <a:grpSpLocks/>
                </p:cNvGrpSpPr>
                <p:nvPr/>
              </p:nvGrpSpPr>
              <p:grpSpPr bwMode="auto">
                <a:xfrm flipH="1" flipV="1">
                  <a:off x="2832" y="3648"/>
                  <a:ext cx="96" cy="96"/>
                  <a:chOff x="3168" y="3312"/>
                  <a:chExt cx="96" cy="96"/>
                </a:xfrm>
              </p:grpSpPr>
              <p:sp>
                <p:nvSpPr>
                  <p:cNvPr id="7189" name="Arc 160">
                    <a:extLst>
                      <a:ext uri="{FF2B5EF4-FFF2-40B4-BE49-F238E27FC236}">
                        <a16:creationId xmlns:a16="http://schemas.microsoft.com/office/drawing/2014/main" id="{D89AD263-2BF4-4F34-9014-D22A15BB1FC8}"/>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190" name="Arc 161">
                    <a:extLst>
                      <a:ext uri="{FF2B5EF4-FFF2-40B4-BE49-F238E27FC236}">
                        <a16:creationId xmlns:a16="http://schemas.microsoft.com/office/drawing/2014/main" id="{8784B5F1-5172-4359-9B6F-657B70667E87}"/>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grpSp>
            <p:nvGrpSpPr>
              <p:cNvPr id="7180" name="Group 162">
                <a:extLst>
                  <a:ext uri="{FF2B5EF4-FFF2-40B4-BE49-F238E27FC236}">
                    <a16:creationId xmlns:a16="http://schemas.microsoft.com/office/drawing/2014/main" id="{BDAE75D7-5BFC-4343-AA0A-A483340F8E35}"/>
                  </a:ext>
                </a:extLst>
              </p:cNvPr>
              <p:cNvGrpSpPr>
                <a:grpSpLocks/>
              </p:cNvGrpSpPr>
              <p:nvPr/>
            </p:nvGrpSpPr>
            <p:grpSpPr bwMode="auto">
              <a:xfrm>
                <a:off x="2256" y="1008"/>
                <a:ext cx="576" cy="231"/>
                <a:chOff x="1536" y="1824"/>
                <a:chExt cx="576" cy="231"/>
              </a:xfrm>
            </p:grpSpPr>
            <p:sp>
              <p:nvSpPr>
                <p:cNvPr id="7183" name="Text Box 163">
                  <a:extLst>
                    <a:ext uri="{FF2B5EF4-FFF2-40B4-BE49-F238E27FC236}">
                      <a16:creationId xmlns:a16="http://schemas.microsoft.com/office/drawing/2014/main" id="{24D330C9-92F5-472E-B1A5-3B3943AE1A58}"/>
                    </a:ext>
                  </a:extLst>
                </p:cNvPr>
                <p:cNvSpPr txBox="1">
                  <a:spLocks noChangeArrowheads="1"/>
                </p:cNvSpPr>
                <p:nvPr/>
              </p:nvSpPr>
              <p:spPr bwMode="auto">
                <a:xfrm>
                  <a:off x="1536" y="1824"/>
                  <a:ext cx="57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FF00"/>
                      </a:solidFill>
                    </a:rPr>
                    <a:t>E . d</a:t>
                  </a:r>
                  <a:r>
                    <a:rPr lang="en-US" altLang="en-US" sz="1800" b="1">
                      <a:solidFill>
                        <a:srgbClr val="00FF00"/>
                      </a:solidFill>
                      <a:latin typeface="ItalicC" pitchFamily="2" charset="0"/>
                    </a:rPr>
                    <a:t>l</a:t>
                  </a:r>
                </a:p>
              </p:txBody>
            </p:sp>
            <p:sp>
              <p:nvSpPr>
                <p:cNvPr id="7184" name="Line 164">
                  <a:extLst>
                    <a:ext uri="{FF2B5EF4-FFF2-40B4-BE49-F238E27FC236}">
                      <a16:creationId xmlns:a16="http://schemas.microsoft.com/office/drawing/2014/main" id="{87123266-50C5-47A2-9364-1F45F902A327}"/>
                    </a:ext>
                  </a:extLst>
                </p:cNvPr>
                <p:cNvSpPr>
                  <a:spLocks noChangeShapeType="1"/>
                </p:cNvSpPr>
                <p:nvPr/>
              </p:nvSpPr>
              <p:spPr bwMode="auto">
                <a:xfrm>
                  <a:off x="1584" y="1824"/>
                  <a:ext cx="144" cy="0"/>
                </a:xfrm>
                <a:prstGeom prst="line">
                  <a:avLst/>
                </a:prstGeom>
                <a:noFill/>
                <a:ln w="12700">
                  <a:solidFill>
                    <a:srgbClr val="FFFFCC"/>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85" name="Line 165">
                  <a:extLst>
                    <a:ext uri="{FF2B5EF4-FFF2-40B4-BE49-F238E27FC236}">
                      <a16:creationId xmlns:a16="http://schemas.microsoft.com/office/drawing/2014/main" id="{F8D0AEBD-A15A-4D06-88BD-75D824A9C2A1}"/>
                    </a:ext>
                  </a:extLst>
                </p:cNvPr>
                <p:cNvSpPr>
                  <a:spLocks noChangeShapeType="1"/>
                </p:cNvSpPr>
                <p:nvPr/>
              </p:nvSpPr>
              <p:spPr bwMode="auto">
                <a:xfrm>
                  <a:off x="1824" y="1824"/>
                  <a:ext cx="144" cy="0"/>
                </a:xfrm>
                <a:prstGeom prst="line">
                  <a:avLst/>
                </a:prstGeom>
                <a:noFill/>
                <a:ln w="12700">
                  <a:solidFill>
                    <a:srgbClr val="FFFFCC"/>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7181" name="Text Box 166">
                <a:extLst>
                  <a:ext uri="{FF2B5EF4-FFF2-40B4-BE49-F238E27FC236}">
                    <a16:creationId xmlns:a16="http://schemas.microsoft.com/office/drawing/2014/main" id="{2E62BE3D-0213-42C5-837E-EFFACFC7A47E}"/>
                  </a:ext>
                </a:extLst>
              </p:cNvPr>
              <p:cNvSpPr txBox="1">
                <a:spLocks noChangeArrowheads="1"/>
              </p:cNvSpPr>
              <p:nvPr/>
            </p:nvSpPr>
            <p:spPr bwMode="auto">
              <a:xfrm>
                <a:off x="2112" y="1248"/>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00FF00"/>
                    </a:solidFill>
                  </a:rPr>
                  <a:t>A</a:t>
                </a:r>
              </a:p>
            </p:txBody>
          </p:sp>
          <p:sp>
            <p:nvSpPr>
              <p:cNvPr id="7182" name="Text Box 167">
                <a:extLst>
                  <a:ext uri="{FF2B5EF4-FFF2-40B4-BE49-F238E27FC236}">
                    <a16:creationId xmlns:a16="http://schemas.microsoft.com/office/drawing/2014/main" id="{297BEFC6-042A-444A-BCD9-FCB0F45601C9}"/>
                  </a:ext>
                </a:extLst>
              </p:cNvPr>
              <p:cNvSpPr txBox="1">
                <a:spLocks noChangeArrowheads="1"/>
              </p:cNvSpPr>
              <p:nvPr/>
            </p:nvSpPr>
            <p:spPr bwMode="auto">
              <a:xfrm>
                <a:off x="2160" y="720"/>
                <a:ext cx="202"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00FF00"/>
                    </a:solidFill>
                  </a:rPr>
                  <a:t>B</a:t>
                </a:r>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65664"/>
                                        </p:tgtEl>
                                        <p:attrNameLst>
                                          <p:attrName>style.visibility</p:attrName>
                                        </p:attrNameLst>
                                      </p:cBhvr>
                                      <p:to>
                                        <p:strVal val="visible"/>
                                      </p:to>
                                    </p:set>
                                    <p:anim calcmode="lin" valueType="num">
                                      <p:cBhvr>
                                        <p:cTn id="7" dur="500" fill="hold"/>
                                        <p:tgtEl>
                                          <p:spTgt spid="65664"/>
                                        </p:tgtEl>
                                        <p:attrNameLst>
                                          <p:attrName>ppt_w</p:attrName>
                                        </p:attrNameLst>
                                      </p:cBhvr>
                                      <p:tavLst>
                                        <p:tav tm="0">
                                          <p:val>
                                            <p:fltVal val="0"/>
                                          </p:val>
                                        </p:tav>
                                        <p:tav tm="100000">
                                          <p:val>
                                            <p:strVal val="#ppt_w"/>
                                          </p:val>
                                        </p:tav>
                                      </p:tavLst>
                                    </p:anim>
                                    <p:anim calcmode="lin" valueType="num">
                                      <p:cBhvr>
                                        <p:cTn id="8" dur="500" fill="hold"/>
                                        <p:tgtEl>
                                          <p:spTgt spid="65664"/>
                                        </p:tgtEl>
                                        <p:attrNameLst>
                                          <p:attrName>ppt_h</p:attrName>
                                        </p:attrNameLst>
                                      </p:cBhvr>
                                      <p:tavLst>
                                        <p:tav tm="0">
                                          <p:val>
                                            <p:fltVal val="0"/>
                                          </p:val>
                                        </p:tav>
                                        <p:tav tm="100000">
                                          <p:val>
                                            <p:strVal val="#ppt_h"/>
                                          </p:val>
                                        </p:tav>
                                      </p:tavLst>
                                    </p:anim>
                                    <p:animEffect transition="in" filter="fade">
                                      <p:cBhvr>
                                        <p:cTn id="9" dur="500"/>
                                        <p:tgtEl>
                                          <p:spTgt spid="6566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1" fill="hold" nodeType="clickEffect">
                                  <p:stCondLst>
                                    <p:cond delay="0"/>
                                  </p:stCondLst>
                                  <p:childTnLst>
                                    <p:set>
                                      <p:cBhvr>
                                        <p:cTn id="13" dur="1" fill="hold">
                                          <p:stCondLst>
                                            <p:cond delay="0"/>
                                          </p:stCondLst>
                                        </p:cTn>
                                        <p:tgtEl>
                                          <p:spTgt spid="65545">
                                            <p:txEl>
                                              <p:pRg st="0" end="0"/>
                                            </p:txEl>
                                          </p:spTgt>
                                        </p:tgtEl>
                                        <p:attrNameLst>
                                          <p:attrName>style.visibility</p:attrName>
                                        </p:attrNameLst>
                                      </p:cBhvr>
                                      <p:to>
                                        <p:strVal val="visible"/>
                                      </p:to>
                                    </p:set>
                                    <p:animEffect transition="in" filter="wipe(up)">
                                      <p:cBhvr>
                                        <p:cTn id="14" dur="500"/>
                                        <p:tgtEl>
                                          <p:spTgt spid="65545">
                                            <p:txEl>
                                              <p:pRg st="0" end="0"/>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1" fill="hold" nodeType="clickEffect">
                                  <p:stCondLst>
                                    <p:cond delay="0"/>
                                  </p:stCondLst>
                                  <p:childTnLst>
                                    <p:set>
                                      <p:cBhvr>
                                        <p:cTn id="18" dur="1" fill="hold">
                                          <p:stCondLst>
                                            <p:cond delay="0"/>
                                          </p:stCondLst>
                                        </p:cTn>
                                        <p:tgtEl>
                                          <p:spTgt spid="65545">
                                            <p:txEl>
                                              <p:pRg st="1" end="1"/>
                                            </p:txEl>
                                          </p:spTgt>
                                        </p:tgtEl>
                                        <p:attrNameLst>
                                          <p:attrName>style.visibility</p:attrName>
                                        </p:attrNameLst>
                                      </p:cBhvr>
                                      <p:to>
                                        <p:strVal val="visible"/>
                                      </p:to>
                                    </p:set>
                                    <p:animEffect transition="in" filter="wipe(up)">
                                      <p:cBhvr>
                                        <p:cTn id="19" dur="500"/>
                                        <p:tgtEl>
                                          <p:spTgt spid="65545">
                                            <p:txEl>
                                              <p:pRg st="1" end="1"/>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1" fill="hold" nodeType="clickEffect">
                                  <p:stCondLst>
                                    <p:cond delay="0"/>
                                  </p:stCondLst>
                                  <p:childTnLst>
                                    <p:set>
                                      <p:cBhvr>
                                        <p:cTn id="23" dur="1" fill="hold">
                                          <p:stCondLst>
                                            <p:cond delay="0"/>
                                          </p:stCondLst>
                                        </p:cTn>
                                        <p:tgtEl>
                                          <p:spTgt spid="65545">
                                            <p:txEl>
                                              <p:pRg st="2" end="2"/>
                                            </p:txEl>
                                          </p:spTgt>
                                        </p:tgtEl>
                                        <p:attrNameLst>
                                          <p:attrName>style.visibility</p:attrName>
                                        </p:attrNameLst>
                                      </p:cBhvr>
                                      <p:to>
                                        <p:strVal val="visible"/>
                                      </p:to>
                                    </p:set>
                                    <p:animEffect transition="in" filter="wipe(up)">
                                      <p:cBhvr>
                                        <p:cTn id="24" dur="500"/>
                                        <p:tgtEl>
                                          <p:spTgt spid="65545">
                                            <p:txEl>
                                              <p:pRg st="2" end="2"/>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2" presetClass="entr" presetSubtype="1" fill="hold" nodeType="clickEffect">
                                  <p:stCondLst>
                                    <p:cond delay="0"/>
                                  </p:stCondLst>
                                  <p:childTnLst>
                                    <p:set>
                                      <p:cBhvr>
                                        <p:cTn id="28" dur="1" fill="hold">
                                          <p:stCondLst>
                                            <p:cond delay="0"/>
                                          </p:stCondLst>
                                        </p:cTn>
                                        <p:tgtEl>
                                          <p:spTgt spid="65545">
                                            <p:txEl>
                                              <p:pRg st="3" end="3"/>
                                            </p:txEl>
                                          </p:spTgt>
                                        </p:tgtEl>
                                        <p:attrNameLst>
                                          <p:attrName>style.visibility</p:attrName>
                                        </p:attrNameLst>
                                      </p:cBhvr>
                                      <p:to>
                                        <p:strVal val="visible"/>
                                      </p:to>
                                    </p:set>
                                    <p:animEffect transition="in" filter="wipe(up)">
                                      <p:cBhvr>
                                        <p:cTn id="29" dur="500"/>
                                        <p:tgtEl>
                                          <p:spTgt spid="65545">
                                            <p:txEl>
                                              <p:pRg st="3" end="3"/>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3" presetClass="entr" presetSubtype="0" fill="hold" nodeType="clickEffect">
                                  <p:stCondLst>
                                    <p:cond delay="0"/>
                                  </p:stCondLst>
                                  <p:childTnLst>
                                    <p:set>
                                      <p:cBhvr>
                                        <p:cTn id="33" dur="1" fill="hold">
                                          <p:stCondLst>
                                            <p:cond delay="0"/>
                                          </p:stCondLst>
                                        </p:cTn>
                                        <p:tgtEl>
                                          <p:spTgt spid="65623"/>
                                        </p:tgtEl>
                                        <p:attrNameLst>
                                          <p:attrName>style.visibility</p:attrName>
                                        </p:attrNameLst>
                                      </p:cBhvr>
                                      <p:to>
                                        <p:strVal val="visible"/>
                                      </p:to>
                                    </p:set>
                                    <p:anim calcmode="lin" valueType="num">
                                      <p:cBhvr>
                                        <p:cTn id="34" dur="500" fill="hold"/>
                                        <p:tgtEl>
                                          <p:spTgt spid="65623"/>
                                        </p:tgtEl>
                                        <p:attrNameLst>
                                          <p:attrName>ppt_w</p:attrName>
                                        </p:attrNameLst>
                                      </p:cBhvr>
                                      <p:tavLst>
                                        <p:tav tm="0">
                                          <p:val>
                                            <p:fltVal val="0"/>
                                          </p:val>
                                        </p:tav>
                                        <p:tav tm="100000">
                                          <p:val>
                                            <p:strVal val="#ppt_w"/>
                                          </p:val>
                                        </p:tav>
                                      </p:tavLst>
                                    </p:anim>
                                    <p:anim calcmode="lin" valueType="num">
                                      <p:cBhvr>
                                        <p:cTn id="35" dur="500" fill="hold"/>
                                        <p:tgtEl>
                                          <p:spTgt spid="65623"/>
                                        </p:tgtEl>
                                        <p:attrNameLst>
                                          <p:attrName>ppt_h</p:attrName>
                                        </p:attrNameLst>
                                      </p:cBhvr>
                                      <p:tavLst>
                                        <p:tav tm="0">
                                          <p:val>
                                            <p:fltVal val="0"/>
                                          </p:val>
                                        </p:tav>
                                        <p:tav tm="100000">
                                          <p:val>
                                            <p:strVal val="#ppt_h"/>
                                          </p:val>
                                        </p:tav>
                                      </p:tavLst>
                                    </p:anim>
                                    <p:animEffect transition="in" filter="fade">
                                      <p:cBhvr>
                                        <p:cTn id="36" dur="500"/>
                                        <p:tgtEl>
                                          <p:spTgt spid="65623"/>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22" presetClass="entr" presetSubtype="1" fill="hold" nodeType="clickEffect">
                                  <p:stCondLst>
                                    <p:cond delay="0"/>
                                  </p:stCondLst>
                                  <p:childTnLst>
                                    <p:set>
                                      <p:cBhvr>
                                        <p:cTn id="40" dur="1" fill="hold">
                                          <p:stCondLst>
                                            <p:cond delay="0"/>
                                          </p:stCondLst>
                                        </p:cTn>
                                        <p:tgtEl>
                                          <p:spTgt spid="65585">
                                            <p:txEl>
                                              <p:pRg st="0" end="0"/>
                                            </p:txEl>
                                          </p:spTgt>
                                        </p:tgtEl>
                                        <p:attrNameLst>
                                          <p:attrName>style.visibility</p:attrName>
                                        </p:attrNameLst>
                                      </p:cBhvr>
                                      <p:to>
                                        <p:strVal val="visible"/>
                                      </p:to>
                                    </p:set>
                                    <p:animEffect transition="in" filter="wipe(up)">
                                      <p:cBhvr>
                                        <p:cTn id="41" dur="500"/>
                                        <p:tgtEl>
                                          <p:spTgt spid="65585">
                                            <p:txEl>
                                              <p:pRg st="0" end="0"/>
                                            </p:txEl>
                                          </p:spTgt>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22" presetClass="entr" presetSubtype="1" fill="hold" nodeType="clickEffect">
                                  <p:stCondLst>
                                    <p:cond delay="0"/>
                                  </p:stCondLst>
                                  <p:childTnLst>
                                    <p:set>
                                      <p:cBhvr>
                                        <p:cTn id="45" dur="1" fill="hold">
                                          <p:stCondLst>
                                            <p:cond delay="0"/>
                                          </p:stCondLst>
                                        </p:cTn>
                                        <p:tgtEl>
                                          <p:spTgt spid="65585">
                                            <p:txEl>
                                              <p:pRg st="1" end="1"/>
                                            </p:txEl>
                                          </p:spTgt>
                                        </p:tgtEl>
                                        <p:attrNameLst>
                                          <p:attrName>style.visibility</p:attrName>
                                        </p:attrNameLst>
                                      </p:cBhvr>
                                      <p:to>
                                        <p:strVal val="visible"/>
                                      </p:to>
                                    </p:set>
                                    <p:animEffect transition="in" filter="wipe(up)">
                                      <p:cBhvr>
                                        <p:cTn id="46" dur="500"/>
                                        <p:tgtEl>
                                          <p:spTgt spid="6558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834" name="Rectangle 138">
            <a:extLst>
              <a:ext uri="{FF2B5EF4-FFF2-40B4-BE49-F238E27FC236}">
                <a16:creationId xmlns:a16="http://schemas.microsoft.com/office/drawing/2014/main" id="{5529C2D3-2BDF-48DC-B500-E6DD007C96D4}"/>
              </a:ext>
            </a:extLst>
          </p:cNvPr>
          <p:cNvSpPr>
            <a:spLocks noChangeArrowheads="1"/>
          </p:cNvSpPr>
          <p:nvPr/>
        </p:nvSpPr>
        <p:spPr bwMode="auto">
          <a:xfrm>
            <a:off x="152400" y="457200"/>
            <a:ext cx="88392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9999FF"/>
                </a:solidFill>
              </a:rPr>
              <a:t>Electric potential is a physical quantity which determines the flow of charges from one body to another.</a:t>
            </a:r>
          </a:p>
          <a:p>
            <a:pPr eaLnBrk="1" hangingPunct="1">
              <a:spcBef>
                <a:spcPct val="50000"/>
              </a:spcBef>
              <a:buFontTx/>
              <a:buNone/>
            </a:pPr>
            <a:r>
              <a:rPr lang="en-US" altLang="en-US" sz="1800" b="1">
                <a:solidFill>
                  <a:srgbClr val="00FFFF"/>
                </a:solidFill>
              </a:rPr>
              <a:t>It is a physical quantity that determines the degree of electrification of a body.</a:t>
            </a:r>
          </a:p>
          <a:p>
            <a:pPr eaLnBrk="1" hangingPunct="1">
              <a:spcBef>
                <a:spcPct val="50000"/>
              </a:spcBef>
              <a:buFontTx/>
              <a:buNone/>
            </a:pPr>
            <a:r>
              <a:rPr lang="en-US" altLang="en-US" sz="1800" b="1">
                <a:solidFill>
                  <a:srgbClr val="FF66FF"/>
                </a:solidFill>
              </a:rPr>
              <a:t>Electric Potential at a point in the electric field is defined as the work done in moving (without any acceleration) a unit positive charge from infinity to that point against the electrostatic force irrespective of the path followed.</a:t>
            </a:r>
          </a:p>
        </p:txBody>
      </p:sp>
      <p:sp>
        <p:nvSpPr>
          <p:cNvPr id="29835" name="Text Box 139">
            <a:extLst>
              <a:ext uri="{FF2B5EF4-FFF2-40B4-BE49-F238E27FC236}">
                <a16:creationId xmlns:a16="http://schemas.microsoft.com/office/drawing/2014/main" id="{2B219178-577A-4B02-90D0-61552E29FC43}"/>
              </a:ext>
            </a:extLst>
          </p:cNvPr>
          <p:cNvSpPr txBox="1">
            <a:spLocks noChangeArrowheads="1"/>
          </p:cNvSpPr>
          <p:nvPr/>
        </p:nvSpPr>
        <p:spPr bwMode="auto">
          <a:xfrm>
            <a:off x="152400" y="44450"/>
            <a:ext cx="25908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200" b="1">
                <a:solidFill>
                  <a:srgbClr val="FFFF66"/>
                </a:solidFill>
              </a:rPr>
              <a:t>Electric Potential:</a:t>
            </a:r>
          </a:p>
        </p:txBody>
      </p:sp>
      <p:grpSp>
        <p:nvGrpSpPr>
          <p:cNvPr id="29876" name="Group 180">
            <a:extLst>
              <a:ext uri="{FF2B5EF4-FFF2-40B4-BE49-F238E27FC236}">
                <a16:creationId xmlns:a16="http://schemas.microsoft.com/office/drawing/2014/main" id="{AE5ACB30-0CDC-49A5-90E8-E94BE9E573B8}"/>
              </a:ext>
            </a:extLst>
          </p:cNvPr>
          <p:cNvGrpSpPr>
            <a:grpSpLocks/>
          </p:cNvGrpSpPr>
          <p:nvPr/>
        </p:nvGrpSpPr>
        <p:grpSpPr bwMode="auto">
          <a:xfrm>
            <a:off x="228600" y="2590800"/>
            <a:ext cx="4267200" cy="1143000"/>
            <a:chOff x="1680" y="1584"/>
            <a:chExt cx="2688" cy="720"/>
          </a:xfrm>
        </p:grpSpPr>
        <p:grpSp>
          <p:nvGrpSpPr>
            <p:cNvPr id="9266" name="Group 141">
              <a:extLst>
                <a:ext uri="{FF2B5EF4-FFF2-40B4-BE49-F238E27FC236}">
                  <a16:creationId xmlns:a16="http://schemas.microsoft.com/office/drawing/2014/main" id="{07811761-B303-4A18-A8E1-D55FF9A891AD}"/>
                </a:ext>
              </a:extLst>
            </p:cNvPr>
            <p:cNvGrpSpPr>
              <a:grpSpLocks/>
            </p:cNvGrpSpPr>
            <p:nvPr/>
          </p:nvGrpSpPr>
          <p:grpSpPr bwMode="auto">
            <a:xfrm>
              <a:off x="2784" y="1707"/>
              <a:ext cx="1584" cy="501"/>
              <a:chOff x="2352" y="3552"/>
              <a:chExt cx="1584" cy="501"/>
            </a:xfrm>
          </p:grpSpPr>
          <p:sp>
            <p:nvSpPr>
              <p:cNvPr id="9282" name="Text Box 142">
                <a:extLst>
                  <a:ext uri="{FF2B5EF4-FFF2-40B4-BE49-F238E27FC236}">
                    <a16:creationId xmlns:a16="http://schemas.microsoft.com/office/drawing/2014/main" id="{A8E7164C-943B-4FFB-A829-57E418240986}"/>
                  </a:ext>
                </a:extLst>
              </p:cNvPr>
              <p:cNvSpPr txBox="1">
                <a:spLocks noChangeArrowheads="1"/>
              </p:cNvSpPr>
              <p:nvPr/>
            </p:nvSpPr>
            <p:spPr bwMode="auto">
              <a:xfrm>
                <a:off x="2352" y="3705"/>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99"/>
                    </a:solidFill>
                  </a:rPr>
                  <a:t>=</a:t>
                </a:r>
                <a:endParaRPr lang="en-US" altLang="en-US" sz="1800" b="1">
                  <a:solidFill>
                    <a:srgbClr val="FF9999"/>
                  </a:solidFill>
                  <a:cs typeface="Arial" panose="020B0604020202020204" pitchFamily="34" charset="0"/>
                </a:endParaRPr>
              </a:p>
            </p:txBody>
          </p:sp>
          <p:sp>
            <p:nvSpPr>
              <p:cNvPr id="9283" name="Rectangle 143">
                <a:extLst>
                  <a:ext uri="{FF2B5EF4-FFF2-40B4-BE49-F238E27FC236}">
                    <a16:creationId xmlns:a16="http://schemas.microsoft.com/office/drawing/2014/main" id="{090EFE8A-65DB-41BF-B8A0-2CAB2506BCDF}"/>
                  </a:ext>
                </a:extLst>
              </p:cNvPr>
              <p:cNvSpPr>
                <a:spLocks noChangeArrowheads="1"/>
              </p:cNvSpPr>
              <p:nvPr/>
            </p:nvSpPr>
            <p:spPr bwMode="auto">
              <a:xfrm>
                <a:off x="3600" y="3552"/>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99"/>
                    </a:solidFill>
                  </a:rPr>
                  <a:t>1</a:t>
                </a:r>
                <a:endParaRPr lang="en-US" altLang="en-US" sz="1800">
                  <a:solidFill>
                    <a:srgbClr val="FF9999"/>
                  </a:solidFill>
                </a:endParaRPr>
              </a:p>
            </p:txBody>
          </p:sp>
          <p:sp>
            <p:nvSpPr>
              <p:cNvPr id="9284" name="Rectangle 144">
                <a:extLst>
                  <a:ext uri="{FF2B5EF4-FFF2-40B4-BE49-F238E27FC236}">
                    <a16:creationId xmlns:a16="http://schemas.microsoft.com/office/drawing/2014/main" id="{73268AE0-5273-45EA-89BD-A5B4AC832755}"/>
                  </a:ext>
                </a:extLst>
              </p:cNvPr>
              <p:cNvSpPr>
                <a:spLocks noChangeArrowheads="1"/>
              </p:cNvSpPr>
              <p:nvPr/>
            </p:nvSpPr>
            <p:spPr bwMode="auto">
              <a:xfrm>
                <a:off x="3120" y="3561"/>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99"/>
                    </a:solidFill>
                  </a:rPr>
                  <a:t>1</a:t>
                </a:r>
                <a:endParaRPr lang="en-US" altLang="en-US" sz="1800">
                  <a:solidFill>
                    <a:srgbClr val="FF9999"/>
                  </a:solidFill>
                </a:endParaRPr>
              </a:p>
            </p:txBody>
          </p:sp>
          <p:sp>
            <p:nvSpPr>
              <p:cNvPr id="9285" name="Rectangle 145">
                <a:extLst>
                  <a:ext uri="{FF2B5EF4-FFF2-40B4-BE49-F238E27FC236}">
                    <a16:creationId xmlns:a16="http://schemas.microsoft.com/office/drawing/2014/main" id="{E326F9A7-ED85-4ED0-A296-500B214B841D}"/>
                  </a:ext>
                </a:extLst>
              </p:cNvPr>
              <p:cNvSpPr>
                <a:spLocks noChangeArrowheads="1"/>
              </p:cNvSpPr>
              <p:nvPr/>
            </p:nvSpPr>
            <p:spPr bwMode="auto">
              <a:xfrm>
                <a:off x="2640" y="3591"/>
                <a:ext cx="3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99"/>
                    </a:solidFill>
                  </a:rPr>
                  <a:t>qq</a:t>
                </a:r>
                <a:r>
                  <a:rPr lang="en-US" altLang="en-US" sz="1800" b="1" baseline="-25000">
                    <a:solidFill>
                      <a:srgbClr val="FF9999"/>
                    </a:solidFill>
                  </a:rPr>
                  <a:t>0</a:t>
                </a:r>
              </a:p>
            </p:txBody>
          </p:sp>
          <p:sp>
            <p:nvSpPr>
              <p:cNvPr id="9286" name="Rectangle 146">
                <a:extLst>
                  <a:ext uri="{FF2B5EF4-FFF2-40B4-BE49-F238E27FC236}">
                    <a16:creationId xmlns:a16="http://schemas.microsoft.com/office/drawing/2014/main" id="{EA46C0DC-9FCA-4152-9363-B3ED19DB0391}"/>
                  </a:ext>
                </a:extLst>
              </p:cNvPr>
              <p:cNvSpPr>
                <a:spLocks noChangeArrowheads="1"/>
              </p:cNvSpPr>
              <p:nvPr/>
            </p:nvSpPr>
            <p:spPr bwMode="auto">
              <a:xfrm>
                <a:off x="2597" y="3822"/>
                <a:ext cx="42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99"/>
                    </a:solidFill>
                  </a:rPr>
                  <a:t>4</a:t>
                </a:r>
                <a:r>
                  <a:rPr lang="el-GR" altLang="en-US" sz="1800" b="1">
                    <a:solidFill>
                      <a:srgbClr val="FF9999"/>
                    </a:solidFill>
                    <a:cs typeface="Arial" panose="020B0604020202020204" pitchFamily="34" charset="0"/>
                  </a:rPr>
                  <a:t>πε</a:t>
                </a:r>
                <a:r>
                  <a:rPr lang="en-US" altLang="en-US" sz="1800" b="1" baseline="-25000">
                    <a:solidFill>
                      <a:srgbClr val="FF9999"/>
                    </a:solidFill>
                    <a:cs typeface="Arial" panose="020B0604020202020204" pitchFamily="34" charset="0"/>
                  </a:rPr>
                  <a:t>0</a:t>
                </a:r>
                <a:endParaRPr lang="el-GR" altLang="en-US" sz="1800" b="1" baseline="-25000">
                  <a:solidFill>
                    <a:srgbClr val="FF9999"/>
                  </a:solidFill>
                  <a:cs typeface="Arial" panose="020B0604020202020204" pitchFamily="34" charset="0"/>
                </a:endParaRPr>
              </a:p>
            </p:txBody>
          </p:sp>
          <p:sp>
            <p:nvSpPr>
              <p:cNvPr id="9287" name="Line 147">
                <a:extLst>
                  <a:ext uri="{FF2B5EF4-FFF2-40B4-BE49-F238E27FC236}">
                    <a16:creationId xmlns:a16="http://schemas.microsoft.com/office/drawing/2014/main" id="{C862E048-FA9E-4D36-AB72-011F9C0864BA}"/>
                  </a:ext>
                </a:extLst>
              </p:cNvPr>
              <p:cNvSpPr>
                <a:spLocks noChangeShapeType="1"/>
              </p:cNvSpPr>
              <p:nvPr/>
            </p:nvSpPr>
            <p:spPr bwMode="auto">
              <a:xfrm>
                <a:off x="2592" y="3831"/>
                <a:ext cx="384" cy="0"/>
              </a:xfrm>
              <a:prstGeom prst="line">
                <a:avLst/>
              </a:prstGeom>
              <a:noFill/>
              <a:ln w="19050">
                <a:solidFill>
                  <a:srgbClr val="FF99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288" name="Text Box 148">
                <a:extLst>
                  <a:ext uri="{FF2B5EF4-FFF2-40B4-BE49-F238E27FC236}">
                    <a16:creationId xmlns:a16="http://schemas.microsoft.com/office/drawing/2014/main" id="{608880A4-C062-4028-B661-4EE38658264A}"/>
                  </a:ext>
                </a:extLst>
              </p:cNvPr>
              <p:cNvSpPr txBox="1">
                <a:spLocks noChangeArrowheads="1"/>
              </p:cNvSpPr>
              <p:nvPr/>
            </p:nvSpPr>
            <p:spPr bwMode="auto">
              <a:xfrm>
                <a:off x="3792" y="3580"/>
                <a:ext cx="144"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600">
                    <a:solidFill>
                      <a:srgbClr val="FF9999"/>
                    </a:solidFill>
                  </a:rPr>
                  <a:t>]</a:t>
                </a:r>
              </a:p>
            </p:txBody>
          </p:sp>
          <p:sp>
            <p:nvSpPr>
              <p:cNvPr id="9289" name="Text Box 149">
                <a:extLst>
                  <a:ext uri="{FF2B5EF4-FFF2-40B4-BE49-F238E27FC236}">
                    <a16:creationId xmlns:a16="http://schemas.microsoft.com/office/drawing/2014/main" id="{6AF83F5A-0374-49CE-AC23-71E20EBA7083}"/>
                  </a:ext>
                </a:extLst>
              </p:cNvPr>
              <p:cNvSpPr txBox="1">
                <a:spLocks noChangeArrowheads="1"/>
              </p:cNvSpPr>
              <p:nvPr/>
            </p:nvSpPr>
            <p:spPr bwMode="auto">
              <a:xfrm>
                <a:off x="2976" y="3600"/>
                <a:ext cx="144"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600">
                    <a:solidFill>
                      <a:srgbClr val="FF9999"/>
                    </a:solidFill>
                  </a:rPr>
                  <a:t>[</a:t>
                </a:r>
              </a:p>
            </p:txBody>
          </p:sp>
          <p:sp>
            <p:nvSpPr>
              <p:cNvPr id="9290" name="Text Box 150">
                <a:extLst>
                  <a:ext uri="{FF2B5EF4-FFF2-40B4-BE49-F238E27FC236}">
                    <a16:creationId xmlns:a16="http://schemas.microsoft.com/office/drawing/2014/main" id="{856975B6-07D6-4785-BE34-F9529E94F90E}"/>
                  </a:ext>
                </a:extLst>
              </p:cNvPr>
              <p:cNvSpPr txBox="1">
                <a:spLocks noChangeArrowheads="1"/>
              </p:cNvSpPr>
              <p:nvPr/>
            </p:nvSpPr>
            <p:spPr bwMode="auto">
              <a:xfrm>
                <a:off x="3408" y="3705"/>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99"/>
                    </a:solidFill>
                  </a:rPr>
                  <a:t>-</a:t>
                </a:r>
              </a:p>
            </p:txBody>
          </p:sp>
          <p:sp>
            <p:nvSpPr>
              <p:cNvPr id="9291" name="Line 151">
                <a:extLst>
                  <a:ext uri="{FF2B5EF4-FFF2-40B4-BE49-F238E27FC236}">
                    <a16:creationId xmlns:a16="http://schemas.microsoft.com/office/drawing/2014/main" id="{5790AA33-371B-4E63-B41D-D0B199C6111B}"/>
                  </a:ext>
                </a:extLst>
              </p:cNvPr>
              <p:cNvSpPr>
                <a:spLocks noChangeShapeType="1"/>
              </p:cNvSpPr>
              <p:nvPr/>
            </p:nvSpPr>
            <p:spPr bwMode="auto">
              <a:xfrm>
                <a:off x="3120" y="3840"/>
                <a:ext cx="240" cy="0"/>
              </a:xfrm>
              <a:prstGeom prst="line">
                <a:avLst/>
              </a:prstGeom>
              <a:noFill/>
              <a:ln w="19050">
                <a:solidFill>
                  <a:srgbClr val="FF99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292" name="Line 152">
                <a:extLst>
                  <a:ext uri="{FF2B5EF4-FFF2-40B4-BE49-F238E27FC236}">
                    <a16:creationId xmlns:a16="http://schemas.microsoft.com/office/drawing/2014/main" id="{89D5BC08-0F61-4C3A-9B0E-A7ABE25453A7}"/>
                  </a:ext>
                </a:extLst>
              </p:cNvPr>
              <p:cNvSpPr>
                <a:spLocks noChangeShapeType="1"/>
              </p:cNvSpPr>
              <p:nvPr/>
            </p:nvSpPr>
            <p:spPr bwMode="auto">
              <a:xfrm>
                <a:off x="3600" y="3840"/>
                <a:ext cx="240" cy="0"/>
              </a:xfrm>
              <a:prstGeom prst="line">
                <a:avLst/>
              </a:prstGeom>
              <a:noFill/>
              <a:ln w="19050">
                <a:solidFill>
                  <a:srgbClr val="FF99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293" name="Text Box 153">
                <a:extLst>
                  <a:ext uri="{FF2B5EF4-FFF2-40B4-BE49-F238E27FC236}">
                    <a16:creationId xmlns:a16="http://schemas.microsoft.com/office/drawing/2014/main" id="{60F8A646-384F-453D-98DC-17BA0D7847EE}"/>
                  </a:ext>
                </a:extLst>
              </p:cNvPr>
              <p:cNvSpPr txBox="1">
                <a:spLocks noChangeArrowheads="1"/>
              </p:cNvSpPr>
              <p:nvPr/>
            </p:nvSpPr>
            <p:spPr bwMode="auto">
              <a:xfrm>
                <a:off x="3120" y="3792"/>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99"/>
                    </a:solidFill>
                  </a:rPr>
                  <a:t>r</a:t>
                </a:r>
                <a:r>
                  <a:rPr lang="en-US" altLang="en-US" sz="1800" b="1" baseline="-25000">
                    <a:solidFill>
                      <a:srgbClr val="FF9999"/>
                    </a:solidFill>
                  </a:rPr>
                  <a:t>B</a:t>
                </a:r>
              </a:p>
            </p:txBody>
          </p:sp>
          <p:sp>
            <p:nvSpPr>
              <p:cNvPr id="9294" name="Text Box 154">
                <a:extLst>
                  <a:ext uri="{FF2B5EF4-FFF2-40B4-BE49-F238E27FC236}">
                    <a16:creationId xmlns:a16="http://schemas.microsoft.com/office/drawing/2014/main" id="{BAF3196F-75AE-46DD-8A50-44B1289DA577}"/>
                  </a:ext>
                </a:extLst>
              </p:cNvPr>
              <p:cNvSpPr txBox="1">
                <a:spLocks noChangeArrowheads="1"/>
              </p:cNvSpPr>
              <p:nvPr/>
            </p:nvSpPr>
            <p:spPr bwMode="auto">
              <a:xfrm>
                <a:off x="3600" y="3792"/>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99"/>
                    </a:solidFill>
                  </a:rPr>
                  <a:t>r</a:t>
                </a:r>
                <a:r>
                  <a:rPr lang="en-US" altLang="en-US" sz="1800" b="1" baseline="-25000">
                    <a:solidFill>
                      <a:srgbClr val="FF9999"/>
                    </a:solidFill>
                  </a:rPr>
                  <a:t>A</a:t>
                </a:r>
              </a:p>
            </p:txBody>
          </p:sp>
        </p:grpSp>
        <p:sp>
          <p:nvSpPr>
            <p:cNvPr id="9267" name="Text Box 164">
              <a:extLst>
                <a:ext uri="{FF2B5EF4-FFF2-40B4-BE49-F238E27FC236}">
                  <a16:creationId xmlns:a16="http://schemas.microsoft.com/office/drawing/2014/main" id="{BF5F4C73-6D3A-4291-BD1E-7D1EAB7BAE36}"/>
                </a:ext>
              </a:extLst>
            </p:cNvPr>
            <p:cNvSpPr txBox="1">
              <a:spLocks noChangeArrowheads="1"/>
            </p:cNvSpPr>
            <p:nvPr/>
          </p:nvSpPr>
          <p:spPr bwMode="auto">
            <a:xfrm>
              <a:off x="1680" y="1872"/>
              <a:ext cx="62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99"/>
                  </a:solidFill>
                </a:rPr>
                <a:t>W</a:t>
              </a:r>
              <a:r>
                <a:rPr lang="en-US" altLang="en-US" sz="1800" b="1" baseline="-25000">
                  <a:solidFill>
                    <a:srgbClr val="FF9999"/>
                  </a:solidFill>
                </a:rPr>
                <a:t>AB</a:t>
              </a:r>
              <a:r>
                <a:rPr lang="en-US" altLang="en-US" sz="1800" b="1">
                  <a:solidFill>
                    <a:srgbClr val="FF9999"/>
                  </a:solidFill>
                </a:rPr>
                <a:t> = - </a:t>
              </a:r>
            </a:p>
          </p:txBody>
        </p:sp>
        <p:grpSp>
          <p:nvGrpSpPr>
            <p:cNvPr id="9268" name="Group 166">
              <a:extLst>
                <a:ext uri="{FF2B5EF4-FFF2-40B4-BE49-F238E27FC236}">
                  <a16:creationId xmlns:a16="http://schemas.microsoft.com/office/drawing/2014/main" id="{558272AC-5D75-425E-B408-6765AC23FAA9}"/>
                </a:ext>
              </a:extLst>
            </p:cNvPr>
            <p:cNvGrpSpPr>
              <a:grpSpLocks/>
            </p:cNvGrpSpPr>
            <p:nvPr/>
          </p:nvGrpSpPr>
          <p:grpSpPr bwMode="auto">
            <a:xfrm rot="10800000">
              <a:off x="2256" y="1776"/>
              <a:ext cx="144" cy="336"/>
              <a:chOff x="2832" y="3312"/>
              <a:chExt cx="192" cy="432"/>
            </a:xfrm>
          </p:grpSpPr>
          <p:sp>
            <p:nvSpPr>
              <p:cNvPr id="9275" name="Line 167">
                <a:extLst>
                  <a:ext uri="{FF2B5EF4-FFF2-40B4-BE49-F238E27FC236}">
                    <a16:creationId xmlns:a16="http://schemas.microsoft.com/office/drawing/2014/main" id="{D8F0B682-941C-4FDD-A28E-6D845B38C65E}"/>
                  </a:ext>
                </a:extLst>
              </p:cNvPr>
              <p:cNvSpPr>
                <a:spLocks noChangeShapeType="1"/>
              </p:cNvSpPr>
              <p:nvPr/>
            </p:nvSpPr>
            <p:spPr bwMode="auto">
              <a:xfrm>
                <a:off x="2928" y="3408"/>
                <a:ext cx="0" cy="240"/>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9276" name="Group 168">
                <a:extLst>
                  <a:ext uri="{FF2B5EF4-FFF2-40B4-BE49-F238E27FC236}">
                    <a16:creationId xmlns:a16="http://schemas.microsoft.com/office/drawing/2014/main" id="{487468E2-E73A-4BA8-AB55-D5FE51FFE5BB}"/>
                  </a:ext>
                </a:extLst>
              </p:cNvPr>
              <p:cNvGrpSpPr>
                <a:grpSpLocks/>
              </p:cNvGrpSpPr>
              <p:nvPr/>
            </p:nvGrpSpPr>
            <p:grpSpPr bwMode="auto">
              <a:xfrm>
                <a:off x="2928" y="3312"/>
                <a:ext cx="96" cy="96"/>
                <a:chOff x="3168" y="3312"/>
                <a:chExt cx="96" cy="96"/>
              </a:xfrm>
            </p:grpSpPr>
            <p:sp>
              <p:nvSpPr>
                <p:cNvPr id="9280" name="Arc 169">
                  <a:extLst>
                    <a:ext uri="{FF2B5EF4-FFF2-40B4-BE49-F238E27FC236}">
                      <a16:creationId xmlns:a16="http://schemas.microsoft.com/office/drawing/2014/main" id="{6EA4E576-7405-4101-BFD5-5B8F892445CD}"/>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9281" name="Arc 170">
                  <a:extLst>
                    <a:ext uri="{FF2B5EF4-FFF2-40B4-BE49-F238E27FC236}">
                      <a16:creationId xmlns:a16="http://schemas.microsoft.com/office/drawing/2014/main" id="{1A19FFC4-CB5A-42CA-824E-0229ED576ED6}"/>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9277" name="Group 171">
                <a:extLst>
                  <a:ext uri="{FF2B5EF4-FFF2-40B4-BE49-F238E27FC236}">
                    <a16:creationId xmlns:a16="http://schemas.microsoft.com/office/drawing/2014/main" id="{98E6511B-F348-424F-BB1D-50A63714EC19}"/>
                  </a:ext>
                </a:extLst>
              </p:cNvPr>
              <p:cNvGrpSpPr>
                <a:grpSpLocks/>
              </p:cNvGrpSpPr>
              <p:nvPr/>
            </p:nvGrpSpPr>
            <p:grpSpPr bwMode="auto">
              <a:xfrm flipH="1" flipV="1">
                <a:off x="2832" y="3648"/>
                <a:ext cx="96" cy="96"/>
                <a:chOff x="3168" y="3312"/>
                <a:chExt cx="96" cy="96"/>
              </a:xfrm>
            </p:grpSpPr>
            <p:sp>
              <p:nvSpPr>
                <p:cNvPr id="9278" name="Arc 172">
                  <a:extLst>
                    <a:ext uri="{FF2B5EF4-FFF2-40B4-BE49-F238E27FC236}">
                      <a16:creationId xmlns:a16="http://schemas.microsoft.com/office/drawing/2014/main" id="{15F77819-0F51-4175-BBEB-39F70D4AE541}"/>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9279" name="Arc 173">
                  <a:extLst>
                    <a:ext uri="{FF2B5EF4-FFF2-40B4-BE49-F238E27FC236}">
                      <a16:creationId xmlns:a16="http://schemas.microsoft.com/office/drawing/2014/main" id="{30662BC1-984D-4E55-8DC1-A6E537E07199}"/>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grpSp>
          <p:nvGrpSpPr>
            <p:cNvPr id="9269" name="Group 174">
              <a:extLst>
                <a:ext uri="{FF2B5EF4-FFF2-40B4-BE49-F238E27FC236}">
                  <a16:creationId xmlns:a16="http://schemas.microsoft.com/office/drawing/2014/main" id="{7CB5345D-70ED-4BE3-BFCD-1E0774D6A782}"/>
                </a:ext>
              </a:extLst>
            </p:cNvPr>
            <p:cNvGrpSpPr>
              <a:grpSpLocks/>
            </p:cNvGrpSpPr>
            <p:nvPr/>
          </p:nvGrpSpPr>
          <p:grpSpPr bwMode="auto">
            <a:xfrm>
              <a:off x="2352" y="1872"/>
              <a:ext cx="576" cy="231"/>
              <a:chOff x="1536" y="1824"/>
              <a:chExt cx="576" cy="231"/>
            </a:xfrm>
          </p:grpSpPr>
          <p:sp>
            <p:nvSpPr>
              <p:cNvPr id="9272" name="Text Box 175">
                <a:extLst>
                  <a:ext uri="{FF2B5EF4-FFF2-40B4-BE49-F238E27FC236}">
                    <a16:creationId xmlns:a16="http://schemas.microsoft.com/office/drawing/2014/main" id="{C13FBF33-60C2-4301-9B64-D27217E906B5}"/>
                  </a:ext>
                </a:extLst>
              </p:cNvPr>
              <p:cNvSpPr txBox="1">
                <a:spLocks noChangeArrowheads="1"/>
              </p:cNvSpPr>
              <p:nvPr/>
            </p:nvSpPr>
            <p:spPr bwMode="auto">
              <a:xfrm>
                <a:off x="1536" y="1824"/>
                <a:ext cx="57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99"/>
                    </a:solidFill>
                  </a:rPr>
                  <a:t>E . d</a:t>
                </a:r>
                <a:r>
                  <a:rPr lang="en-US" altLang="en-US" sz="1800" b="1">
                    <a:solidFill>
                      <a:srgbClr val="FF9999"/>
                    </a:solidFill>
                    <a:latin typeface="ItalicC" pitchFamily="2" charset="0"/>
                  </a:rPr>
                  <a:t>l</a:t>
                </a:r>
              </a:p>
            </p:txBody>
          </p:sp>
          <p:sp>
            <p:nvSpPr>
              <p:cNvPr id="9273" name="Line 176">
                <a:extLst>
                  <a:ext uri="{FF2B5EF4-FFF2-40B4-BE49-F238E27FC236}">
                    <a16:creationId xmlns:a16="http://schemas.microsoft.com/office/drawing/2014/main" id="{3DFDC77E-4907-418A-876E-5F548B9324FA}"/>
                  </a:ext>
                </a:extLst>
              </p:cNvPr>
              <p:cNvSpPr>
                <a:spLocks noChangeShapeType="1"/>
              </p:cNvSpPr>
              <p:nvPr/>
            </p:nvSpPr>
            <p:spPr bwMode="auto">
              <a:xfrm>
                <a:off x="1584" y="1824"/>
                <a:ext cx="144" cy="0"/>
              </a:xfrm>
              <a:prstGeom prst="line">
                <a:avLst/>
              </a:prstGeom>
              <a:noFill/>
              <a:ln w="12700">
                <a:solidFill>
                  <a:srgbClr val="FF9999"/>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274" name="Line 177">
                <a:extLst>
                  <a:ext uri="{FF2B5EF4-FFF2-40B4-BE49-F238E27FC236}">
                    <a16:creationId xmlns:a16="http://schemas.microsoft.com/office/drawing/2014/main" id="{25DF02AC-EB2B-437F-A2B5-7C751CCA2035}"/>
                  </a:ext>
                </a:extLst>
              </p:cNvPr>
              <p:cNvSpPr>
                <a:spLocks noChangeShapeType="1"/>
              </p:cNvSpPr>
              <p:nvPr/>
            </p:nvSpPr>
            <p:spPr bwMode="auto">
              <a:xfrm>
                <a:off x="1824" y="1824"/>
                <a:ext cx="144" cy="0"/>
              </a:xfrm>
              <a:prstGeom prst="line">
                <a:avLst/>
              </a:prstGeom>
              <a:noFill/>
              <a:ln w="12700">
                <a:solidFill>
                  <a:srgbClr val="FF9999"/>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9270" name="Text Box 178">
              <a:extLst>
                <a:ext uri="{FF2B5EF4-FFF2-40B4-BE49-F238E27FC236}">
                  <a16:creationId xmlns:a16="http://schemas.microsoft.com/office/drawing/2014/main" id="{8E90A256-1C5B-4810-8C70-125C4778F93F}"/>
                </a:ext>
              </a:extLst>
            </p:cNvPr>
            <p:cNvSpPr txBox="1">
              <a:spLocks noChangeArrowheads="1"/>
            </p:cNvSpPr>
            <p:nvPr/>
          </p:nvSpPr>
          <p:spPr bwMode="auto">
            <a:xfrm>
              <a:off x="2208" y="2112"/>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FF9999"/>
                  </a:solidFill>
                </a:rPr>
                <a:t>A</a:t>
              </a:r>
            </a:p>
          </p:txBody>
        </p:sp>
        <p:sp>
          <p:nvSpPr>
            <p:cNvPr id="9271" name="Text Box 179">
              <a:extLst>
                <a:ext uri="{FF2B5EF4-FFF2-40B4-BE49-F238E27FC236}">
                  <a16:creationId xmlns:a16="http://schemas.microsoft.com/office/drawing/2014/main" id="{22132D8F-F1FD-4D09-A827-885254AE1AC0}"/>
                </a:ext>
              </a:extLst>
            </p:cNvPr>
            <p:cNvSpPr txBox="1">
              <a:spLocks noChangeArrowheads="1"/>
            </p:cNvSpPr>
            <p:nvPr/>
          </p:nvSpPr>
          <p:spPr bwMode="auto">
            <a:xfrm>
              <a:off x="2256" y="1584"/>
              <a:ext cx="202"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FF9999"/>
                  </a:solidFill>
                </a:rPr>
                <a:t>B</a:t>
              </a:r>
            </a:p>
          </p:txBody>
        </p:sp>
      </p:grpSp>
      <p:grpSp>
        <p:nvGrpSpPr>
          <p:cNvPr id="29911" name="Group 215">
            <a:extLst>
              <a:ext uri="{FF2B5EF4-FFF2-40B4-BE49-F238E27FC236}">
                <a16:creationId xmlns:a16="http://schemas.microsoft.com/office/drawing/2014/main" id="{1D39A2E2-A58D-4F80-B347-2C0C0E9350F3}"/>
              </a:ext>
            </a:extLst>
          </p:cNvPr>
          <p:cNvGrpSpPr>
            <a:grpSpLocks/>
          </p:cNvGrpSpPr>
          <p:nvPr/>
        </p:nvGrpSpPr>
        <p:grpSpPr bwMode="auto">
          <a:xfrm>
            <a:off x="5638800" y="2819400"/>
            <a:ext cx="3124200" cy="795338"/>
            <a:chOff x="2400" y="2523"/>
            <a:chExt cx="1968" cy="501"/>
          </a:xfrm>
        </p:grpSpPr>
        <p:grpSp>
          <p:nvGrpSpPr>
            <p:cNvPr id="9249" name="Group 182">
              <a:extLst>
                <a:ext uri="{FF2B5EF4-FFF2-40B4-BE49-F238E27FC236}">
                  <a16:creationId xmlns:a16="http://schemas.microsoft.com/office/drawing/2014/main" id="{F6F15087-5AE0-4F44-AA8C-C6E4D9921D48}"/>
                </a:ext>
              </a:extLst>
            </p:cNvPr>
            <p:cNvGrpSpPr>
              <a:grpSpLocks/>
            </p:cNvGrpSpPr>
            <p:nvPr/>
          </p:nvGrpSpPr>
          <p:grpSpPr bwMode="auto">
            <a:xfrm>
              <a:off x="2784" y="2523"/>
              <a:ext cx="1584" cy="501"/>
              <a:chOff x="2352" y="3552"/>
              <a:chExt cx="1584" cy="501"/>
            </a:xfrm>
          </p:grpSpPr>
          <p:sp>
            <p:nvSpPr>
              <p:cNvPr id="9253" name="Text Box 183">
                <a:extLst>
                  <a:ext uri="{FF2B5EF4-FFF2-40B4-BE49-F238E27FC236}">
                    <a16:creationId xmlns:a16="http://schemas.microsoft.com/office/drawing/2014/main" id="{FC53DB44-A5A5-4034-BD23-8DAE9B155B71}"/>
                  </a:ext>
                </a:extLst>
              </p:cNvPr>
              <p:cNvSpPr txBox="1">
                <a:spLocks noChangeArrowheads="1"/>
              </p:cNvSpPr>
              <p:nvPr/>
            </p:nvSpPr>
            <p:spPr bwMode="auto">
              <a:xfrm>
                <a:off x="2352" y="3705"/>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99FF66"/>
                    </a:solidFill>
                  </a:rPr>
                  <a:t>=</a:t>
                </a:r>
                <a:endParaRPr lang="en-US" altLang="en-US" sz="1800" b="1">
                  <a:solidFill>
                    <a:srgbClr val="99FF66"/>
                  </a:solidFill>
                  <a:cs typeface="Arial" panose="020B0604020202020204" pitchFamily="34" charset="0"/>
                </a:endParaRPr>
              </a:p>
            </p:txBody>
          </p:sp>
          <p:sp>
            <p:nvSpPr>
              <p:cNvPr id="9254" name="Rectangle 184">
                <a:extLst>
                  <a:ext uri="{FF2B5EF4-FFF2-40B4-BE49-F238E27FC236}">
                    <a16:creationId xmlns:a16="http://schemas.microsoft.com/office/drawing/2014/main" id="{8CF7B7E7-C5AE-4A4C-A584-5E9C2DB62A79}"/>
                  </a:ext>
                </a:extLst>
              </p:cNvPr>
              <p:cNvSpPr>
                <a:spLocks noChangeArrowheads="1"/>
              </p:cNvSpPr>
              <p:nvPr/>
            </p:nvSpPr>
            <p:spPr bwMode="auto">
              <a:xfrm>
                <a:off x="3600" y="3552"/>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99FF66"/>
                    </a:solidFill>
                  </a:rPr>
                  <a:t>1</a:t>
                </a:r>
                <a:endParaRPr lang="en-US" altLang="en-US" sz="1800">
                  <a:solidFill>
                    <a:srgbClr val="99FF66"/>
                  </a:solidFill>
                </a:endParaRPr>
              </a:p>
            </p:txBody>
          </p:sp>
          <p:sp>
            <p:nvSpPr>
              <p:cNvPr id="9255" name="Rectangle 185">
                <a:extLst>
                  <a:ext uri="{FF2B5EF4-FFF2-40B4-BE49-F238E27FC236}">
                    <a16:creationId xmlns:a16="http://schemas.microsoft.com/office/drawing/2014/main" id="{CD98B5BE-3855-40E0-8211-5FD1521A196E}"/>
                  </a:ext>
                </a:extLst>
              </p:cNvPr>
              <p:cNvSpPr>
                <a:spLocks noChangeArrowheads="1"/>
              </p:cNvSpPr>
              <p:nvPr/>
            </p:nvSpPr>
            <p:spPr bwMode="auto">
              <a:xfrm>
                <a:off x="3120" y="3561"/>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99FF66"/>
                    </a:solidFill>
                  </a:rPr>
                  <a:t>1</a:t>
                </a:r>
                <a:endParaRPr lang="en-US" altLang="en-US" sz="1800">
                  <a:solidFill>
                    <a:srgbClr val="99FF66"/>
                  </a:solidFill>
                </a:endParaRPr>
              </a:p>
            </p:txBody>
          </p:sp>
          <p:sp>
            <p:nvSpPr>
              <p:cNvPr id="9256" name="Rectangle 186">
                <a:extLst>
                  <a:ext uri="{FF2B5EF4-FFF2-40B4-BE49-F238E27FC236}">
                    <a16:creationId xmlns:a16="http://schemas.microsoft.com/office/drawing/2014/main" id="{1E16F3F5-7907-4FF5-A0B6-1AB7F3F5A60F}"/>
                  </a:ext>
                </a:extLst>
              </p:cNvPr>
              <p:cNvSpPr>
                <a:spLocks noChangeArrowheads="1"/>
              </p:cNvSpPr>
              <p:nvPr/>
            </p:nvSpPr>
            <p:spPr bwMode="auto">
              <a:xfrm>
                <a:off x="2640" y="3591"/>
                <a:ext cx="3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99FF66"/>
                    </a:solidFill>
                  </a:rPr>
                  <a:t> q</a:t>
                </a:r>
                <a:endParaRPr lang="en-US" altLang="en-US" sz="1800" b="1" baseline="-25000">
                  <a:solidFill>
                    <a:srgbClr val="99FF66"/>
                  </a:solidFill>
                </a:endParaRPr>
              </a:p>
            </p:txBody>
          </p:sp>
          <p:sp>
            <p:nvSpPr>
              <p:cNvPr id="9257" name="Rectangle 187">
                <a:extLst>
                  <a:ext uri="{FF2B5EF4-FFF2-40B4-BE49-F238E27FC236}">
                    <a16:creationId xmlns:a16="http://schemas.microsoft.com/office/drawing/2014/main" id="{705965DC-FDD8-433C-B6B8-3F059FCD5473}"/>
                  </a:ext>
                </a:extLst>
              </p:cNvPr>
              <p:cNvSpPr>
                <a:spLocks noChangeArrowheads="1"/>
              </p:cNvSpPr>
              <p:nvPr/>
            </p:nvSpPr>
            <p:spPr bwMode="auto">
              <a:xfrm>
                <a:off x="2597" y="3822"/>
                <a:ext cx="42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99FF66"/>
                    </a:solidFill>
                  </a:rPr>
                  <a:t>4</a:t>
                </a:r>
                <a:r>
                  <a:rPr lang="el-GR" altLang="en-US" sz="1800" b="1">
                    <a:solidFill>
                      <a:srgbClr val="99FF66"/>
                    </a:solidFill>
                    <a:cs typeface="Arial" panose="020B0604020202020204" pitchFamily="34" charset="0"/>
                  </a:rPr>
                  <a:t>πε</a:t>
                </a:r>
                <a:r>
                  <a:rPr lang="en-US" altLang="en-US" sz="1800" b="1" baseline="-25000">
                    <a:solidFill>
                      <a:srgbClr val="99FF66"/>
                    </a:solidFill>
                    <a:cs typeface="Arial" panose="020B0604020202020204" pitchFamily="34" charset="0"/>
                  </a:rPr>
                  <a:t>0</a:t>
                </a:r>
                <a:endParaRPr lang="el-GR" altLang="en-US" sz="1800" b="1" baseline="-25000">
                  <a:solidFill>
                    <a:srgbClr val="99FF66"/>
                  </a:solidFill>
                  <a:cs typeface="Arial" panose="020B0604020202020204" pitchFamily="34" charset="0"/>
                </a:endParaRPr>
              </a:p>
            </p:txBody>
          </p:sp>
          <p:sp>
            <p:nvSpPr>
              <p:cNvPr id="9258" name="Line 188">
                <a:extLst>
                  <a:ext uri="{FF2B5EF4-FFF2-40B4-BE49-F238E27FC236}">
                    <a16:creationId xmlns:a16="http://schemas.microsoft.com/office/drawing/2014/main" id="{F93CB3BC-EAEB-4486-ABDD-8FBBF7974114}"/>
                  </a:ext>
                </a:extLst>
              </p:cNvPr>
              <p:cNvSpPr>
                <a:spLocks noChangeShapeType="1"/>
              </p:cNvSpPr>
              <p:nvPr/>
            </p:nvSpPr>
            <p:spPr bwMode="auto">
              <a:xfrm>
                <a:off x="2592" y="3831"/>
                <a:ext cx="384" cy="0"/>
              </a:xfrm>
              <a:prstGeom prst="line">
                <a:avLst/>
              </a:prstGeom>
              <a:noFill/>
              <a:ln w="19050">
                <a:solidFill>
                  <a:srgbClr val="99FF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259" name="Text Box 189">
                <a:extLst>
                  <a:ext uri="{FF2B5EF4-FFF2-40B4-BE49-F238E27FC236}">
                    <a16:creationId xmlns:a16="http://schemas.microsoft.com/office/drawing/2014/main" id="{4726A5D3-0E50-4393-A393-293752AB6980}"/>
                  </a:ext>
                </a:extLst>
              </p:cNvPr>
              <p:cNvSpPr txBox="1">
                <a:spLocks noChangeArrowheads="1"/>
              </p:cNvSpPr>
              <p:nvPr/>
            </p:nvSpPr>
            <p:spPr bwMode="auto">
              <a:xfrm>
                <a:off x="3792" y="3580"/>
                <a:ext cx="144"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600">
                    <a:solidFill>
                      <a:srgbClr val="99FF66"/>
                    </a:solidFill>
                  </a:rPr>
                  <a:t>]</a:t>
                </a:r>
              </a:p>
            </p:txBody>
          </p:sp>
          <p:sp>
            <p:nvSpPr>
              <p:cNvPr id="9260" name="Text Box 190">
                <a:extLst>
                  <a:ext uri="{FF2B5EF4-FFF2-40B4-BE49-F238E27FC236}">
                    <a16:creationId xmlns:a16="http://schemas.microsoft.com/office/drawing/2014/main" id="{1320F347-BE75-4D26-809D-24FA9E40B198}"/>
                  </a:ext>
                </a:extLst>
              </p:cNvPr>
              <p:cNvSpPr txBox="1">
                <a:spLocks noChangeArrowheads="1"/>
              </p:cNvSpPr>
              <p:nvPr/>
            </p:nvSpPr>
            <p:spPr bwMode="auto">
              <a:xfrm>
                <a:off x="2976" y="3600"/>
                <a:ext cx="144"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600">
                    <a:solidFill>
                      <a:srgbClr val="99FF66"/>
                    </a:solidFill>
                  </a:rPr>
                  <a:t>[</a:t>
                </a:r>
              </a:p>
            </p:txBody>
          </p:sp>
          <p:sp>
            <p:nvSpPr>
              <p:cNvPr id="9261" name="Text Box 191">
                <a:extLst>
                  <a:ext uri="{FF2B5EF4-FFF2-40B4-BE49-F238E27FC236}">
                    <a16:creationId xmlns:a16="http://schemas.microsoft.com/office/drawing/2014/main" id="{33EBEF39-6B3E-42BC-A3A8-9269BD666E16}"/>
                  </a:ext>
                </a:extLst>
              </p:cNvPr>
              <p:cNvSpPr txBox="1">
                <a:spLocks noChangeArrowheads="1"/>
              </p:cNvSpPr>
              <p:nvPr/>
            </p:nvSpPr>
            <p:spPr bwMode="auto">
              <a:xfrm>
                <a:off x="3408" y="3705"/>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99FF66"/>
                    </a:solidFill>
                  </a:rPr>
                  <a:t>-</a:t>
                </a:r>
              </a:p>
            </p:txBody>
          </p:sp>
          <p:sp>
            <p:nvSpPr>
              <p:cNvPr id="9262" name="Line 192">
                <a:extLst>
                  <a:ext uri="{FF2B5EF4-FFF2-40B4-BE49-F238E27FC236}">
                    <a16:creationId xmlns:a16="http://schemas.microsoft.com/office/drawing/2014/main" id="{5849A08C-190F-4C55-9013-916B7C9B89C1}"/>
                  </a:ext>
                </a:extLst>
              </p:cNvPr>
              <p:cNvSpPr>
                <a:spLocks noChangeShapeType="1"/>
              </p:cNvSpPr>
              <p:nvPr/>
            </p:nvSpPr>
            <p:spPr bwMode="auto">
              <a:xfrm>
                <a:off x="3120" y="3840"/>
                <a:ext cx="240" cy="0"/>
              </a:xfrm>
              <a:prstGeom prst="line">
                <a:avLst/>
              </a:prstGeom>
              <a:noFill/>
              <a:ln w="19050">
                <a:solidFill>
                  <a:srgbClr val="99FF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263" name="Line 193">
                <a:extLst>
                  <a:ext uri="{FF2B5EF4-FFF2-40B4-BE49-F238E27FC236}">
                    <a16:creationId xmlns:a16="http://schemas.microsoft.com/office/drawing/2014/main" id="{F8B06827-5B09-472E-953D-A26C550AA7D5}"/>
                  </a:ext>
                </a:extLst>
              </p:cNvPr>
              <p:cNvSpPr>
                <a:spLocks noChangeShapeType="1"/>
              </p:cNvSpPr>
              <p:nvPr/>
            </p:nvSpPr>
            <p:spPr bwMode="auto">
              <a:xfrm>
                <a:off x="3600" y="3840"/>
                <a:ext cx="240" cy="0"/>
              </a:xfrm>
              <a:prstGeom prst="line">
                <a:avLst/>
              </a:prstGeom>
              <a:noFill/>
              <a:ln w="19050">
                <a:solidFill>
                  <a:srgbClr val="99FF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264" name="Text Box 194">
                <a:extLst>
                  <a:ext uri="{FF2B5EF4-FFF2-40B4-BE49-F238E27FC236}">
                    <a16:creationId xmlns:a16="http://schemas.microsoft.com/office/drawing/2014/main" id="{7D45A557-5FDF-4C44-8589-34D95178374E}"/>
                  </a:ext>
                </a:extLst>
              </p:cNvPr>
              <p:cNvSpPr txBox="1">
                <a:spLocks noChangeArrowheads="1"/>
              </p:cNvSpPr>
              <p:nvPr/>
            </p:nvSpPr>
            <p:spPr bwMode="auto">
              <a:xfrm>
                <a:off x="3120" y="3792"/>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99FF66"/>
                    </a:solidFill>
                  </a:rPr>
                  <a:t>r</a:t>
                </a:r>
                <a:r>
                  <a:rPr lang="en-US" altLang="en-US" sz="1800" b="1" baseline="-25000">
                    <a:solidFill>
                      <a:srgbClr val="99FF66"/>
                    </a:solidFill>
                  </a:rPr>
                  <a:t>B</a:t>
                </a:r>
              </a:p>
            </p:txBody>
          </p:sp>
          <p:sp>
            <p:nvSpPr>
              <p:cNvPr id="9265" name="Text Box 195">
                <a:extLst>
                  <a:ext uri="{FF2B5EF4-FFF2-40B4-BE49-F238E27FC236}">
                    <a16:creationId xmlns:a16="http://schemas.microsoft.com/office/drawing/2014/main" id="{C6C88D7F-8527-4AAD-BBFD-A91CB3D13277}"/>
                  </a:ext>
                </a:extLst>
              </p:cNvPr>
              <p:cNvSpPr txBox="1">
                <a:spLocks noChangeArrowheads="1"/>
              </p:cNvSpPr>
              <p:nvPr/>
            </p:nvSpPr>
            <p:spPr bwMode="auto">
              <a:xfrm>
                <a:off x="3600" y="3792"/>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99FF66"/>
                    </a:solidFill>
                  </a:rPr>
                  <a:t>r</a:t>
                </a:r>
                <a:r>
                  <a:rPr lang="en-US" altLang="en-US" sz="1800" b="1" baseline="-25000">
                    <a:solidFill>
                      <a:srgbClr val="99FF66"/>
                    </a:solidFill>
                  </a:rPr>
                  <a:t>A</a:t>
                </a:r>
              </a:p>
            </p:txBody>
          </p:sp>
        </p:grpSp>
        <p:sp>
          <p:nvSpPr>
            <p:cNvPr id="9250" name="Text Box 196">
              <a:extLst>
                <a:ext uri="{FF2B5EF4-FFF2-40B4-BE49-F238E27FC236}">
                  <a16:creationId xmlns:a16="http://schemas.microsoft.com/office/drawing/2014/main" id="{F78DBD29-914A-46F1-9594-F563E7E6F1EA}"/>
                </a:ext>
              </a:extLst>
            </p:cNvPr>
            <p:cNvSpPr txBox="1">
              <a:spLocks noChangeArrowheads="1"/>
            </p:cNvSpPr>
            <p:nvPr/>
          </p:nvSpPr>
          <p:spPr bwMode="auto">
            <a:xfrm>
              <a:off x="2400" y="2544"/>
              <a:ext cx="43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99FF66"/>
                  </a:solidFill>
                </a:rPr>
                <a:t>W</a:t>
              </a:r>
              <a:r>
                <a:rPr lang="en-US" altLang="en-US" sz="1800" b="1" baseline="-25000">
                  <a:solidFill>
                    <a:srgbClr val="99FF66"/>
                  </a:solidFill>
                </a:rPr>
                <a:t>AB</a:t>
              </a:r>
              <a:endParaRPr lang="en-US" altLang="en-US" sz="1800" b="1">
                <a:solidFill>
                  <a:srgbClr val="99FF66"/>
                </a:solidFill>
              </a:endParaRPr>
            </a:p>
          </p:txBody>
        </p:sp>
        <p:sp>
          <p:nvSpPr>
            <p:cNvPr id="9251" name="Rectangle 211">
              <a:extLst>
                <a:ext uri="{FF2B5EF4-FFF2-40B4-BE49-F238E27FC236}">
                  <a16:creationId xmlns:a16="http://schemas.microsoft.com/office/drawing/2014/main" id="{EC9464C3-182B-469C-8256-20367414ACFF}"/>
                </a:ext>
              </a:extLst>
            </p:cNvPr>
            <p:cNvSpPr>
              <a:spLocks noChangeArrowheads="1"/>
            </p:cNvSpPr>
            <p:nvPr/>
          </p:nvSpPr>
          <p:spPr bwMode="auto">
            <a:xfrm>
              <a:off x="2448" y="2745"/>
              <a:ext cx="25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99FF66"/>
                  </a:solidFill>
                </a:rPr>
                <a:t>q</a:t>
              </a:r>
              <a:r>
                <a:rPr lang="en-US" altLang="en-US" sz="1800" b="1" baseline="-25000">
                  <a:solidFill>
                    <a:srgbClr val="99FF66"/>
                  </a:solidFill>
                </a:rPr>
                <a:t>0</a:t>
              </a:r>
            </a:p>
          </p:txBody>
        </p:sp>
        <p:sp>
          <p:nvSpPr>
            <p:cNvPr id="9252" name="Line 213">
              <a:extLst>
                <a:ext uri="{FF2B5EF4-FFF2-40B4-BE49-F238E27FC236}">
                  <a16:creationId xmlns:a16="http://schemas.microsoft.com/office/drawing/2014/main" id="{B61A5253-ABD7-4BD8-AA35-CAFE9D2E4A6D}"/>
                </a:ext>
              </a:extLst>
            </p:cNvPr>
            <p:cNvSpPr>
              <a:spLocks noChangeShapeType="1"/>
            </p:cNvSpPr>
            <p:nvPr/>
          </p:nvSpPr>
          <p:spPr bwMode="auto">
            <a:xfrm>
              <a:off x="2400" y="2784"/>
              <a:ext cx="336" cy="0"/>
            </a:xfrm>
            <a:prstGeom prst="line">
              <a:avLst/>
            </a:prstGeom>
            <a:noFill/>
            <a:ln w="19050">
              <a:solidFill>
                <a:srgbClr val="99FF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29912" name="Text Box 216">
            <a:extLst>
              <a:ext uri="{FF2B5EF4-FFF2-40B4-BE49-F238E27FC236}">
                <a16:creationId xmlns:a16="http://schemas.microsoft.com/office/drawing/2014/main" id="{B4985C26-9B68-4318-B1DA-48B71711A328}"/>
              </a:ext>
            </a:extLst>
          </p:cNvPr>
          <p:cNvSpPr txBox="1">
            <a:spLocks noChangeArrowheads="1"/>
          </p:cNvSpPr>
          <p:nvPr/>
        </p:nvSpPr>
        <p:spPr bwMode="auto">
          <a:xfrm>
            <a:off x="152400" y="3733800"/>
            <a:ext cx="2895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CCCC00"/>
                </a:solidFill>
              </a:rPr>
              <a:t>According to definition, </a:t>
            </a:r>
          </a:p>
        </p:txBody>
      </p:sp>
      <p:sp>
        <p:nvSpPr>
          <p:cNvPr id="29913" name="Rectangle 217">
            <a:extLst>
              <a:ext uri="{FF2B5EF4-FFF2-40B4-BE49-F238E27FC236}">
                <a16:creationId xmlns:a16="http://schemas.microsoft.com/office/drawing/2014/main" id="{A6FA69D4-EECA-45BE-AD35-2572DC0AB15E}"/>
              </a:ext>
            </a:extLst>
          </p:cNvPr>
          <p:cNvSpPr>
            <a:spLocks noChangeArrowheads="1"/>
          </p:cNvSpPr>
          <p:nvPr/>
        </p:nvSpPr>
        <p:spPr bwMode="auto">
          <a:xfrm>
            <a:off x="3048000" y="3733800"/>
            <a:ext cx="57912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CC"/>
                </a:solidFill>
              </a:rPr>
              <a:t>r</a:t>
            </a:r>
            <a:r>
              <a:rPr lang="en-US" altLang="en-US" sz="1800" b="1" baseline="-25000">
                <a:solidFill>
                  <a:srgbClr val="FFFFCC"/>
                </a:solidFill>
              </a:rPr>
              <a:t>A </a:t>
            </a:r>
            <a:r>
              <a:rPr lang="en-US" altLang="en-US" sz="1800" b="1">
                <a:solidFill>
                  <a:srgbClr val="FFFFCC"/>
                </a:solidFill>
              </a:rPr>
              <a:t>= </a:t>
            </a:r>
            <a:r>
              <a:rPr lang="en-US" altLang="en-US" sz="1800" b="1">
                <a:solidFill>
                  <a:srgbClr val="FFFFCC"/>
                </a:solidFill>
                <a:cs typeface="Arial" panose="020B0604020202020204" pitchFamily="34" charset="0"/>
              </a:rPr>
              <a:t>∞  and</a:t>
            </a:r>
            <a:r>
              <a:rPr lang="en-US" altLang="en-US" sz="1800" b="1" baseline="-25000">
                <a:solidFill>
                  <a:srgbClr val="FFFFCC"/>
                </a:solidFill>
                <a:cs typeface="Arial" panose="020B0604020202020204" pitchFamily="34" charset="0"/>
              </a:rPr>
              <a:t>  </a:t>
            </a:r>
            <a:r>
              <a:rPr lang="en-US" altLang="en-US" sz="1800" b="1">
                <a:solidFill>
                  <a:srgbClr val="FFFFCC"/>
                </a:solidFill>
              </a:rPr>
              <a:t>r</a:t>
            </a:r>
            <a:r>
              <a:rPr lang="en-US" altLang="en-US" sz="1800" b="1" baseline="-25000">
                <a:solidFill>
                  <a:srgbClr val="FFFFCC"/>
                </a:solidFill>
              </a:rPr>
              <a:t>B</a:t>
            </a:r>
            <a:r>
              <a:rPr lang="en-US" altLang="en-US" sz="1800" b="1">
                <a:solidFill>
                  <a:srgbClr val="FFFFCC"/>
                </a:solidFill>
              </a:rPr>
              <a:t> = r   </a:t>
            </a:r>
          </a:p>
          <a:p>
            <a:pPr eaLnBrk="1" hangingPunct="1">
              <a:spcBef>
                <a:spcPct val="50000"/>
              </a:spcBef>
              <a:buFontTx/>
              <a:buNone/>
            </a:pPr>
            <a:r>
              <a:rPr lang="en-US" altLang="en-US" sz="1800" b="1">
                <a:solidFill>
                  <a:srgbClr val="CCCCFF"/>
                </a:solidFill>
              </a:rPr>
              <a:t>(where r is the distance from the source charge  and the point of consideration)</a:t>
            </a:r>
            <a:endParaRPr lang="en-US" altLang="en-US" sz="1800" b="1" baseline="-25000">
              <a:solidFill>
                <a:srgbClr val="CCCCFF"/>
              </a:solidFill>
              <a:cs typeface="Arial" panose="020B0604020202020204" pitchFamily="34" charset="0"/>
            </a:endParaRPr>
          </a:p>
        </p:txBody>
      </p:sp>
      <p:grpSp>
        <p:nvGrpSpPr>
          <p:cNvPr id="29933" name="Group 237">
            <a:extLst>
              <a:ext uri="{FF2B5EF4-FFF2-40B4-BE49-F238E27FC236}">
                <a16:creationId xmlns:a16="http://schemas.microsoft.com/office/drawing/2014/main" id="{3945CA7B-A3B8-4DCA-87C0-6C5092CDE541}"/>
              </a:ext>
            </a:extLst>
          </p:cNvPr>
          <p:cNvGrpSpPr>
            <a:grpSpLocks/>
          </p:cNvGrpSpPr>
          <p:nvPr/>
        </p:nvGrpSpPr>
        <p:grpSpPr bwMode="auto">
          <a:xfrm>
            <a:off x="381000" y="5181600"/>
            <a:ext cx="152400" cy="152400"/>
            <a:chOff x="3168" y="1392"/>
            <a:chExt cx="144" cy="144"/>
          </a:xfrm>
        </p:grpSpPr>
        <p:sp>
          <p:nvSpPr>
            <p:cNvPr id="9246" name="Oval 238">
              <a:extLst>
                <a:ext uri="{FF2B5EF4-FFF2-40B4-BE49-F238E27FC236}">
                  <a16:creationId xmlns:a16="http://schemas.microsoft.com/office/drawing/2014/main" id="{8208FC91-8A59-44AF-B144-4D704E9CEB09}"/>
                </a:ext>
              </a:extLst>
            </p:cNvPr>
            <p:cNvSpPr>
              <a:spLocks noChangeArrowheads="1"/>
            </p:cNvSpPr>
            <p:nvPr/>
          </p:nvSpPr>
          <p:spPr bwMode="auto">
            <a:xfrm>
              <a:off x="3168" y="1488"/>
              <a:ext cx="48" cy="48"/>
            </a:xfrm>
            <a:prstGeom prst="ellipse">
              <a:avLst/>
            </a:prstGeom>
            <a:solidFill>
              <a:srgbClr val="FF66FF"/>
            </a:solidFill>
            <a:ln w="9525">
              <a:solidFill>
                <a:srgbClr val="FF66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9247" name="Oval 239">
              <a:extLst>
                <a:ext uri="{FF2B5EF4-FFF2-40B4-BE49-F238E27FC236}">
                  <a16:creationId xmlns:a16="http://schemas.microsoft.com/office/drawing/2014/main" id="{DCD45072-9D6C-4939-BFDD-9D36FA5E8D32}"/>
                </a:ext>
              </a:extLst>
            </p:cNvPr>
            <p:cNvSpPr>
              <a:spLocks noChangeArrowheads="1"/>
            </p:cNvSpPr>
            <p:nvPr/>
          </p:nvSpPr>
          <p:spPr bwMode="auto">
            <a:xfrm>
              <a:off x="3264" y="1488"/>
              <a:ext cx="48" cy="48"/>
            </a:xfrm>
            <a:prstGeom prst="ellipse">
              <a:avLst/>
            </a:prstGeom>
            <a:solidFill>
              <a:srgbClr val="FF66FF"/>
            </a:solidFill>
            <a:ln w="9525">
              <a:solidFill>
                <a:srgbClr val="FF66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9248" name="Oval 240">
              <a:extLst>
                <a:ext uri="{FF2B5EF4-FFF2-40B4-BE49-F238E27FC236}">
                  <a16:creationId xmlns:a16="http://schemas.microsoft.com/office/drawing/2014/main" id="{1CAB7F08-1E11-4166-BF73-63B0CC18DD80}"/>
                </a:ext>
              </a:extLst>
            </p:cNvPr>
            <p:cNvSpPr>
              <a:spLocks noChangeArrowheads="1"/>
            </p:cNvSpPr>
            <p:nvPr/>
          </p:nvSpPr>
          <p:spPr bwMode="auto">
            <a:xfrm>
              <a:off x="3216" y="1392"/>
              <a:ext cx="48" cy="48"/>
            </a:xfrm>
            <a:prstGeom prst="ellipse">
              <a:avLst/>
            </a:prstGeom>
            <a:solidFill>
              <a:srgbClr val="FF66FF"/>
            </a:solidFill>
            <a:ln w="9525">
              <a:solidFill>
                <a:srgbClr val="FF66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grpSp>
        <p:nvGrpSpPr>
          <p:cNvPr id="29948" name="Group 252">
            <a:extLst>
              <a:ext uri="{FF2B5EF4-FFF2-40B4-BE49-F238E27FC236}">
                <a16:creationId xmlns:a16="http://schemas.microsoft.com/office/drawing/2014/main" id="{381164E4-27EE-4DF1-935A-1DB5D72992D1}"/>
              </a:ext>
            </a:extLst>
          </p:cNvPr>
          <p:cNvGrpSpPr>
            <a:grpSpLocks/>
          </p:cNvGrpSpPr>
          <p:nvPr/>
        </p:nvGrpSpPr>
        <p:grpSpPr bwMode="auto">
          <a:xfrm>
            <a:off x="685800" y="4800600"/>
            <a:ext cx="2438400" cy="838200"/>
            <a:chOff x="432" y="3408"/>
            <a:chExt cx="1536" cy="528"/>
          </a:xfrm>
        </p:grpSpPr>
        <p:sp>
          <p:nvSpPr>
            <p:cNvPr id="9238" name="Text Box 221">
              <a:extLst>
                <a:ext uri="{FF2B5EF4-FFF2-40B4-BE49-F238E27FC236}">
                  <a16:creationId xmlns:a16="http://schemas.microsoft.com/office/drawing/2014/main" id="{DBB1D1AE-7237-4BE9-8D3F-3AA519EABFC1}"/>
                </a:ext>
              </a:extLst>
            </p:cNvPr>
            <p:cNvSpPr txBox="1">
              <a:spLocks noChangeArrowheads="1"/>
            </p:cNvSpPr>
            <p:nvPr/>
          </p:nvSpPr>
          <p:spPr bwMode="auto">
            <a:xfrm>
              <a:off x="816" y="3588"/>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FFFF"/>
                  </a:solidFill>
                </a:rPr>
                <a:t>=</a:t>
              </a:r>
              <a:endParaRPr lang="en-US" altLang="en-US" sz="1800" b="1">
                <a:solidFill>
                  <a:srgbClr val="00FFFF"/>
                </a:solidFill>
                <a:cs typeface="Arial" panose="020B0604020202020204" pitchFamily="34" charset="0"/>
              </a:endParaRPr>
            </a:p>
          </p:txBody>
        </p:sp>
        <p:sp>
          <p:nvSpPr>
            <p:cNvPr id="9239" name="Rectangle 224">
              <a:extLst>
                <a:ext uri="{FF2B5EF4-FFF2-40B4-BE49-F238E27FC236}">
                  <a16:creationId xmlns:a16="http://schemas.microsoft.com/office/drawing/2014/main" id="{DC73F7CD-69A2-4E02-A1FC-EE8A89F1AC0F}"/>
                </a:ext>
              </a:extLst>
            </p:cNvPr>
            <p:cNvSpPr>
              <a:spLocks noChangeArrowheads="1"/>
            </p:cNvSpPr>
            <p:nvPr/>
          </p:nvSpPr>
          <p:spPr bwMode="auto">
            <a:xfrm>
              <a:off x="1152" y="3408"/>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FFFF"/>
                  </a:solidFill>
                </a:rPr>
                <a:t> q</a:t>
              </a:r>
              <a:endParaRPr lang="en-US" altLang="en-US" sz="1800" b="1" baseline="-25000">
                <a:solidFill>
                  <a:srgbClr val="00FFFF"/>
                </a:solidFill>
              </a:endParaRPr>
            </a:p>
          </p:txBody>
        </p:sp>
        <p:sp>
          <p:nvSpPr>
            <p:cNvPr id="9240" name="Rectangle 225">
              <a:extLst>
                <a:ext uri="{FF2B5EF4-FFF2-40B4-BE49-F238E27FC236}">
                  <a16:creationId xmlns:a16="http://schemas.microsoft.com/office/drawing/2014/main" id="{F5B2AD32-E1BC-46B6-B0AE-915CC0290DF4}"/>
                </a:ext>
              </a:extLst>
            </p:cNvPr>
            <p:cNvSpPr>
              <a:spLocks noChangeArrowheads="1"/>
            </p:cNvSpPr>
            <p:nvPr/>
          </p:nvSpPr>
          <p:spPr bwMode="auto">
            <a:xfrm>
              <a:off x="1061" y="3705"/>
              <a:ext cx="523"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FFFF"/>
                  </a:solidFill>
                </a:rPr>
                <a:t>4</a:t>
              </a:r>
              <a:r>
                <a:rPr lang="el-GR" altLang="en-US" sz="1800" b="1">
                  <a:solidFill>
                    <a:srgbClr val="00FFFF"/>
                  </a:solidFill>
                  <a:cs typeface="Arial" panose="020B0604020202020204" pitchFamily="34" charset="0"/>
                </a:rPr>
                <a:t>πε</a:t>
              </a:r>
              <a:r>
                <a:rPr lang="en-US" altLang="en-US" sz="1800" b="1" baseline="-25000">
                  <a:solidFill>
                    <a:srgbClr val="00FFFF"/>
                  </a:solidFill>
                  <a:cs typeface="Arial" panose="020B0604020202020204" pitchFamily="34" charset="0"/>
                </a:rPr>
                <a:t>0</a:t>
              </a:r>
              <a:r>
                <a:rPr lang="en-US" altLang="en-US" sz="1800" b="1">
                  <a:solidFill>
                    <a:srgbClr val="00FFFF"/>
                  </a:solidFill>
                  <a:cs typeface="Arial" panose="020B0604020202020204" pitchFamily="34" charset="0"/>
                </a:rPr>
                <a:t> r</a:t>
              </a:r>
              <a:endParaRPr lang="el-GR" altLang="en-US" sz="1800" b="1">
                <a:solidFill>
                  <a:srgbClr val="00FFFF"/>
                </a:solidFill>
                <a:cs typeface="Arial" panose="020B0604020202020204" pitchFamily="34" charset="0"/>
              </a:endParaRPr>
            </a:p>
          </p:txBody>
        </p:sp>
        <p:sp>
          <p:nvSpPr>
            <p:cNvPr id="9241" name="Text Box 234">
              <a:extLst>
                <a:ext uri="{FF2B5EF4-FFF2-40B4-BE49-F238E27FC236}">
                  <a16:creationId xmlns:a16="http://schemas.microsoft.com/office/drawing/2014/main" id="{24EA2A11-1B71-4E8F-A483-F1FCD960A8B9}"/>
                </a:ext>
              </a:extLst>
            </p:cNvPr>
            <p:cNvSpPr txBox="1">
              <a:spLocks noChangeArrowheads="1"/>
            </p:cNvSpPr>
            <p:nvPr/>
          </p:nvSpPr>
          <p:spPr bwMode="auto">
            <a:xfrm>
              <a:off x="432" y="3456"/>
              <a:ext cx="43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FFFF"/>
                  </a:solidFill>
                </a:rPr>
                <a:t>W</a:t>
              </a:r>
              <a:r>
                <a:rPr lang="en-US" altLang="en-US" sz="1800" b="1" baseline="-25000">
                  <a:solidFill>
                    <a:srgbClr val="00FFFF"/>
                  </a:solidFill>
                  <a:cs typeface="Arial" panose="020B0604020202020204" pitchFamily="34" charset="0"/>
                </a:rPr>
                <a:t>∞</a:t>
              </a:r>
              <a:r>
                <a:rPr lang="en-US" altLang="en-US" sz="1800" b="1" baseline="-25000">
                  <a:solidFill>
                    <a:srgbClr val="00FFFF"/>
                  </a:solidFill>
                </a:rPr>
                <a:t>B</a:t>
              </a:r>
              <a:endParaRPr lang="en-US" altLang="en-US" sz="1800" b="1">
                <a:solidFill>
                  <a:srgbClr val="00FFFF"/>
                </a:solidFill>
              </a:endParaRPr>
            </a:p>
          </p:txBody>
        </p:sp>
        <p:sp>
          <p:nvSpPr>
            <p:cNvPr id="9242" name="Rectangle 235">
              <a:extLst>
                <a:ext uri="{FF2B5EF4-FFF2-40B4-BE49-F238E27FC236}">
                  <a16:creationId xmlns:a16="http://schemas.microsoft.com/office/drawing/2014/main" id="{B371A367-D6E6-4771-A2BF-F638FBD7F95B}"/>
                </a:ext>
              </a:extLst>
            </p:cNvPr>
            <p:cNvSpPr>
              <a:spLocks noChangeArrowheads="1"/>
            </p:cNvSpPr>
            <p:nvPr/>
          </p:nvSpPr>
          <p:spPr bwMode="auto">
            <a:xfrm>
              <a:off x="480" y="3657"/>
              <a:ext cx="25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FFFF"/>
                  </a:solidFill>
                </a:rPr>
                <a:t>q</a:t>
              </a:r>
              <a:r>
                <a:rPr lang="en-US" altLang="en-US" sz="1800" b="1" baseline="-25000">
                  <a:solidFill>
                    <a:srgbClr val="00FFFF"/>
                  </a:solidFill>
                </a:rPr>
                <a:t>0</a:t>
              </a:r>
            </a:p>
          </p:txBody>
        </p:sp>
        <p:sp>
          <p:nvSpPr>
            <p:cNvPr id="9243" name="Line 236">
              <a:extLst>
                <a:ext uri="{FF2B5EF4-FFF2-40B4-BE49-F238E27FC236}">
                  <a16:creationId xmlns:a16="http://schemas.microsoft.com/office/drawing/2014/main" id="{73D4C0A2-9A5E-4332-97A7-A579BD36323C}"/>
                </a:ext>
              </a:extLst>
            </p:cNvPr>
            <p:cNvSpPr>
              <a:spLocks noChangeShapeType="1"/>
            </p:cNvSpPr>
            <p:nvPr/>
          </p:nvSpPr>
          <p:spPr bwMode="auto">
            <a:xfrm>
              <a:off x="432" y="3696"/>
              <a:ext cx="336" cy="0"/>
            </a:xfrm>
            <a:prstGeom prst="line">
              <a:avLst/>
            </a:prstGeom>
            <a:noFill/>
            <a:ln w="19050">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244" name="Line 241">
              <a:extLst>
                <a:ext uri="{FF2B5EF4-FFF2-40B4-BE49-F238E27FC236}">
                  <a16:creationId xmlns:a16="http://schemas.microsoft.com/office/drawing/2014/main" id="{DB17B5C4-4D7B-4CCF-B665-E2A3FD0F35BD}"/>
                </a:ext>
              </a:extLst>
            </p:cNvPr>
            <p:cNvSpPr>
              <a:spLocks noChangeShapeType="1"/>
            </p:cNvSpPr>
            <p:nvPr/>
          </p:nvSpPr>
          <p:spPr bwMode="auto">
            <a:xfrm>
              <a:off x="1056" y="3696"/>
              <a:ext cx="528" cy="0"/>
            </a:xfrm>
            <a:prstGeom prst="line">
              <a:avLst/>
            </a:prstGeom>
            <a:noFill/>
            <a:ln w="19050">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245" name="Text Box 242">
              <a:extLst>
                <a:ext uri="{FF2B5EF4-FFF2-40B4-BE49-F238E27FC236}">
                  <a16:creationId xmlns:a16="http://schemas.microsoft.com/office/drawing/2014/main" id="{67A58B10-1BB7-41BB-B197-BD3D801C351B}"/>
                </a:ext>
              </a:extLst>
            </p:cNvPr>
            <p:cNvSpPr txBox="1">
              <a:spLocks noChangeArrowheads="1"/>
            </p:cNvSpPr>
            <p:nvPr/>
          </p:nvSpPr>
          <p:spPr bwMode="auto">
            <a:xfrm>
              <a:off x="1632" y="3561"/>
              <a:ext cx="33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FFFF"/>
                  </a:solidFill>
                </a:rPr>
                <a:t>= V</a:t>
              </a:r>
              <a:endParaRPr lang="en-US" altLang="en-US" sz="1800" b="1">
                <a:solidFill>
                  <a:srgbClr val="00FFFF"/>
                </a:solidFill>
                <a:cs typeface="Arial" panose="020B0604020202020204" pitchFamily="34" charset="0"/>
              </a:endParaRPr>
            </a:p>
          </p:txBody>
        </p:sp>
      </p:grpSp>
      <p:grpSp>
        <p:nvGrpSpPr>
          <p:cNvPr id="29939" name="Group 243">
            <a:extLst>
              <a:ext uri="{FF2B5EF4-FFF2-40B4-BE49-F238E27FC236}">
                <a16:creationId xmlns:a16="http://schemas.microsoft.com/office/drawing/2014/main" id="{717A317A-A2D6-4A2F-84E5-0B6A5F28E182}"/>
              </a:ext>
            </a:extLst>
          </p:cNvPr>
          <p:cNvGrpSpPr>
            <a:grpSpLocks/>
          </p:cNvGrpSpPr>
          <p:nvPr/>
        </p:nvGrpSpPr>
        <p:grpSpPr bwMode="auto">
          <a:xfrm>
            <a:off x="3733800" y="5181600"/>
            <a:ext cx="152400" cy="152400"/>
            <a:chOff x="3168" y="1392"/>
            <a:chExt cx="144" cy="144"/>
          </a:xfrm>
        </p:grpSpPr>
        <p:sp>
          <p:nvSpPr>
            <p:cNvPr id="9235" name="Oval 244">
              <a:extLst>
                <a:ext uri="{FF2B5EF4-FFF2-40B4-BE49-F238E27FC236}">
                  <a16:creationId xmlns:a16="http://schemas.microsoft.com/office/drawing/2014/main" id="{D0F51A83-CE4B-47FE-923E-8B906F468D8E}"/>
                </a:ext>
              </a:extLst>
            </p:cNvPr>
            <p:cNvSpPr>
              <a:spLocks noChangeArrowheads="1"/>
            </p:cNvSpPr>
            <p:nvPr/>
          </p:nvSpPr>
          <p:spPr bwMode="auto">
            <a:xfrm>
              <a:off x="3168" y="1488"/>
              <a:ext cx="48" cy="48"/>
            </a:xfrm>
            <a:prstGeom prst="ellipse">
              <a:avLst/>
            </a:prstGeom>
            <a:solidFill>
              <a:srgbClr val="FF66FF"/>
            </a:solidFill>
            <a:ln w="9525">
              <a:solidFill>
                <a:srgbClr val="FF66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9236" name="Oval 245">
              <a:extLst>
                <a:ext uri="{FF2B5EF4-FFF2-40B4-BE49-F238E27FC236}">
                  <a16:creationId xmlns:a16="http://schemas.microsoft.com/office/drawing/2014/main" id="{755C8D22-C5BB-40AB-8402-2DB5C855A52D}"/>
                </a:ext>
              </a:extLst>
            </p:cNvPr>
            <p:cNvSpPr>
              <a:spLocks noChangeArrowheads="1"/>
            </p:cNvSpPr>
            <p:nvPr/>
          </p:nvSpPr>
          <p:spPr bwMode="auto">
            <a:xfrm>
              <a:off x="3264" y="1488"/>
              <a:ext cx="48" cy="48"/>
            </a:xfrm>
            <a:prstGeom prst="ellipse">
              <a:avLst/>
            </a:prstGeom>
            <a:solidFill>
              <a:srgbClr val="FF66FF"/>
            </a:solidFill>
            <a:ln w="9525">
              <a:solidFill>
                <a:srgbClr val="FF66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9237" name="Oval 246">
              <a:extLst>
                <a:ext uri="{FF2B5EF4-FFF2-40B4-BE49-F238E27FC236}">
                  <a16:creationId xmlns:a16="http://schemas.microsoft.com/office/drawing/2014/main" id="{1C58EAFD-7947-48C9-8293-F94026DE5EF4}"/>
                </a:ext>
              </a:extLst>
            </p:cNvPr>
            <p:cNvSpPr>
              <a:spLocks noChangeArrowheads="1"/>
            </p:cNvSpPr>
            <p:nvPr/>
          </p:nvSpPr>
          <p:spPr bwMode="auto">
            <a:xfrm>
              <a:off x="3216" y="1392"/>
              <a:ext cx="48" cy="48"/>
            </a:xfrm>
            <a:prstGeom prst="ellipse">
              <a:avLst/>
            </a:prstGeom>
            <a:solidFill>
              <a:srgbClr val="FF66FF"/>
            </a:solidFill>
            <a:ln w="9525">
              <a:solidFill>
                <a:srgbClr val="FF66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grpSp>
        <p:nvGrpSpPr>
          <p:cNvPr id="29953" name="Group 257">
            <a:extLst>
              <a:ext uri="{FF2B5EF4-FFF2-40B4-BE49-F238E27FC236}">
                <a16:creationId xmlns:a16="http://schemas.microsoft.com/office/drawing/2014/main" id="{9C621B04-E070-4C83-9AEC-64E3FD881555}"/>
              </a:ext>
            </a:extLst>
          </p:cNvPr>
          <p:cNvGrpSpPr>
            <a:grpSpLocks/>
          </p:cNvGrpSpPr>
          <p:nvPr/>
        </p:nvGrpSpPr>
        <p:grpSpPr bwMode="auto">
          <a:xfrm>
            <a:off x="4114800" y="4876800"/>
            <a:ext cx="1219200" cy="762000"/>
            <a:chOff x="2592" y="3072"/>
            <a:chExt cx="768" cy="480"/>
          </a:xfrm>
        </p:grpSpPr>
        <p:sp>
          <p:nvSpPr>
            <p:cNvPr id="9230" name="Rectangle 253">
              <a:extLst>
                <a:ext uri="{FF2B5EF4-FFF2-40B4-BE49-F238E27FC236}">
                  <a16:creationId xmlns:a16="http://schemas.microsoft.com/office/drawing/2014/main" id="{3A2E14A2-81DE-4E13-958A-963738EE6213}"/>
                </a:ext>
              </a:extLst>
            </p:cNvPr>
            <p:cNvSpPr>
              <a:spLocks noChangeArrowheads="1"/>
            </p:cNvSpPr>
            <p:nvPr/>
          </p:nvSpPr>
          <p:spPr bwMode="auto">
            <a:xfrm>
              <a:off x="2592" y="3072"/>
              <a:ext cx="768" cy="480"/>
            </a:xfrm>
            <a:prstGeom prst="rect">
              <a:avLst/>
            </a:prstGeom>
            <a:solidFill>
              <a:srgbClr val="FFFFCC"/>
            </a:solidFill>
            <a:ln w="28575">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9231" name="Text Box 247">
              <a:extLst>
                <a:ext uri="{FF2B5EF4-FFF2-40B4-BE49-F238E27FC236}">
                  <a16:creationId xmlns:a16="http://schemas.microsoft.com/office/drawing/2014/main" id="{CA806CD0-413A-424B-A1C1-8D376291F210}"/>
                </a:ext>
              </a:extLst>
            </p:cNvPr>
            <p:cNvSpPr txBox="1">
              <a:spLocks noChangeArrowheads="1"/>
            </p:cNvSpPr>
            <p:nvPr/>
          </p:nvSpPr>
          <p:spPr bwMode="auto">
            <a:xfrm>
              <a:off x="2602" y="3198"/>
              <a:ext cx="33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00FF"/>
                  </a:solidFill>
                </a:rPr>
                <a:t>V =</a:t>
              </a:r>
              <a:endParaRPr lang="en-US" altLang="en-US" sz="1800" b="1">
                <a:solidFill>
                  <a:srgbClr val="0000FF"/>
                </a:solidFill>
                <a:cs typeface="Arial" panose="020B0604020202020204" pitchFamily="34" charset="0"/>
              </a:endParaRPr>
            </a:p>
          </p:txBody>
        </p:sp>
        <p:sp>
          <p:nvSpPr>
            <p:cNvPr id="9232" name="Text Box 248">
              <a:extLst>
                <a:ext uri="{FF2B5EF4-FFF2-40B4-BE49-F238E27FC236}">
                  <a16:creationId xmlns:a16="http://schemas.microsoft.com/office/drawing/2014/main" id="{3742B8BC-62C4-4B28-BC51-C74226396026}"/>
                </a:ext>
              </a:extLst>
            </p:cNvPr>
            <p:cNvSpPr txBox="1">
              <a:spLocks noChangeArrowheads="1"/>
            </p:cNvSpPr>
            <p:nvPr/>
          </p:nvSpPr>
          <p:spPr bwMode="auto">
            <a:xfrm>
              <a:off x="2928" y="3072"/>
              <a:ext cx="43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00FF"/>
                  </a:solidFill>
                </a:rPr>
                <a:t>W</a:t>
              </a:r>
              <a:r>
                <a:rPr lang="en-US" altLang="en-US" sz="1800" b="1" baseline="-25000">
                  <a:solidFill>
                    <a:srgbClr val="0000FF"/>
                  </a:solidFill>
                  <a:cs typeface="Arial" panose="020B0604020202020204" pitchFamily="34" charset="0"/>
                </a:rPr>
                <a:t>∞</a:t>
              </a:r>
              <a:r>
                <a:rPr lang="en-US" altLang="en-US" sz="1800" b="1" baseline="-25000">
                  <a:solidFill>
                    <a:srgbClr val="0000FF"/>
                  </a:solidFill>
                </a:rPr>
                <a:t>B</a:t>
              </a:r>
              <a:endParaRPr lang="en-US" altLang="en-US" sz="1800" b="1">
                <a:solidFill>
                  <a:srgbClr val="0000FF"/>
                </a:solidFill>
              </a:endParaRPr>
            </a:p>
          </p:txBody>
        </p:sp>
        <p:sp>
          <p:nvSpPr>
            <p:cNvPr id="9233" name="Rectangle 249">
              <a:extLst>
                <a:ext uri="{FF2B5EF4-FFF2-40B4-BE49-F238E27FC236}">
                  <a16:creationId xmlns:a16="http://schemas.microsoft.com/office/drawing/2014/main" id="{CFE4818C-F6E4-4D82-9A92-BB6727C0368C}"/>
                </a:ext>
              </a:extLst>
            </p:cNvPr>
            <p:cNvSpPr>
              <a:spLocks noChangeArrowheads="1"/>
            </p:cNvSpPr>
            <p:nvPr/>
          </p:nvSpPr>
          <p:spPr bwMode="auto">
            <a:xfrm>
              <a:off x="2976" y="3273"/>
              <a:ext cx="25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00FF"/>
                  </a:solidFill>
                </a:rPr>
                <a:t>q</a:t>
              </a:r>
              <a:r>
                <a:rPr lang="en-US" altLang="en-US" sz="1800" b="1" baseline="-25000">
                  <a:solidFill>
                    <a:srgbClr val="0000FF"/>
                  </a:solidFill>
                </a:rPr>
                <a:t>0</a:t>
              </a:r>
            </a:p>
          </p:txBody>
        </p:sp>
        <p:sp>
          <p:nvSpPr>
            <p:cNvPr id="9234" name="Line 250">
              <a:extLst>
                <a:ext uri="{FF2B5EF4-FFF2-40B4-BE49-F238E27FC236}">
                  <a16:creationId xmlns:a16="http://schemas.microsoft.com/office/drawing/2014/main" id="{93FC4F39-3BF6-43F1-9CA2-0B5047F670FD}"/>
                </a:ext>
              </a:extLst>
            </p:cNvPr>
            <p:cNvSpPr>
              <a:spLocks noChangeShapeType="1"/>
            </p:cNvSpPr>
            <p:nvPr/>
          </p:nvSpPr>
          <p:spPr bwMode="auto">
            <a:xfrm>
              <a:off x="2928" y="3312"/>
              <a:ext cx="336" cy="0"/>
            </a:xfrm>
            <a:prstGeom prst="line">
              <a:avLst/>
            </a:prstGeom>
            <a:noFill/>
            <a:ln w="1905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29950" name="Text Box 254">
            <a:extLst>
              <a:ext uri="{FF2B5EF4-FFF2-40B4-BE49-F238E27FC236}">
                <a16:creationId xmlns:a16="http://schemas.microsoft.com/office/drawing/2014/main" id="{80CAC8FD-8339-46F5-9E76-4934B374DEA0}"/>
              </a:ext>
            </a:extLst>
          </p:cNvPr>
          <p:cNvSpPr txBox="1">
            <a:spLocks noChangeArrowheads="1"/>
          </p:cNvSpPr>
          <p:nvPr/>
        </p:nvSpPr>
        <p:spPr bwMode="auto">
          <a:xfrm>
            <a:off x="152400" y="5715000"/>
            <a:ext cx="84582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99FF66"/>
                </a:solidFill>
              </a:rPr>
              <a:t>SI unit of electric potential is volt (V)  or J C</a:t>
            </a:r>
            <a:r>
              <a:rPr lang="en-US" altLang="en-US" sz="1800" b="1" baseline="30000">
                <a:solidFill>
                  <a:srgbClr val="99FF66"/>
                </a:solidFill>
              </a:rPr>
              <a:t>-1</a:t>
            </a:r>
            <a:r>
              <a:rPr lang="en-US" altLang="en-US" sz="1800" b="1">
                <a:solidFill>
                  <a:srgbClr val="99FF66"/>
                </a:solidFill>
              </a:rPr>
              <a:t> or Nm C</a:t>
            </a:r>
            <a:r>
              <a:rPr lang="en-US" altLang="en-US" sz="1800" b="1" baseline="30000">
                <a:solidFill>
                  <a:srgbClr val="99FF66"/>
                </a:solidFill>
              </a:rPr>
              <a:t>-1</a:t>
            </a:r>
            <a:r>
              <a:rPr lang="en-US" altLang="en-US" sz="1800" b="1">
                <a:solidFill>
                  <a:srgbClr val="99FF66"/>
                </a:solidFill>
              </a:rPr>
              <a:t>.</a:t>
            </a:r>
          </a:p>
          <a:p>
            <a:pPr eaLnBrk="1" hangingPunct="1">
              <a:spcBef>
                <a:spcPct val="50000"/>
              </a:spcBef>
              <a:buFontTx/>
              <a:buNone/>
            </a:pPr>
            <a:r>
              <a:rPr lang="en-US" altLang="en-US" sz="1800" b="1">
                <a:solidFill>
                  <a:srgbClr val="FF9900"/>
                </a:solidFill>
              </a:rPr>
              <a:t>Electric potential at a point is one volt if one joule of work is done in moving one coulomb charge from infinity to that point in the electric field.</a:t>
            </a:r>
          </a:p>
        </p:txBody>
      </p:sp>
      <p:sp>
        <p:nvSpPr>
          <p:cNvPr id="29951" name="Text Box 255">
            <a:extLst>
              <a:ext uri="{FF2B5EF4-FFF2-40B4-BE49-F238E27FC236}">
                <a16:creationId xmlns:a16="http://schemas.microsoft.com/office/drawing/2014/main" id="{541F089E-D30B-4CF5-845F-FE16C9D77A92}"/>
              </a:ext>
            </a:extLst>
          </p:cNvPr>
          <p:cNvSpPr txBox="1">
            <a:spLocks noChangeArrowheads="1"/>
          </p:cNvSpPr>
          <p:nvPr/>
        </p:nvSpPr>
        <p:spPr bwMode="auto">
          <a:xfrm>
            <a:off x="4876800" y="3048000"/>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00"/>
                </a:solidFill>
              </a:rPr>
              <a:t>or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29835"/>
                                        </p:tgtEl>
                                        <p:attrNameLst>
                                          <p:attrName>style.visibility</p:attrName>
                                        </p:attrNameLst>
                                      </p:cBhvr>
                                      <p:to>
                                        <p:strVal val="visible"/>
                                      </p:to>
                                    </p:set>
                                    <p:animEffect transition="in" filter="slide(fromTop)">
                                      <p:cBhvr>
                                        <p:cTn id="7" dur="500"/>
                                        <p:tgtEl>
                                          <p:spTgt spid="2983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childTnLst>
                                    <p:set>
                                      <p:cBhvr>
                                        <p:cTn id="11" dur="1" fill="hold">
                                          <p:stCondLst>
                                            <p:cond delay="0"/>
                                          </p:stCondLst>
                                        </p:cTn>
                                        <p:tgtEl>
                                          <p:spTgt spid="29834">
                                            <p:txEl>
                                              <p:pRg st="0" end="0"/>
                                            </p:txEl>
                                          </p:spTgt>
                                        </p:tgtEl>
                                        <p:attrNameLst>
                                          <p:attrName>style.visibility</p:attrName>
                                        </p:attrNameLst>
                                      </p:cBhvr>
                                      <p:to>
                                        <p:strVal val="visible"/>
                                      </p:to>
                                    </p:set>
                                    <p:animEffect transition="in" filter="wipe(up)">
                                      <p:cBhvr>
                                        <p:cTn id="12" dur="500"/>
                                        <p:tgtEl>
                                          <p:spTgt spid="29834">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nodeType="clickEffect">
                                  <p:stCondLst>
                                    <p:cond delay="0"/>
                                  </p:stCondLst>
                                  <p:childTnLst>
                                    <p:set>
                                      <p:cBhvr>
                                        <p:cTn id="16" dur="1" fill="hold">
                                          <p:stCondLst>
                                            <p:cond delay="0"/>
                                          </p:stCondLst>
                                        </p:cTn>
                                        <p:tgtEl>
                                          <p:spTgt spid="29834">
                                            <p:txEl>
                                              <p:pRg st="1" end="1"/>
                                            </p:txEl>
                                          </p:spTgt>
                                        </p:tgtEl>
                                        <p:attrNameLst>
                                          <p:attrName>style.visibility</p:attrName>
                                        </p:attrNameLst>
                                      </p:cBhvr>
                                      <p:to>
                                        <p:strVal val="visible"/>
                                      </p:to>
                                    </p:set>
                                    <p:animEffect transition="in" filter="wipe(up)">
                                      <p:cBhvr>
                                        <p:cTn id="17" dur="500"/>
                                        <p:tgtEl>
                                          <p:spTgt spid="29834">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nodeType="clickEffect">
                                  <p:stCondLst>
                                    <p:cond delay="0"/>
                                  </p:stCondLst>
                                  <p:childTnLst>
                                    <p:set>
                                      <p:cBhvr>
                                        <p:cTn id="21" dur="1" fill="hold">
                                          <p:stCondLst>
                                            <p:cond delay="0"/>
                                          </p:stCondLst>
                                        </p:cTn>
                                        <p:tgtEl>
                                          <p:spTgt spid="29834">
                                            <p:txEl>
                                              <p:pRg st="2" end="2"/>
                                            </p:txEl>
                                          </p:spTgt>
                                        </p:tgtEl>
                                        <p:attrNameLst>
                                          <p:attrName>style.visibility</p:attrName>
                                        </p:attrNameLst>
                                      </p:cBhvr>
                                      <p:to>
                                        <p:strVal val="visible"/>
                                      </p:to>
                                    </p:set>
                                    <p:animEffect transition="in" filter="wipe(up)">
                                      <p:cBhvr>
                                        <p:cTn id="22" dur="500"/>
                                        <p:tgtEl>
                                          <p:spTgt spid="29834">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3" presetClass="entr" presetSubtype="0" fill="hold" nodeType="clickEffect">
                                  <p:stCondLst>
                                    <p:cond delay="0"/>
                                  </p:stCondLst>
                                  <p:childTnLst>
                                    <p:set>
                                      <p:cBhvr>
                                        <p:cTn id="26" dur="1" fill="hold">
                                          <p:stCondLst>
                                            <p:cond delay="0"/>
                                          </p:stCondLst>
                                        </p:cTn>
                                        <p:tgtEl>
                                          <p:spTgt spid="29876"/>
                                        </p:tgtEl>
                                        <p:attrNameLst>
                                          <p:attrName>style.visibility</p:attrName>
                                        </p:attrNameLst>
                                      </p:cBhvr>
                                      <p:to>
                                        <p:strVal val="visible"/>
                                      </p:to>
                                    </p:set>
                                    <p:anim calcmode="lin" valueType="num">
                                      <p:cBhvr>
                                        <p:cTn id="27" dur="500" fill="hold"/>
                                        <p:tgtEl>
                                          <p:spTgt spid="29876"/>
                                        </p:tgtEl>
                                        <p:attrNameLst>
                                          <p:attrName>ppt_w</p:attrName>
                                        </p:attrNameLst>
                                      </p:cBhvr>
                                      <p:tavLst>
                                        <p:tav tm="0">
                                          <p:val>
                                            <p:fltVal val="0"/>
                                          </p:val>
                                        </p:tav>
                                        <p:tav tm="100000">
                                          <p:val>
                                            <p:strVal val="#ppt_w"/>
                                          </p:val>
                                        </p:tav>
                                      </p:tavLst>
                                    </p:anim>
                                    <p:anim calcmode="lin" valueType="num">
                                      <p:cBhvr>
                                        <p:cTn id="28" dur="500" fill="hold"/>
                                        <p:tgtEl>
                                          <p:spTgt spid="29876"/>
                                        </p:tgtEl>
                                        <p:attrNameLst>
                                          <p:attrName>ppt_h</p:attrName>
                                        </p:attrNameLst>
                                      </p:cBhvr>
                                      <p:tavLst>
                                        <p:tav tm="0">
                                          <p:val>
                                            <p:fltVal val="0"/>
                                          </p:val>
                                        </p:tav>
                                        <p:tav tm="100000">
                                          <p:val>
                                            <p:strVal val="#ppt_h"/>
                                          </p:val>
                                        </p:tav>
                                      </p:tavLst>
                                    </p:anim>
                                    <p:animEffect transition="in" filter="fade">
                                      <p:cBhvr>
                                        <p:cTn id="29" dur="500"/>
                                        <p:tgtEl>
                                          <p:spTgt spid="29876"/>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3" presetClass="entr" presetSubtype="0" fill="hold" grpId="0" nodeType="clickEffect">
                                  <p:stCondLst>
                                    <p:cond delay="0"/>
                                  </p:stCondLst>
                                  <p:childTnLst>
                                    <p:set>
                                      <p:cBhvr>
                                        <p:cTn id="33" dur="1" fill="hold">
                                          <p:stCondLst>
                                            <p:cond delay="0"/>
                                          </p:stCondLst>
                                        </p:cTn>
                                        <p:tgtEl>
                                          <p:spTgt spid="29951"/>
                                        </p:tgtEl>
                                        <p:attrNameLst>
                                          <p:attrName>style.visibility</p:attrName>
                                        </p:attrNameLst>
                                      </p:cBhvr>
                                      <p:to>
                                        <p:strVal val="visible"/>
                                      </p:to>
                                    </p:set>
                                    <p:anim calcmode="lin" valueType="num">
                                      <p:cBhvr>
                                        <p:cTn id="34" dur="500" fill="hold"/>
                                        <p:tgtEl>
                                          <p:spTgt spid="29951"/>
                                        </p:tgtEl>
                                        <p:attrNameLst>
                                          <p:attrName>ppt_w</p:attrName>
                                        </p:attrNameLst>
                                      </p:cBhvr>
                                      <p:tavLst>
                                        <p:tav tm="0">
                                          <p:val>
                                            <p:fltVal val="0"/>
                                          </p:val>
                                        </p:tav>
                                        <p:tav tm="100000">
                                          <p:val>
                                            <p:strVal val="#ppt_w"/>
                                          </p:val>
                                        </p:tav>
                                      </p:tavLst>
                                    </p:anim>
                                    <p:anim calcmode="lin" valueType="num">
                                      <p:cBhvr>
                                        <p:cTn id="35" dur="500" fill="hold"/>
                                        <p:tgtEl>
                                          <p:spTgt spid="29951"/>
                                        </p:tgtEl>
                                        <p:attrNameLst>
                                          <p:attrName>ppt_h</p:attrName>
                                        </p:attrNameLst>
                                      </p:cBhvr>
                                      <p:tavLst>
                                        <p:tav tm="0">
                                          <p:val>
                                            <p:fltVal val="0"/>
                                          </p:val>
                                        </p:tav>
                                        <p:tav tm="100000">
                                          <p:val>
                                            <p:strVal val="#ppt_h"/>
                                          </p:val>
                                        </p:tav>
                                      </p:tavLst>
                                    </p:anim>
                                    <p:animEffect transition="in" filter="fade">
                                      <p:cBhvr>
                                        <p:cTn id="36" dur="500"/>
                                        <p:tgtEl>
                                          <p:spTgt spid="29951"/>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53" presetClass="entr" presetSubtype="0" fill="hold" nodeType="clickEffect">
                                  <p:stCondLst>
                                    <p:cond delay="0"/>
                                  </p:stCondLst>
                                  <p:childTnLst>
                                    <p:set>
                                      <p:cBhvr>
                                        <p:cTn id="40" dur="1" fill="hold">
                                          <p:stCondLst>
                                            <p:cond delay="0"/>
                                          </p:stCondLst>
                                        </p:cTn>
                                        <p:tgtEl>
                                          <p:spTgt spid="29911"/>
                                        </p:tgtEl>
                                        <p:attrNameLst>
                                          <p:attrName>style.visibility</p:attrName>
                                        </p:attrNameLst>
                                      </p:cBhvr>
                                      <p:to>
                                        <p:strVal val="visible"/>
                                      </p:to>
                                    </p:set>
                                    <p:anim calcmode="lin" valueType="num">
                                      <p:cBhvr>
                                        <p:cTn id="41" dur="500" fill="hold"/>
                                        <p:tgtEl>
                                          <p:spTgt spid="29911"/>
                                        </p:tgtEl>
                                        <p:attrNameLst>
                                          <p:attrName>ppt_w</p:attrName>
                                        </p:attrNameLst>
                                      </p:cBhvr>
                                      <p:tavLst>
                                        <p:tav tm="0">
                                          <p:val>
                                            <p:fltVal val="0"/>
                                          </p:val>
                                        </p:tav>
                                        <p:tav tm="100000">
                                          <p:val>
                                            <p:strVal val="#ppt_w"/>
                                          </p:val>
                                        </p:tav>
                                      </p:tavLst>
                                    </p:anim>
                                    <p:anim calcmode="lin" valueType="num">
                                      <p:cBhvr>
                                        <p:cTn id="42" dur="500" fill="hold"/>
                                        <p:tgtEl>
                                          <p:spTgt spid="29911"/>
                                        </p:tgtEl>
                                        <p:attrNameLst>
                                          <p:attrName>ppt_h</p:attrName>
                                        </p:attrNameLst>
                                      </p:cBhvr>
                                      <p:tavLst>
                                        <p:tav tm="0">
                                          <p:val>
                                            <p:fltVal val="0"/>
                                          </p:val>
                                        </p:tav>
                                        <p:tav tm="100000">
                                          <p:val>
                                            <p:strVal val="#ppt_h"/>
                                          </p:val>
                                        </p:tav>
                                      </p:tavLst>
                                    </p:anim>
                                    <p:animEffect transition="in" filter="fade">
                                      <p:cBhvr>
                                        <p:cTn id="43" dur="500"/>
                                        <p:tgtEl>
                                          <p:spTgt spid="29911"/>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22" presetClass="entr" presetSubtype="8" fill="hold" grpId="0" nodeType="clickEffect">
                                  <p:stCondLst>
                                    <p:cond delay="0"/>
                                  </p:stCondLst>
                                  <p:childTnLst>
                                    <p:set>
                                      <p:cBhvr>
                                        <p:cTn id="47" dur="1" fill="hold">
                                          <p:stCondLst>
                                            <p:cond delay="0"/>
                                          </p:stCondLst>
                                        </p:cTn>
                                        <p:tgtEl>
                                          <p:spTgt spid="29912"/>
                                        </p:tgtEl>
                                        <p:attrNameLst>
                                          <p:attrName>style.visibility</p:attrName>
                                        </p:attrNameLst>
                                      </p:cBhvr>
                                      <p:to>
                                        <p:strVal val="visible"/>
                                      </p:to>
                                    </p:set>
                                    <p:animEffect transition="in" filter="wipe(left)">
                                      <p:cBhvr>
                                        <p:cTn id="48" dur="500"/>
                                        <p:tgtEl>
                                          <p:spTgt spid="29912"/>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22" presetClass="entr" presetSubtype="8" fill="hold" grpId="0" nodeType="clickEffect">
                                  <p:stCondLst>
                                    <p:cond delay="0"/>
                                  </p:stCondLst>
                                  <p:childTnLst>
                                    <p:set>
                                      <p:cBhvr>
                                        <p:cTn id="52" dur="1" fill="hold">
                                          <p:stCondLst>
                                            <p:cond delay="0"/>
                                          </p:stCondLst>
                                        </p:cTn>
                                        <p:tgtEl>
                                          <p:spTgt spid="29913"/>
                                        </p:tgtEl>
                                        <p:attrNameLst>
                                          <p:attrName>style.visibility</p:attrName>
                                        </p:attrNameLst>
                                      </p:cBhvr>
                                      <p:to>
                                        <p:strVal val="visible"/>
                                      </p:to>
                                    </p:set>
                                    <p:animEffect transition="in" filter="wipe(left)">
                                      <p:cBhvr>
                                        <p:cTn id="53" dur="500"/>
                                        <p:tgtEl>
                                          <p:spTgt spid="29913"/>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9" presetClass="entr" presetSubtype="0" fill="hold" nodeType="clickEffect">
                                  <p:stCondLst>
                                    <p:cond delay="0"/>
                                  </p:stCondLst>
                                  <p:childTnLst>
                                    <p:set>
                                      <p:cBhvr>
                                        <p:cTn id="57" dur="1" fill="hold">
                                          <p:stCondLst>
                                            <p:cond delay="0"/>
                                          </p:stCondLst>
                                        </p:cTn>
                                        <p:tgtEl>
                                          <p:spTgt spid="29933"/>
                                        </p:tgtEl>
                                        <p:attrNameLst>
                                          <p:attrName>style.visibility</p:attrName>
                                        </p:attrNameLst>
                                      </p:cBhvr>
                                      <p:to>
                                        <p:strVal val="visible"/>
                                      </p:to>
                                    </p:set>
                                    <p:animEffect transition="in" filter="dissolve">
                                      <p:cBhvr>
                                        <p:cTn id="58" dur="500"/>
                                        <p:tgtEl>
                                          <p:spTgt spid="29933"/>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22" presetClass="entr" presetSubtype="8" fill="hold" nodeType="clickEffect">
                                  <p:stCondLst>
                                    <p:cond delay="0"/>
                                  </p:stCondLst>
                                  <p:childTnLst>
                                    <p:set>
                                      <p:cBhvr>
                                        <p:cTn id="62" dur="1" fill="hold">
                                          <p:stCondLst>
                                            <p:cond delay="0"/>
                                          </p:stCondLst>
                                        </p:cTn>
                                        <p:tgtEl>
                                          <p:spTgt spid="29948"/>
                                        </p:tgtEl>
                                        <p:attrNameLst>
                                          <p:attrName>style.visibility</p:attrName>
                                        </p:attrNameLst>
                                      </p:cBhvr>
                                      <p:to>
                                        <p:strVal val="visible"/>
                                      </p:to>
                                    </p:set>
                                    <p:animEffect transition="in" filter="wipe(left)">
                                      <p:cBhvr>
                                        <p:cTn id="63" dur="500"/>
                                        <p:tgtEl>
                                          <p:spTgt spid="29948"/>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9" presetClass="entr" presetSubtype="0" fill="hold" nodeType="clickEffect">
                                  <p:stCondLst>
                                    <p:cond delay="0"/>
                                  </p:stCondLst>
                                  <p:childTnLst>
                                    <p:set>
                                      <p:cBhvr>
                                        <p:cTn id="67" dur="1" fill="hold">
                                          <p:stCondLst>
                                            <p:cond delay="0"/>
                                          </p:stCondLst>
                                        </p:cTn>
                                        <p:tgtEl>
                                          <p:spTgt spid="29939"/>
                                        </p:tgtEl>
                                        <p:attrNameLst>
                                          <p:attrName>style.visibility</p:attrName>
                                        </p:attrNameLst>
                                      </p:cBhvr>
                                      <p:to>
                                        <p:strVal val="visible"/>
                                      </p:to>
                                    </p:set>
                                    <p:animEffect transition="in" filter="dissolve">
                                      <p:cBhvr>
                                        <p:cTn id="68" dur="500"/>
                                        <p:tgtEl>
                                          <p:spTgt spid="29939"/>
                                        </p:tgtEl>
                                      </p:cBhvr>
                                    </p:animEffect>
                                  </p:childTnLst>
                                </p:cTn>
                              </p:par>
                            </p:childTnLst>
                          </p:cTn>
                        </p:par>
                      </p:childTnLst>
                    </p:cTn>
                  </p:par>
                  <p:par>
                    <p:cTn id="69" fill="hold" nodeType="clickPar">
                      <p:stCondLst>
                        <p:cond delay="indefinite"/>
                      </p:stCondLst>
                      <p:childTnLst>
                        <p:par>
                          <p:cTn id="70" fill="hold" nodeType="withGroup">
                            <p:stCondLst>
                              <p:cond delay="0"/>
                            </p:stCondLst>
                            <p:childTnLst>
                              <p:par>
                                <p:cTn id="71" presetID="53" presetClass="entr" presetSubtype="0" fill="hold" nodeType="clickEffect">
                                  <p:stCondLst>
                                    <p:cond delay="0"/>
                                  </p:stCondLst>
                                  <p:childTnLst>
                                    <p:set>
                                      <p:cBhvr>
                                        <p:cTn id="72" dur="1" fill="hold">
                                          <p:stCondLst>
                                            <p:cond delay="0"/>
                                          </p:stCondLst>
                                        </p:cTn>
                                        <p:tgtEl>
                                          <p:spTgt spid="29953"/>
                                        </p:tgtEl>
                                        <p:attrNameLst>
                                          <p:attrName>style.visibility</p:attrName>
                                        </p:attrNameLst>
                                      </p:cBhvr>
                                      <p:to>
                                        <p:strVal val="visible"/>
                                      </p:to>
                                    </p:set>
                                    <p:anim calcmode="lin" valueType="num">
                                      <p:cBhvr>
                                        <p:cTn id="73" dur="500" fill="hold"/>
                                        <p:tgtEl>
                                          <p:spTgt spid="29953"/>
                                        </p:tgtEl>
                                        <p:attrNameLst>
                                          <p:attrName>ppt_w</p:attrName>
                                        </p:attrNameLst>
                                      </p:cBhvr>
                                      <p:tavLst>
                                        <p:tav tm="0">
                                          <p:val>
                                            <p:fltVal val="0"/>
                                          </p:val>
                                        </p:tav>
                                        <p:tav tm="100000">
                                          <p:val>
                                            <p:strVal val="#ppt_w"/>
                                          </p:val>
                                        </p:tav>
                                      </p:tavLst>
                                    </p:anim>
                                    <p:anim calcmode="lin" valueType="num">
                                      <p:cBhvr>
                                        <p:cTn id="74" dur="500" fill="hold"/>
                                        <p:tgtEl>
                                          <p:spTgt spid="29953"/>
                                        </p:tgtEl>
                                        <p:attrNameLst>
                                          <p:attrName>ppt_h</p:attrName>
                                        </p:attrNameLst>
                                      </p:cBhvr>
                                      <p:tavLst>
                                        <p:tav tm="0">
                                          <p:val>
                                            <p:fltVal val="0"/>
                                          </p:val>
                                        </p:tav>
                                        <p:tav tm="100000">
                                          <p:val>
                                            <p:strVal val="#ppt_h"/>
                                          </p:val>
                                        </p:tav>
                                      </p:tavLst>
                                    </p:anim>
                                    <p:animEffect transition="in" filter="fade">
                                      <p:cBhvr>
                                        <p:cTn id="75" dur="500"/>
                                        <p:tgtEl>
                                          <p:spTgt spid="29953"/>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22" presetClass="entr" presetSubtype="1" fill="hold" nodeType="clickEffect">
                                  <p:stCondLst>
                                    <p:cond delay="0"/>
                                  </p:stCondLst>
                                  <p:childTnLst>
                                    <p:set>
                                      <p:cBhvr>
                                        <p:cTn id="79" dur="1" fill="hold">
                                          <p:stCondLst>
                                            <p:cond delay="0"/>
                                          </p:stCondLst>
                                        </p:cTn>
                                        <p:tgtEl>
                                          <p:spTgt spid="29950">
                                            <p:txEl>
                                              <p:pRg st="0" end="0"/>
                                            </p:txEl>
                                          </p:spTgt>
                                        </p:tgtEl>
                                        <p:attrNameLst>
                                          <p:attrName>style.visibility</p:attrName>
                                        </p:attrNameLst>
                                      </p:cBhvr>
                                      <p:to>
                                        <p:strVal val="visible"/>
                                      </p:to>
                                    </p:set>
                                    <p:animEffect transition="in" filter="wipe(up)">
                                      <p:cBhvr>
                                        <p:cTn id="80" dur="500"/>
                                        <p:tgtEl>
                                          <p:spTgt spid="29950">
                                            <p:txEl>
                                              <p:pRg st="0" end="0"/>
                                            </p:txEl>
                                          </p:spTgt>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22" presetClass="entr" presetSubtype="1" fill="hold" nodeType="clickEffect">
                                  <p:stCondLst>
                                    <p:cond delay="0"/>
                                  </p:stCondLst>
                                  <p:childTnLst>
                                    <p:set>
                                      <p:cBhvr>
                                        <p:cTn id="84" dur="1" fill="hold">
                                          <p:stCondLst>
                                            <p:cond delay="0"/>
                                          </p:stCondLst>
                                        </p:cTn>
                                        <p:tgtEl>
                                          <p:spTgt spid="29950">
                                            <p:txEl>
                                              <p:pRg st="1" end="1"/>
                                            </p:txEl>
                                          </p:spTgt>
                                        </p:tgtEl>
                                        <p:attrNameLst>
                                          <p:attrName>style.visibility</p:attrName>
                                        </p:attrNameLst>
                                      </p:cBhvr>
                                      <p:to>
                                        <p:strVal val="visible"/>
                                      </p:to>
                                    </p:set>
                                    <p:animEffect transition="in" filter="wipe(up)">
                                      <p:cBhvr>
                                        <p:cTn id="85" dur="500"/>
                                        <p:tgtEl>
                                          <p:spTgt spid="2995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835" grpId="0"/>
      <p:bldP spid="29912" grpId="0"/>
      <p:bldP spid="29913" grpId="0"/>
      <p:bldP spid="2995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52" name="Rectangle 132">
            <a:extLst>
              <a:ext uri="{FF2B5EF4-FFF2-40B4-BE49-F238E27FC236}">
                <a16:creationId xmlns:a16="http://schemas.microsoft.com/office/drawing/2014/main" id="{D31E5723-3966-487A-A479-1EBB191717EC}"/>
              </a:ext>
            </a:extLst>
          </p:cNvPr>
          <p:cNvSpPr>
            <a:spLocks noChangeArrowheads="1"/>
          </p:cNvSpPr>
          <p:nvPr/>
        </p:nvSpPr>
        <p:spPr bwMode="auto">
          <a:xfrm>
            <a:off x="152400" y="457200"/>
            <a:ext cx="883920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CCCCFF"/>
                </a:solidFill>
              </a:rPr>
              <a:t>Electric Potential Difference between any two points in the electric field is defined as the work done in moving (without any acceleration) a unit positive charge from one point to the other against the electrostatic force irrespective of the path followed.</a:t>
            </a:r>
          </a:p>
        </p:txBody>
      </p:sp>
      <p:sp>
        <p:nvSpPr>
          <p:cNvPr id="11267" name="Text Box 133">
            <a:extLst>
              <a:ext uri="{FF2B5EF4-FFF2-40B4-BE49-F238E27FC236}">
                <a16:creationId xmlns:a16="http://schemas.microsoft.com/office/drawing/2014/main" id="{6A9E0D02-FD78-4201-A5B1-22D9B454EA24}"/>
              </a:ext>
            </a:extLst>
          </p:cNvPr>
          <p:cNvSpPr txBox="1">
            <a:spLocks noChangeArrowheads="1"/>
          </p:cNvSpPr>
          <p:nvPr/>
        </p:nvSpPr>
        <p:spPr bwMode="auto">
          <a:xfrm>
            <a:off x="152400" y="28575"/>
            <a:ext cx="40386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200" b="1">
                <a:solidFill>
                  <a:srgbClr val="99FF33"/>
                </a:solidFill>
              </a:rPr>
              <a:t>Electric Potential Difference:</a:t>
            </a:r>
          </a:p>
        </p:txBody>
      </p:sp>
      <p:grpSp>
        <p:nvGrpSpPr>
          <p:cNvPr id="30854" name="Group 134">
            <a:extLst>
              <a:ext uri="{FF2B5EF4-FFF2-40B4-BE49-F238E27FC236}">
                <a16:creationId xmlns:a16="http://schemas.microsoft.com/office/drawing/2014/main" id="{5B8FF95A-4BDB-4482-BD67-DBC96A186839}"/>
              </a:ext>
            </a:extLst>
          </p:cNvPr>
          <p:cNvGrpSpPr>
            <a:grpSpLocks/>
          </p:cNvGrpSpPr>
          <p:nvPr/>
        </p:nvGrpSpPr>
        <p:grpSpPr bwMode="auto">
          <a:xfrm>
            <a:off x="228600" y="1600200"/>
            <a:ext cx="4267200" cy="1143000"/>
            <a:chOff x="1680" y="1584"/>
            <a:chExt cx="2688" cy="720"/>
          </a:xfrm>
        </p:grpSpPr>
        <p:grpSp>
          <p:nvGrpSpPr>
            <p:cNvPr id="11318" name="Group 135">
              <a:extLst>
                <a:ext uri="{FF2B5EF4-FFF2-40B4-BE49-F238E27FC236}">
                  <a16:creationId xmlns:a16="http://schemas.microsoft.com/office/drawing/2014/main" id="{7E48635F-B3DC-4D8A-8A31-BAC6FA62AEAE}"/>
                </a:ext>
              </a:extLst>
            </p:cNvPr>
            <p:cNvGrpSpPr>
              <a:grpSpLocks/>
            </p:cNvGrpSpPr>
            <p:nvPr/>
          </p:nvGrpSpPr>
          <p:grpSpPr bwMode="auto">
            <a:xfrm>
              <a:off x="2784" y="1707"/>
              <a:ext cx="1584" cy="501"/>
              <a:chOff x="2352" y="3552"/>
              <a:chExt cx="1584" cy="501"/>
            </a:xfrm>
          </p:grpSpPr>
          <p:sp>
            <p:nvSpPr>
              <p:cNvPr id="11334" name="Text Box 136">
                <a:extLst>
                  <a:ext uri="{FF2B5EF4-FFF2-40B4-BE49-F238E27FC236}">
                    <a16:creationId xmlns:a16="http://schemas.microsoft.com/office/drawing/2014/main" id="{E0DF6E8B-9C49-4E3C-87BB-D4847E0E6F78}"/>
                  </a:ext>
                </a:extLst>
              </p:cNvPr>
              <p:cNvSpPr txBox="1">
                <a:spLocks noChangeArrowheads="1"/>
              </p:cNvSpPr>
              <p:nvPr/>
            </p:nvSpPr>
            <p:spPr bwMode="auto">
              <a:xfrm>
                <a:off x="2352" y="3705"/>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FF"/>
                    </a:solidFill>
                  </a:rPr>
                  <a:t>=</a:t>
                </a:r>
                <a:endParaRPr lang="en-US" altLang="en-US" sz="1800" b="1">
                  <a:solidFill>
                    <a:srgbClr val="FF99FF"/>
                  </a:solidFill>
                  <a:cs typeface="Arial" panose="020B0604020202020204" pitchFamily="34" charset="0"/>
                </a:endParaRPr>
              </a:p>
            </p:txBody>
          </p:sp>
          <p:sp>
            <p:nvSpPr>
              <p:cNvPr id="11335" name="Rectangle 137">
                <a:extLst>
                  <a:ext uri="{FF2B5EF4-FFF2-40B4-BE49-F238E27FC236}">
                    <a16:creationId xmlns:a16="http://schemas.microsoft.com/office/drawing/2014/main" id="{A06596B8-92F3-4D3B-B5FF-74AF0DE78792}"/>
                  </a:ext>
                </a:extLst>
              </p:cNvPr>
              <p:cNvSpPr>
                <a:spLocks noChangeArrowheads="1"/>
              </p:cNvSpPr>
              <p:nvPr/>
            </p:nvSpPr>
            <p:spPr bwMode="auto">
              <a:xfrm>
                <a:off x="3600" y="3552"/>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FF"/>
                    </a:solidFill>
                  </a:rPr>
                  <a:t>1</a:t>
                </a:r>
                <a:endParaRPr lang="en-US" altLang="en-US" sz="1800">
                  <a:solidFill>
                    <a:srgbClr val="FF99FF"/>
                  </a:solidFill>
                </a:endParaRPr>
              </a:p>
            </p:txBody>
          </p:sp>
          <p:sp>
            <p:nvSpPr>
              <p:cNvPr id="11336" name="Rectangle 138">
                <a:extLst>
                  <a:ext uri="{FF2B5EF4-FFF2-40B4-BE49-F238E27FC236}">
                    <a16:creationId xmlns:a16="http://schemas.microsoft.com/office/drawing/2014/main" id="{009C5D36-D865-4774-8309-E2AB5BBE9A41}"/>
                  </a:ext>
                </a:extLst>
              </p:cNvPr>
              <p:cNvSpPr>
                <a:spLocks noChangeArrowheads="1"/>
              </p:cNvSpPr>
              <p:nvPr/>
            </p:nvSpPr>
            <p:spPr bwMode="auto">
              <a:xfrm>
                <a:off x="3120" y="3561"/>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FF"/>
                    </a:solidFill>
                  </a:rPr>
                  <a:t>1</a:t>
                </a:r>
                <a:endParaRPr lang="en-US" altLang="en-US" sz="1800">
                  <a:solidFill>
                    <a:srgbClr val="FF99FF"/>
                  </a:solidFill>
                </a:endParaRPr>
              </a:p>
            </p:txBody>
          </p:sp>
          <p:sp>
            <p:nvSpPr>
              <p:cNvPr id="11337" name="Rectangle 139">
                <a:extLst>
                  <a:ext uri="{FF2B5EF4-FFF2-40B4-BE49-F238E27FC236}">
                    <a16:creationId xmlns:a16="http://schemas.microsoft.com/office/drawing/2014/main" id="{8C2E4C7F-D1EC-4A79-A5CE-A4D844A5CC81}"/>
                  </a:ext>
                </a:extLst>
              </p:cNvPr>
              <p:cNvSpPr>
                <a:spLocks noChangeArrowheads="1"/>
              </p:cNvSpPr>
              <p:nvPr/>
            </p:nvSpPr>
            <p:spPr bwMode="auto">
              <a:xfrm>
                <a:off x="2640" y="3591"/>
                <a:ext cx="3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FF"/>
                    </a:solidFill>
                  </a:rPr>
                  <a:t>qq</a:t>
                </a:r>
                <a:r>
                  <a:rPr lang="en-US" altLang="en-US" sz="1800" b="1" baseline="-25000">
                    <a:solidFill>
                      <a:srgbClr val="FF99FF"/>
                    </a:solidFill>
                  </a:rPr>
                  <a:t>0</a:t>
                </a:r>
              </a:p>
            </p:txBody>
          </p:sp>
          <p:sp>
            <p:nvSpPr>
              <p:cNvPr id="11338" name="Rectangle 140">
                <a:extLst>
                  <a:ext uri="{FF2B5EF4-FFF2-40B4-BE49-F238E27FC236}">
                    <a16:creationId xmlns:a16="http://schemas.microsoft.com/office/drawing/2014/main" id="{3D33FF4A-F2E2-4280-B096-1595CEACEA39}"/>
                  </a:ext>
                </a:extLst>
              </p:cNvPr>
              <p:cNvSpPr>
                <a:spLocks noChangeArrowheads="1"/>
              </p:cNvSpPr>
              <p:nvPr/>
            </p:nvSpPr>
            <p:spPr bwMode="auto">
              <a:xfrm>
                <a:off x="2597" y="3822"/>
                <a:ext cx="42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4</a:t>
                </a:r>
                <a:r>
                  <a:rPr lang="el-GR" altLang="en-US" sz="1800" b="1">
                    <a:solidFill>
                      <a:srgbClr val="FF99FF"/>
                    </a:solidFill>
                    <a:cs typeface="Arial" panose="020B0604020202020204" pitchFamily="34" charset="0"/>
                  </a:rPr>
                  <a:t>πε</a:t>
                </a:r>
                <a:r>
                  <a:rPr lang="en-US" altLang="en-US" sz="1800" b="1" baseline="-25000">
                    <a:solidFill>
                      <a:srgbClr val="FF99FF"/>
                    </a:solidFill>
                    <a:cs typeface="Arial" panose="020B0604020202020204" pitchFamily="34" charset="0"/>
                  </a:rPr>
                  <a:t>0</a:t>
                </a:r>
                <a:endParaRPr lang="el-GR" altLang="en-US" sz="1800" b="1" baseline="-25000">
                  <a:solidFill>
                    <a:srgbClr val="FF99FF"/>
                  </a:solidFill>
                  <a:cs typeface="Arial" panose="020B0604020202020204" pitchFamily="34" charset="0"/>
                </a:endParaRPr>
              </a:p>
            </p:txBody>
          </p:sp>
          <p:sp>
            <p:nvSpPr>
              <p:cNvPr id="11339" name="Line 141">
                <a:extLst>
                  <a:ext uri="{FF2B5EF4-FFF2-40B4-BE49-F238E27FC236}">
                    <a16:creationId xmlns:a16="http://schemas.microsoft.com/office/drawing/2014/main" id="{E8AE693A-7098-475E-BF01-6B6C7490A979}"/>
                  </a:ext>
                </a:extLst>
              </p:cNvPr>
              <p:cNvSpPr>
                <a:spLocks noChangeShapeType="1"/>
              </p:cNvSpPr>
              <p:nvPr/>
            </p:nvSpPr>
            <p:spPr bwMode="auto">
              <a:xfrm>
                <a:off x="2592" y="3831"/>
                <a:ext cx="384" cy="0"/>
              </a:xfrm>
              <a:prstGeom prst="line">
                <a:avLst/>
              </a:prstGeom>
              <a:noFill/>
              <a:ln w="19050">
                <a:solidFill>
                  <a:srgbClr val="FF99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340" name="Text Box 142">
                <a:extLst>
                  <a:ext uri="{FF2B5EF4-FFF2-40B4-BE49-F238E27FC236}">
                    <a16:creationId xmlns:a16="http://schemas.microsoft.com/office/drawing/2014/main" id="{875B8095-3EFF-42E5-B060-879D77E4952A}"/>
                  </a:ext>
                </a:extLst>
              </p:cNvPr>
              <p:cNvSpPr txBox="1">
                <a:spLocks noChangeArrowheads="1"/>
              </p:cNvSpPr>
              <p:nvPr/>
            </p:nvSpPr>
            <p:spPr bwMode="auto">
              <a:xfrm>
                <a:off x="3792" y="3580"/>
                <a:ext cx="144"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600">
                    <a:solidFill>
                      <a:srgbClr val="FF99FF"/>
                    </a:solidFill>
                  </a:rPr>
                  <a:t>]</a:t>
                </a:r>
              </a:p>
            </p:txBody>
          </p:sp>
          <p:sp>
            <p:nvSpPr>
              <p:cNvPr id="11341" name="Text Box 143">
                <a:extLst>
                  <a:ext uri="{FF2B5EF4-FFF2-40B4-BE49-F238E27FC236}">
                    <a16:creationId xmlns:a16="http://schemas.microsoft.com/office/drawing/2014/main" id="{24C5429A-43A2-497B-8F03-590D3D565C58}"/>
                  </a:ext>
                </a:extLst>
              </p:cNvPr>
              <p:cNvSpPr txBox="1">
                <a:spLocks noChangeArrowheads="1"/>
              </p:cNvSpPr>
              <p:nvPr/>
            </p:nvSpPr>
            <p:spPr bwMode="auto">
              <a:xfrm>
                <a:off x="2976" y="3600"/>
                <a:ext cx="144"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600">
                    <a:solidFill>
                      <a:srgbClr val="FF99FF"/>
                    </a:solidFill>
                  </a:rPr>
                  <a:t>[</a:t>
                </a:r>
              </a:p>
            </p:txBody>
          </p:sp>
          <p:sp>
            <p:nvSpPr>
              <p:cNvPr id="11342" name="Text Box 144">
                <a:extLst>
                  <a:ext uri="{FF2B5EF4-FFF2-40B4-BE49-F238E27FC236}">
                    <a16:creationId xmlns:a16="http://schemas.microsoft.com/office/drawing/2014/main" id="{1E457754-A2AF-44E2-AFBF-BA5D122166CA}"/>
                  </a:ext>
                </a:extLst>
              </p:cNvPr>
              <p:cNvSpPr txBox="1">
                <a:spLocks noChangeArrowheads="1"/>
              </p:cNvSpPr>
              <p:nvPr/>
            </p:nvSpPr>
            <p:spPr bwMode="auto">
              <a:xfrm>
                <a:off x="3408" y="3705"/>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a:t>
                </a:r>
              </a:p>
            </p:txBody>
          </p:sp>
          <p:sp>
            <p:nvSpPr>
              <p:cNvPr id="11343" name="Line 145">
                <a:extLst>
                  <a:ext uri="{FF2B5EF4-FFF2-40B4-BE49-F238E27FC236}">
                    <a16:creationId xmlns:a16="http://schemas.microsoft.com/office/drawing/2014/main" id="{85F308D3-C873-41E0-B1A0-418098D016C0}"/>
                  </a:ext>
                </a:extLst>
              </p:cNvPr>
              <p:cNvSpPr>
                <a:spLocks noChangeShapeType="1"/>
              </p:cNvSpPr>
              <p:nvPr/>
            </p:nvSpPr>
            <p:spPr bwMode="auto">
              <a:xfrm>
                <a:off x="3120" y="3840"/>
                <a:ext cx="240" cy="0"/>
              </a:xfrm>
              <a:prstGeom prst="line">
                <a:avLst/>
              </a:prstGeom>
              <a:noFill/>
              <a:ln w="19050">
                <a:solidFill>
                  <a:srgbClr val="FF99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344" name="Line 146">
                <a:extLst>
                  <a:ext uri="{FF2B5EF4-FFF2-40B4-BE49-F238E27FC236}">
                    <a16:creationId xmlns:a16="http://schemas.microsoft.com/office/drawing/2014/main" id="{5DA7E58B-013D-4FE5-9932-7930D97302FE}"/>
                  </a:ext>
                </a:extLst>
              </p:cNvPr>
              <p:cNvSpPr>
                <a:spLocks noChangeShapeType="1"/>
              </p:cNvSpPr>
              <p:nvPr/>
            </p:nvSpPr>
            <p:spPr bwMode="auto">
              <a:xfrm>
                <a:off x="3600" y="3840"/>
                <a:ext cx="240" cy="0"/>
              </a:xfrm>
              <a:prstGeom prst="line">
                <a:avLst/>
              </a:prstGeom>
              <a:noFill/>
              <a:ln w="19050">
                <a:solidFill>
                  <a:srgbClr val="FF99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345" name="Text Box 147">
                <a:extLst>
                  <a:ext uri="{FF2B5EF4-FFF2-40B4-BE49-F238E27FC236}">
                    <a16:creationId xmlns:a16="http://schemas.microsoft.com/office/drawing/2014/main" id="{B2F24B14-66E5-46B4-B715-54724208A95E}"/>
                  </a:ext>
                </a:extLst>
              </p:cNvPr>
              <p:cNvSpPr txBox="1">
                <a:spLocks noChangeArrowheads="1"/>
              </p:cNvSpPr>
              <p:nvPr/>
            </p:nvSpPr>
            <p:spPr bwMode="auto">
              <a:xfrm>
                <a:off x="3120" y="3792"/>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r</a:t>
                </a:r>
                <a:r>
                  <a:rPr lang="en-US" altLang="en-US" sz="1800" b="1" baseline="-25000">
                    <a:solidFill>
                      <a:srgbClr val="FF99FF"/>
                    </a:solidFill>
                  </a:rPr>
                  <a:t>B</a:t>
                </a:r>
              </a:p>
            </p:txBody>
          </p:sp>
          <p:sp>
            <p:nvSpPr>
              <p:cNvPr id="11346" name="Text Box 148">
                <a:extLst>
                  <a:ext uri="{FF2B5EF4-FFF2-40B4-BE49-F238E27FC236}">
                    <a16:creationId xmlns:a16="http://schemas.microsoft.com/office/drawing/2014/main" id="{34D9EA60-5739-4085-8F03-6AE1C738EB1B}"/>
                  </a:ext>
                </a:extLst>
              </p:cNvPr>
              <p:cNvSpPr txBox="1">
                <a:spLocks noChangeArrowheads="1"/>
              </p:cNvSpPr>
              <p:nvPr/>
            </p:nvSpPr>
            <p:spPr bwMode="auto">
              <a:xfrm>
                <a:off x="3600" y="3792"/>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r</a:t>
                </a:r>
                <a:r>
                  <a:rPr lang="en-US" altLang="en-US" sz="1800" b="1" baseline="-25000">
                    <a:solidFill>
                      <a:srgbClr val="FF99FF"/>
                    </a:solidFill>
                  </a:rPr>
                  <a:t>A</a:t>
                </a:r>
              </a:p>
            </p:txBody>
          </p:sp>
        </p:grpSp>
        <p:sp>
          <p:nvSpPr>
            <p:cNvPr id="11319" name="Text Box 149">
              <a:extLst>
                <a:ext uri="{FF2B5EF4-FFF2-40B4-BE49-F238E27FC236}">
                  <a16:creationId xmlns:a16="http://schemas.microsoft.com/office/drawing/2014/main" id="{1FAC1EA2-F744-4A4F-9737-FF3369E7B657}"/>
                </a:ext>
              </a:extLst>
            </p:cNvPr>
            <p:cNvSpPr txBox="1">
              <a:spLocks noChangeArrowheads="1"/>
            </p:cNvSpPr>
            <p:nvPr/>
          </p:nvSpPr>
          <p:spPr bwMode="auto">
            <a:xfrm>
              <a:off x="1680" y="1872"/>
              <a:ext cx="62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W</a:t>
              </a:r>
              <a:r>
                <a:rPr lang="en-US" altLang="en-US" sz="1800" b="1" baseline="-25000">
                  <a:solidFill>
                    <a:srgbClr val="FF99FF"/>
                  </a:solidFill>
                </a:rPr>
                <a:t>AB</a:t>
              </a:r>
              <a:r>
                <a:rPr lang="en-US" altLang="en-US" sz="1800" b="1">
                  <a:solidFill>
                    <a:srgbClr val="FF99FF"/>
                  </a:solidFill>
                </a:rPr>
                <a:t> = - </a:t>
              </a:r>
            </a:p>
          </p:txBody>
        </p:sp>
        <p:grpSp>
          <p:nvGrpSpPr>
            <p:cNvPr id="11320" name="Group 150">
              <a:extLst>
                <a:ext uri="{FF2B5EF4-FFF2-40B4-BE49-F238E27FC236}">
                  <a16:creationId xmlns:a16="http://schemas.microsoft.com/office/drawing/2014/main" id="{E72299F7-DBA8-4527-BC9D-D2A918DB9628}"/>
                </a:ext>
              </a:extLst>
            </p:cNvPr>
            <p:cNvGrpSpPr>
              <a:grpSpLocks/>
            </p:cNvGrpSpPr>
            <p:nvPr/>
          </p:nvGrpSpPr>
          <p:grpSpPr bwMode="auto">
            <a:xfrm rot="10800000">
              <a:off x="2256" y="1776"/>
              <a:ext cx="144" cy="336"/>
              <a:chOff x="2832" y="3312"/>
              <a:chExt cx="192" cy="432"/>
            </a:xfrm>
          </p:grpSpPr>
          <p:sp>
            <p:nvSpPr>
              <p:cNvPr id="11327" name="Line 151">
                <a:extLst>
                  <a:ext uri="{FF2B5EF4-FFF2-40B4-BE49-F238E27FC236}">
                    <a16:creationId xmlns:a16="http://schemas.microsoft.com/office/drawing/2014/main" id="{F68BFEAF-194D-4AF0-B3BC-4E184F0FCAA3}"/>
                  </a:ext>
                </a:extLst>
              </p:cNvPr>
              <p:cNvSpPr>
                <a:spLocks noChangeShapeType="1"/>
              </p:cNvSpPr>
              <p:nvPr/>
            </p:nvSpPr>
            <p:spPr bwMode="auto">
              <a:xfrm>
                <a:off x="2928" y="3408"/>
                <a:ext cx="0" cy="240"/>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11328" name="Group 152">
                <a:extLst>
                  <a:ext uri="{FF2B5EF4-FFF2-40B4-BE49-F238E27FC236}">
                    <a16:creationId xmlns:a16="http://schemas.microsoft.com/office/drawing/2014/main" id="{E0D8E3D0-F075-4929-B4F3-53892BCB70C9}"/>
                  </a:ext>
                </a:extLst>
              </p:cNvPr>
              <p:cNvGrpSpPr>
                <a:grpSpLocks/>
              </p:cNvGrpSpPr>
              <p:nvPr/>
            </p:nvGrpSpPr>
            <p:grpSpPr bwMode="auto">
              <a:xfrm>
                <a:off x="2928" y="3312"/>
                <a:ext cx="96" cy="96"/>
                <a:chOff x="3168" y="3312"/>
                <a:chExt cx="96" cy="96"/>
              </a:xfrm>
            </p:grpSpPr>
            <p:sp>
              <p:nvSpPr>
                <p:cNvPr id="11332" name="Arc 153">
                  <a:extLst>
                    <a:ext uri="{FF2B5EF4-FFF2-40B4-BE49-F238E27FC236}">
                      <a16:creationId xmlns:a16="http://schemas.microsoft.com/office/drawing/2014/main" id="{502CC2F1-E771-4A10-A496-B64360969F19}"/>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333" name="Arc 154">
                  <a:extLst>
                    <a:ext uri="{FF2B5EF4-FFF2-40B4-BE49-F238E27FC236}">
                      <a16:creationId xmlns:a16="http://schemas.microsoft.com/office/drawing/2014/main" id="{D39BFAF4-D351-4C25-A959-139DD34BAC93}"/>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11329" name="Group 155">
                <a:extLst>
                  <a:ext uri="{FF2B5EF4-FFF2-40B4-BE49-F238E27FC236}">
                    <a16:creationId xmlns:a16="http://schemas.microsoft.com/office/drawing/2014/main" id="{3CE6FFBD-377D-458F-A416-7C73221BA6A2}"/>
                  </a:ext>
                </a:extLst>
              </p:cNvPr>
              <p:cNvGrpSpPr>
                <a:grpSpLocks/>
              </p:cNvGrpSpPr>
              <p:nvPr/>
            </p:nvGrpSpPr>
            <p:grpSpPr bwMode="auto">
              <a:xfrm flipH="1" flipV="1">
                <a:off x="2832" y="3648"/>
                <a:ext cx="96" cy="96"/>
                <a:chOff x="3168" y="3312"/>
                <a:chExt cx="96" cy="96"/>
              </a:xfrm>
            </p:grpSpPr>
            <p:sp>
              <p:nvSpPr>
                <p:cNvPr id="11330" name="Arc 156">
                  <a:extLst>
                    <a:ext uri="{FF2B5EF4-FFF2-40B4-BE49-F238E27FC236}">
                      <a16:creationId xmlns:a16="http://schemas.microsoft.com/office/drawing/2014/main" id="{68C9EF90-5329-409A-A12D-FF536B0D7704}"/>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331" name="Arc 157">
                  <a:extLst>
                    <a:ext uri="{FF2B5EF4-FFF2-40B4-BE49-F238E27FC236}">
                      <a16:creationId xmlns:a16="http://schemas.microsoft.com/office/drawing/2014/main" id="{3E0211A5-5D57-41E4-9E48-DBFB4EE01103}"/>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grpSp>
          <p:nvGrpSpPr>
            <p:cNvPr id="11321" name="Group 158">
              <a:extLst>
                <a:ext uri="{FF2B5EF4-FFF2-40B4-BE49-F238E27FC236}">
                  <a16:creationId xmlns:a16="http://schemas.microsoft.com/office/drawing/2014/main" id="{03A05A86-EA76-40DB-A010-EB9C70992675}"/>
                </a:ext>
              </a:extLst>
            </p:cNvPr>
            <p:cNvGrpSpPr>
              <a:grpSpLocks/>
            </p:cNvGrpSpPr>
            <p:nvPr/>
          </p:nvGrpSpPr>
          <p:grpSpPr bwMode="auto">
            <a:xfrm>
              <a:off x="2352" y="1872"/>
              <a:ext cx="576" cy="231"/>
              <a:chOff x="1536" y="1824"/>
              <a:chExt cx="576" cy="231"/>
            </a:xfrm>
          </p:grpSpPr>
          <p:sp>
            <p:nvSpPr>
              <p:cNvPr id="11324" name="Text Box 159">
                <a:extLst>
                  <a:ext uri="{FF2B5EF4-FFF2-40B4-BE49-F238E27FC236}">
                    <a16:creationId xmlns:a16="http://schemas.microsoft.com/office/drawing/2014/main" id="{5B6AC12B-B603-4619-80F1-ACE75EE1C7A6}"/>
                  </a:ext>
                </a:extLst>
              </p:cNvPr>
              <p:cNvSpPr txBox="1">
                <a:spLocks noChangeArrowheads="1"/>
              </p:cNvSpPr>
              <p:nvPr/>
            </p:nvSpPr>
            <p:spPr bwMode="auto">
              <a:xfrm>
                <a:off x="1536" y="1824"/>
                <a:ext cx="57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E . d</a:t>
                </a:r>
                <a:r>
                  <a:rPr lang="en-US" altLang="en-US" sz="1800" b="1">
                    <a:solidFill>
                      <a:srgbClr val="FF99FF"/>
                    </a:solidFill>
                    <a:latin typeface="ItalicC" pitchFamily="2" charset="0"/>
                  </a:rPr>
                  <a:t>l</a:t>
                </a:r>
              </a:p>
            </p:txBody>
          </p:sp>
          <p:sp>
            <p:nvSpPr>
              <p:cNvPr id="11325" name="Line 160">
                <a:extLst>
                  <a:ext uri="{FF2B5EF4-FFF2-40B4-BE49-F238E27FC236}">
                    <a16:creationId xmlns:a16="http://schemas.microsoft.com/office/drawing/2014/main" id="{C68C138E-2D68-4392-AACB-040A6765DB1F}"/>
                  </a:ext>
                </a:extLst>
              </p:cNvPr>
              <p:cNvSpPr>
                <a:spLocks noChangeShapeType="1"/>
              </p:cNvSpPr>
              <p:nvPr/>
            </p:nvSpPr>
            <p:spPr bwMode="auto">
              <a:xfrm>
                <a:off x="1584" y="1824"/>
                <a:ext cx="144" cy="0"/>
              </a:xfrm>
              <a:prstGeom prst="line">
                <a:avLst/>
              </a:prstGeom>
              <a:noFill/>
              <a:ln w="12700">
                <a:solidFill>
                  <a:srgbClr val="FF99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326" name="Line 161">
                <a:extLst>
                  <a:ext uri="{FF2B5EF4-FFF2-40B4-BE49-F238E27FC236}">
                    <a16:creationId xmlns:a16="http://schemas.microsoft.com/office/drawing/2014/main" id="{008F7FDA-24C0-443E-988C-B4134F7A2308}"/>
                  </a:ext>
                </a:extLst>
              </p:cNvPr>
              <p:cNvSpPr>
                <a:spLocks noChangeShapeType="1"/>
              </p:cNvSpPr>
              <p:nvPr/>
            </p:nvSpPr>
            <p:spPr bwMode="auto">
              <a:xfrm>
                <a:off x="1824" y="1824"/>
                <a:ext cx="144" cy="0"/>
              </a:xfrm>
              <a:prstGeom prst="line">
                <a:avLst/>
              </a:prstGeom>
              <a:noFill/>
              <a:ln w="12700">
                <a:solidFill>
                  <a:srgbClr val="FF99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11322" name="Text Box 162">
              <a:extLst>
                <a:ext uri="{FF2B5EF4-FFF2-40B4-BE49-F238E27FC236}">
                  <a16:creationId xmlns:a16="http://schemas.microsoft.com/office/drawing/2014/main" id="{3111F7AC-BE7A-4D77-BE5D-5EF1D3711442}"/>
                </a:ext>
              </a:extLst>
            </p:cNvPr>
            <p:cNvSpPr txBox="1">
              <a:spLocks noChangeArrowheads="1"/>
            </p:cNvSpPr>
            <p:nvPr/>
          </p:nvSpPr>
          <p:spPr bwMode="auto">
            <a:xfrm>
              <a:off x="2208" y="2112"/>
              <a:ext cx="1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FF99FF"/>
                  </a:solidFill>
                </a:rPr>
                <a:t>A</a:t>
              </a:r>
            </a:p>
          </p:txBody>
        </p:sp>
        <p:sp>
          <p:nvSpPr>
            <p:cNvPr id="11323" name="Text Box 163">
              <a:extLst>
                <a:ext uri="{FF2B5EF4-FFF2-40B4-BE49-F238E27FC236}">
                  <a16:creationId xmlns:a16="http://schemas.microsoft.com/office/drawing/2014/main" id="{49D1AD8F-DD2E-4CD2-B94A-7B74599113D0}"/>
                </a:ext>
              </a:extLst>
            </p:cNvPr>
            <p:cNvSpPr txBox="1">
              <a:spLocks noChangeArrowheads="1"/>
            </p:cNvSpPr>
            <p:nvPr/>
          </p:nvSpPr>
          <p:spPr bwMode="auto">
            <a:xfrm>
              <a:off x="2256" y="1584"/>
              <a:ext cx="202"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FF99FF"/>
                  </a:solidFill>
                </a:rPr>
                <a:t>B</a:t>
              </a:r>
            </a:p>
          </p:txBody>
        </p:sp>
      </p:grpSp>
      <p:grpSp>
        <p:nvGrpSpPr>
          <p:cNvPr id="30884" name="Group 164">
            <a:extLst>
              <a:ext uri="{FF2B5EF4-FFF2-40B4-BE49-F238E27FC236}">
                <a16:creationId xmlns:a16="http://schemas.microsoft.com/office/drawing/2014/main" id="{681D15D2-3DC3-4B60-A6C8-98F143EA0E36}"/>
              </a:ext>
            </a:extLst>
          </p:cNvPr>
          <p:cNvGrpSpPr>
            <a:grpSpLocks/>
          </p:cNvGrpSpPr>
          <p:nvPr/>
        </p:nvGrpSpPr>
        <p:grpSpPr bwMode="auto">
          <a:xfrm>
            <a:off x="5638800" y="1828800"/>
            <a:ext cx="3124200" cy="795338"/>
            <a:chOff x="2400" y="2523"/>
            <a:chExt cx="1968" cy="501"/>
          </a:xfrm>
        </p:grpSpPr>
        <p:grpSp>
          <p:nvGrpSpPr>
            <p:cNvPr id="11301" name="Group 165">
              <a:extLst>
                <a:ext uri="{FF2B5EF4-FFF2-40B4-BE49-F238E27FC236}">
                  <a16:creationId xmlns:a16="http://schemas.microsoft.com/office/drawing/2014/main" id="{F1ABAA87-B50E-4CBB-AA62-2869931BA370}"/>
                </a:ext>
              </a:extLst>
            </p:cNvPr>
            <p:cNvGrpSpPr>
              <a:grpSpLocks/>
            </p:cNvGrpSpPr>
            <p:nvPr/>
          </p:nvGrpSpPr>
          <p:grpSpPr bwMode="auto">
            <a:xfrm>
              <a:off x="2784" y="2523"/>
              <a:ext cx="1584" cy="501"/>
              <a:chOff x="2352" y="3552"/>
              <a:chExt cx="1584" cy="501"/>
            </a:xfrm>
          </p:grpSpPr>
          <p:sp>
            <p:nvSpPr>
              <p:cNvPr id="11305" name="Text Box 166">
                <a:extLst>
                  <a:ext uri="{FF2B5EF4-FFF2-40B4-BE49-F238E27FC236}">
                    <a16:creationId xmlns:a16="http://schemas.microsoft.com/office/drawing/2014/main" id="{BB7A12D5-6D69-46B0-A131-F0D732B357F0}"/>
                  </a:ext>
                </a:extLst>
              </p:cNvPr>
              <p:cNvSpPr txBox="1">
                <a:spLocks noChangeArrowheads="1"/>
              </p:cNvSpPr>
              <p:nvPr/>
            </p:nvSpPr>
            <p:spPr bwMode="auto">
              <a:xfrm>
                <a:off x="2352" y="3705"/>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99FF99"/>
                    </a:solidFill>
                  </a:rPr>
                  <a:t>=</a:t>
                </a:r>
                <a:endParaRPr lang="en-US" altLang="en-US" sz="1800" b="1">
                  <a:solidFill>
                    <a:srgbClr val="99FF99"/>
                  </a:solidFill>
                  <a:cs typeface="Arial" panose="020B0604020202020204" pitchFamily="34" charset="0"/>
                </a:endParaRPr>
              </a:p>
            </p:txBody>
          </p:sp>
          <p:sp>
            <p:nvSpPr>
              <p:cNvPr id="11306" name="Rectangle 167">
                <a:extLst>
                  <a:ext uri="{FF2B5EF4-FFF2-40B4-BE49-F238E27FC236}">
                    <a16:creationId xmlns:a16="http://schemas.microsoft.com/office/drawing/2014/main" id="{F0ACD6C7-96DA-41AD-9B98-100302AF49A6}"/>
                  </a:ext>
                </a:extLst>
              </p:cNvPr>
              <p:cNvSpPr>
                <a:spLocks noChangeArrowheads="1"/>
              </p:cNvSpPr>
              <p:nvPr/>
            </p:nvSpPr>
            <p:spPr bwMode="auto">
              <a:xfrm>
                <a:off x="3600" y="3552"/>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99FF99"/>
                    </a:solidFill>
                  </a:rPr>
                  <a:t>1</a:t>
                </a:r>
                <a:endParaRPr lang="en-US" altLang="en-US" sz="1800">
                  <a:solidFill>
                    <a:srgbClr val="99FF99"/>
                  </a:solidFill>
                </a:endParaRPr>
              </a:p>
            </p:txBody>
          </p:sp>
          <p:sp>
            <p:nvSpPr>
              <p:cNvPr id="11307" name="Rectangle 168">
                <a:extLst>
                  <a:ext uri="{FF2B5EF4-FFF2-40B4-BE49-F238E27FC236}">
                    <a16:creationId xmlns:a16="http://schemas.microsoft.com/office/drawing/2014/main" id="{297604D1-D53E-4EEB-820C-7B523B550CE8}"/>
                  </a:ext>
                </a:extLst>
              </p:cNvPr>
              <p:cNvSpPr>
                <a:spLocks noChangeArrowheads="1"/>
              </p:cNvSpPr>
              <p:nvPr/>
            </p:nvSpPr>
            <p:spPr bwMode="auto">
              <a:xfrm>
                <a:off x="3120" y="3561"/>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99FF99"/>
                    </a:solidFill>
                  </a:rPr>
                  <a:t>1</a:t>
                </a:r>
                <a:endParaRPr lang="en-US" altLang="en-US" sz="1800">
                  <a:solidFill>
                    <a:srgbClr val="99FF99"/>
                  </a:solidFill>
                </a:endParaRPr>
              </a:p>
            </p:txBody>
          </p:sp>
          <p:sp>
            <p:nvSpPr>
              <p:cNvPr id="11308" name="Rectangle 169">
                <a:extLst>
                  <a:ext uri="{FF2B5EF4-FFF2-40B4-BE49-F238E27FC236}">
                    <a16:creationId xmlns:a16="http://schemas.microsoft.com/office/drawing/2014/main" id="{18D3BDA1-BC65-4F2B-AEEC-977920139036}"/>
                  </a:ext>
                </a:extLst>
              </p:cNvPr>
              <p:cNvSpPr>
                <a:spLocks noChangeArrowheads="1"/>
              </p:cNvSpPr>
              <p:nvPr/>
            </p:nvSpPr>
            <p:spPr bwMode="auto">
              <a:xfrm>
                <a:off x="2640" y="3591"/>
                <a:ext cx="3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99FF99"/>
                    </a:solidFill>
                  </a:rPr>
                  <a:t> q</a:t>
                </a:r>
                <a:endParaRPr lang="en-US" altLang="en-US" sz="1800" b="1" baseline="-25000">
                  <a:solidFill>
                    <a:srgbClr val="99FF99"/>
                  </a:solidFill>
                </a:endParaRPr>
              </a:p>
            </p:txBody>
          </p:sp>
          <p:sp>
            <p:nvSpPr>
              <p:cNvPr id="11309" name="Rectangle 170">
                <a:extLst>
                  <a:ext uri="{FF2B5EF4-FFF2-40B4-BE49-F238E27FC236}">
                    <a16:creationId xmlns:a16="http://schemas.microsoft.com/office/drawing/2014/main" id="{66C97037-83FD-4F7B-9613-716CA6E14D7E}"/>
                  </a:ext>
                </a:extLst>
              </p:cNvPr>
              <p:cNvSpPr>
                <a:spLocks noChangeArrowheads="1"/>
              </p:cNvSpPr>
              <p:nvPr/>
            </p:nvSpPr>
            <p:spPr bwMode="auto">
              <a:xfrm>
                <a:off x="2597" y="3822"/>
                <a:ext cx="42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99FF99"/>
                    </a:solidFill>
                  </a:rPr>
                  <a:t>4</a:t>
                </a:r>
                <a:r>
                  <a:rPr lang="el-GR" altLang="en-US" sz="1800" b="1">
                    <a:solidFill>
                      <a:srgbClr val="99FF99"/>
                    </a:solidFill>
                    <a:cs typeface="Arial" panose="020B0604020202020204" pitchFamily="34" charset="0"/>
                  </a:rPr>
                  <a:t>πε</a:t>
                </a:r>
                <a:r>
                  <a:rPr lang="en-US" altLang="en-US" sz="1800" b="1" baseline="-25000">
                    <a:solidFill>
                      <a:srgbClr val="99FF99"/>
                    </a:solidFill>
                    <a:cs typeface="Arial" panose="020B0604020202020204" pitchFamily="34" charset="0"/>
                  </a:rPr>
                  <a:t>0</a:t>
                </a:r>
                <a:endParaRPr lang="el-GR" altLang="en-US" sz="1800" b="1" baseline="-25000">
                  <a:solidFill>
                    <a:srgbClr val="99FF99"/>
                  </a:solidFill>
                  <a:cs typeface="Arial" panose="020B0604020202020204" pitchFamily="34" charset="0"/>
                </a:endParaRPr>
              </a:p>
            </p:txBody>
          </p:sp>
          <p:sp>
            <p:nvSpPr>
              <p:cNvPr id="11310" name="Line 171">
                <a:extLst>
                  <a:ext uri="{FF2B5EF4-FFF2-40B4-BE49-F238E27FC236}">
                    <a16:creationId xmlns:a16="http://schemas.microsoft.com/office/drawing/2014/main" id="{5E3871B0-2DAF-4B53-BB0A-9B9878D0DBEC}"/>
                  </a:ext>
                </a:extLst>
              </p:cNvPr>
              <p:cNvSpPr>
                <a:spLocks noChangeShapeType="1"/>
              </p:cNvSpPr>
              <p:nvPr/>
            </p:nvSpPr>
            <p:spPr bwMode="auto">
              <a:xfrm>
                <a:off x="2592" y="3831"/>
                <a:ext cx="384" cy="0"/>
              </a:xfrm>
              <a:prstGeom prst="line">
                <a:avLst/>
              </a:prstGeom>
              <a:noFill/>
              <a:ln w="19050">
                <a:solidFill>
                  <a:srgbClr val="99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311" name="Text Box 172">
                <a:extLst>
                  <a:ext uri="{FF2B5EF4-FFF2-40B4-BE49-F238E27FC236}">
                    <a16:creationId xmlns:a16="http://schemas.microsoft.com/office/drawing/2014/main" id="{815AF077-66FF-4D13-9CCA-FA550C95A0FC}"/>
                  </a:ext>
                </a:extLst>
              </p:cNvPr>
              <p:cNvSpPr txBox="1">
                <a:spLocks noChangeArrowheads="1"/>
              </p:cNvSpPr>
              <p:nvPr/>
            </p:nvSpPr>
            <p:spPr bwMode="auto">
              <a:xfrm>
                <a:off x="3792" y="3580"/>
                <a:ext cx="144"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600">
                    <a:solidFill>
                      <a:srgbClr val="99FF99"/>
                    </a:solidFill>
                  </a:rPr>
                  <a:t>]</a:t>
                </a:r>
              </a:p>
            </p:txBody>
          </p:sp>
          <p:sp>
            <p:nvSpPr>
              <p:cNvPr id="11312" name="Text Box 173">
                <a:extLst>
                  <a:ext uri="{FF2B5EF4-FFF2-40B4-BE49-F238E27FC236}">
                    <a16:creationId xmlns:a16="http://schemas.microsoft.com/office/drawing/2014/main" id="{CBECADC9-54FB-478C-A8A7-C58AB4A52018}"/>
                  </a:ext>
                </a:extLst>
              </p:cNvPr>
              <p:cNvSpPr txBox="1">
                <a:spLocks noChangeArrowheads="1"/>
              </p:cNvSpPr>
              <p:nvPr/>
            </p:nvSpPr>
            <p:spPr bwMode="auto">
              <a:xfrm>
                <a:off x="2976" y="3600"/>
                <a:ext cx="144"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600">
                    <a:solidFill>
                      <a:srgbClr val="99FF99"/>
                    </a:solidFill>
                  </a:rPr>
                  <a:t>[</a:t>
                </a:r>
              </a:p>
            </p:txBody>
          </p:sp>
          <p:sp>
            <p:nvSpPr>
              <p:cNvPr id="11313" name="Text Box 174">
                <a:extLst>
                  <a:ext uri="{FF2B5EF4-FFF2-40B4-BE49-F238E27FC236}">
                    <a16:creationId xmlns:a16="http://schemas.microsoft.com/office/drawing/2014/main" id="{3B1C7176-961A-4436-B340-362EF27C2CA8}"/>
                  </a:ext>
                </a:extLst>
              </p:cNvPr>
              <p:cNvSpPr txBox="1">
                <a:spLocks noChangeArrowheads="1"/>
              </p:cNvSpPr>
              <p:nvPr/>
            </p:nvSpPr>
            <p:spPr bwMode="auto">
              <a:xfrm>
                <a:off x="3408" y="3705"/>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99FF99"/>
                    </a:solidFill>
                  </a:rPr>
                  <a:t>-</a:t>
                </a:r>
              </a:p>
            </p:txBody>
          </p:sp>
          <p:sp>
            <p:nvSpPr>
              <p:cNvPr id="11314" name="Line 175">
                <a:extLst>
                  <a:ext uri="{FF2B5EF4-FFF2-40B4-BE49-F238E27FC236}">
                    <a16:creationId xmlns:a16="http://schemas.microsoft.com/office/drawing/2014/main" id="{995A8C39-818E-4027-B370-CF793BEEAD7E}"/>
                  </a:ext>
                </a:extLst>
              </p:cNvPr>
              <p:cNvSpPr>
                <a:spLocks noChangeShapeType="1"/>
              </p:cNvSpPr>
              <p:nvPr/>
            </p:nvSpPr>
            <p:spPr bwMode="auto">
              <a:xfrm>
                <a:off x="3120" y="3840"/>
                <a:ext cx="240" cy="0"/>
              </a:xfrm>
              <a:prstGeom prst="line">
                <a:avLst/>
              </a:prstGeom>
              <a:noFill/>
              <a:ln w="19050">
                <a:solidFill>
                  <a:srgbClr val="99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315" name="Line 176">
                <a:extLst>
                  <a:ext uri="{FF2B5EF4-FFF2-40B4-BE49-F238E27FC236}">
                    <a16:creationId xmlns:a16="http://schemas.microsoft.com/office/drawing/2014/main" id="{AEFEEAFA-6ACE-4946-9FC5-83CBDCFA010F}"/>
                  </a:ext>
                </a:extLst>
              </p:cNvPr>
              <p:cNvSpPr>
                <a:spLocks noChangeShapeType="1"/>
              </p:cNvSpPr>
              <p:nvPr/>
            </p:nvSpPr>
            <p:spPr bwMode="auto">
              <a:xfrm>
                <a:off x="3600" y="3840"/>
                <a:ext cx="240" cy="0"/>
              </a:xfrm>
              <a:prstGeom prst="line">
                <a:avLst/>
              </a:prstGeom>
              <a:noFill/>
              <a:ln w="19050">
                <a:solidFill>
                  <a:srgbClr val="99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316" name="Text Box 177">
                <a:extLst>
                  <a:ext uri="{FF2B5EF4-FFF2-40B4-BE49-F238E27FC236}">
                    <a16:creationId xmlns:a16="http://schemas.microsoft.com/office/drawing/2014/main" id="{2341E07C-8460-461A-869E-DDDEA1B88B2E}"/>
                  </a:ext>
                </a:extLst>
              </p:cNvPr>
              <p:cNvSpPr txBox="1">
                <a:spLocks noChangeArrowheads="1"/>
              </p:cNvSpPr>
              <p:nvPr/>
            </p:nvSpPr>
            <p:spPr bwMode="auto">
              <a:xfrm>
                <a:off x="3120" y="3792"/>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99FF99"/>
                    </a:solidFill>
                  </a:rPr>
                  <a:t>r</a:t>
                </a:r>
                <a:r>
                  <a:rPr lang="en-US" altLang="en-US" sz="1800" b="1" baseline="-25000">
                    <a:solidFill>
                      <a:srgbClr val="99FF99"/>
                    </a:solidFill>
                  </a:rPr>
                  <a:t>B</a:t>
                </a:r>
              </a:p>
            </p:txBody>
          </p:sp>
          <p:sp>
            <p:nvSpPr>
              <p:cNvPr id="11317" name="Text Box 178">
                <a:extLst>
                  <a:ext uri="{FF2B5EF4-FFF2-40B4-BE49-F238E27FC236}">
                    <a16:creationId xmlns:a16="http://schemas.microsoft.com/office/drawing/2014/main" id="{2E44DA0C-C9E2-44F3-9574-6AF1B43274C9}"/>
                  </a:ext>
                </a:extLst>
              </p:cNvPr>
              <p:cNvSpPr txBox="1">
                <a:spLocks noChangeArrowheads="1"/>
              </p:cNvSpPr>
              <p:nvPr/>
            </p:nvSpPr>
            <p:spPr bwMode="auto">
              <a:xfrm>
                <a:off x="3600" y="3792"/>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99FF99"/>
                    </a:solidFill>
                  </a:rPr>
                  <a:t>r</a:t>
                </a:r>
                <a:r>
                  <a:rPr lang="en-US" altLang="en-US" sz="1800" b="1" baseline="-25000">
                    <a:solidFill>
                      <a:srgbClr val="99FF99"/>
                    </a:solidFill>
                  </a:rPr>
                  <a:t>A</a:t>
                </a:r>
              </a:p>
            </p:txBody>
          </p:sp>
        </p:grpSp>
        <p:sp>
          <p:nvSpPr>
            <p:cNvPr id="11302" name="Text Box 179">
              <a:extLst>
                <a:ext uri="{FF2B5EF4-FFF2-40B4-BE49-F238E27FC236}">
                  <a16:creationId xmlns:a16="http://schemas.microsoft.com/office/drawing/2014/main" id="{C6E19DB7-892C-4389-ABE1-0C5BBB4E711A}"/>
                </a:ext>
              </a:extLst>
            </p:cNvPr>
            <p:cNvSpPr txBox="1">
              <a:spLocks noChangeArrowheads="1"/>
            </p:cNvSpPr>
            <p:nvPr/>
          </p:nvSpPr>
          <p:spPr bwMode="auto">
            <a:xfrm>
              <a:off x="2400" y="2544"/>
              <a:ext cx="43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99FF99"/>
                  </a:solidFill>
                </a:rPr>
                <a:t>W</a:t>
              </a:r>
              <a:r>
                <a:rPr lang="en-US" altLang="en-US" sz="1800" b="1" baseline="-25000">
                  <a:solidFill>
                    <a:srgbClr val="99FF99"/>
                  </a:solidFill>
                </a:rPr>
                <a:t>AB</a:t>
              </a:r>
              <a:endParaRPr lang="en-US" altLang="en-US" sz="1800" b="1">
                <a:solidFill>
                  <a:srgbClr val="99FF99"/>
                </a:solidFill>
              </a:endParaRPr>
            </a:p>
          </p:txBody>
        </p:sp>
        <p:sp>
          <p:nvSpPr>
            <p:cNvPr id="11303" name="Rectangle 180">
              <a:extLst>
                <a:ext uri="{FF2B5EF4-FFF2-40B4-BE49-F238E27FC236}">
                  <a16:creationId xmlns:a16="http://schemas.microsoft.com/office/drawing/2014/main" id="{025334F8-B59E-4F16-9F55-BC4656C8BA68}"/>
                </a:ext>
              </a:extLst>
            </p:cNvPr>
            <p:cNvSpPr>
              <a:spLocks noChangeArrowheads="1"/>
            </p:cNvSpPr>
            <p:nvPr/>
          </p:nvSpPr>
          <p:spPr bwMode="auto">
            <a:xfrm>
              <a:off x="2448" y="2745"/>
              <a:ext cx="25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99FF99"/>
                  </a:solidFill>
                </a:rPr>
                <a:t>q</a:t>
              </a:r>
              <a:r>
                <a:rPr lang="en-US" altLang="en-US" sz="1800" b="1" baseline="-25000">
                  <a:solidFill>
                    <a:srgbClr val="99FF99"/>
                  </a:solidFill>
                </a:rPr>
                <a:t>0</a:t>
              </a:r>
            </a:p>
          </p:txBody>
        </p:sp>
        <p:sp>
          <p:nvSpPr>
            <p:cNvPr id="11304" name="Line 181">
              <a:extLst>
                <a:ext uri="{FF2B5EF4-FFF2-40B4-BE49-F238E27FC236}">
                  <a16:creationId xmlns:a16="http://schemas.microsoft.com/office/drawing/2014/main" id="{ECC11024-6855-40AB-AD0F-D7E6F0DC9781}"/>
                </a:ext>
              </a:extLst>
            </p:cNvPr>
            <p:cNvSpPr>
              <a:spLocks noChangeShapeType="1"/>
            </p:cNvSpPr>
            <p:nvPr/>
          </p:nvSpPr>
          <p:spPr bwMode="auto">
            <a:xfrm>
              <a:off x="2400" y="2784"/>
              <a:ext cx="336" cy="0"/>
            </a:xfrm>
            <a:prstGeom prst="line">
              <a:avLst/>
            </a:prstGeom>
            <a:noFill/>
            <a:ln w="19050">
              <a:solidFill>
                <a:srgbClr val="99FF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0953" name="Group 233">
            <a:extLst>
              <a:ext uri="{FF2B5EF4-FFF2-40B4-BE49-F238E27FC236}">
                <a16:creationId xmlns:a16="http://schemas.microsoft.com/office/drawing/2014/main" id="{93D5D616-FC02-40F3-811E-6C2892F93305}"/>
              </a:ext>
            </a:extLst>
          </p:cNvPr>
          <p:cNvGrpSpPr>
            <a:grpSpLocks/>
          </p:cNvGrpSpPr>
          <p:nvPr/>
        </p:nvGrpSpPr>
        <p:grpSpPr bwMode="auto">
          <a:xfrm>
            <a:off x="3429000" y="4114800"/>
            <a:ext cx="152400" cy="152400"/>
            <a:chOff x="2304" y="2688"/>
            <a:chExt cx="96" cy="96"/>
          </a:xfrm>
        </p:grpSpPr>
        <p:sp>
          <p:nvSpPr>
            <p:cNvPr id="11298" name="Oval 198">
              <a:extLst>
                <a:ext uri="{FF2B5EF4-FFF2-40B4-BE49-F238E27FC236}">
                  <a16:creationId xmlns:a16="http://schemas.microsoft.com/office/drawing/2014/main" id="{F725CB58-FC34-4A6E-B6AE-A0171DFF8218}"/>
                </a:ext>
              </a:extLst>
            </p:cNvPr>
            <p:cNvSpPr>
              <a:spLocks noChangeArrowheads="1"/>
            </p:cNvSpPr>
            <p:nvPr/>
          </p:nvSpPr>
          <p:spPr bwMode="auto">
            <a:xfrm>
              <a:off x="2304" y="2752"/>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299" name="Oval 199">
              <a:extLst>
                <a:ext uri="{FF2B5EF4-FFF2-40B4-BE49-F238E27FC236}">
                  <a16:creationId xmlns:a16="http://schemas.microsoft.com/office/drawing/2014/main" id="{0C6C6647-1936-4418-B72A-3ADC0412BA1F}"/>
                </a:ext>
              </a:extLst>
            </p:cNvPr>
            <p:cNvSpPr>
              <a:spLocks noChangeArrowheads="1"/>
            </p:cNvSpPr>
            <p:nvPr/>
          </p:nvSpPr>
          <p:spPr bwMode="auto">
            <a:xfrm>
              <a:off x="2368" y="2752"/>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00" name="Oval 200">
              <a:extLst>
                <a:ext uri="{FF2B5EF4-FFF2-40B4-BE49-F238E27FC236}">
                  <a16:creationId xmlns:a16="http://schemas.microsoft.com/office/drawing/2014/main" id="{C8D06E22-4B89-4E60-A934-BB172D61D939}"/>
                </a:ext>
              </a:extLst>
            </p:cNvPr>
            <p:cNvSpPr>
              <a:spLocks noChangeArrowheads="1"/>
            </p:cNvSpPr>
            <p:nvPr/>
          </p:nvSpPr>
          <p:spPr bwMode="auto">
            <a:xfrm>
              <a:off x="2336" y="2688"/>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30927" name="Text Box 207">
            <a:extLst>
              <a:ext uri="{FF2B5EF4-FFF2-40B4-BE49-F238E27FC236}">
                <a16:creationId xmlns:a16="http://schemas.microsoft.com/office/drawing/2014/main" id="{C0306247-CB1D-461C-945E-4AB02CA255F5}"/>
              </a:ext>
            </a:extLst>
          </p:cNvPr>
          <p:cNvSpPr txBox="1">
            <a:spLocks noChangeArrowheads="1"/>
          </p:cNvSpPr>
          <p:nvPr/>
        </p:nvSpPr>
        <p:spPr bwMode="auto">
          <a:xfrm>
            <a:off x="152400" y="4724400"/>
            <a:ext cx="8839200" cy="187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AutoNum type="arabicPeriod"/>
            </a:pPr>
            <a:r>
              <a:rPr lang="en-US" altLang="en-US" sz="1800" b="1">
                <a:solidFill>
                  <a:srgbClr val="99FFCC"/>
                </a:solidFill>
              </a:rPr>
              <a:t>Electric potential and potential difference are scalar quantities.</a:t>
            </a:r>
          </a:p>
          <a:p>
            <a:pPr eaLnBrk="1" hangingPunct="1">
              <a:spcBef>
                <a:spcPct val="50000"/>
              </a:spcBef>
              <a:buFontTx/>
              <a:buAutoNum type="arabicPeriod"/>
            </a:pPr>
            <a:r>
              <a:rPr lang="en-US" altLang="en-US" sz="1800" b="1">
                <a:solidFill>
                  <a:srgbClr val="FF6600"/>
                </a:solidFill>
              </a:rPr>
              <a:t>Electric potential at infinity is zero.</a:t>
            </a:r>
          </a:p>
          <a:p>
            <a:pPr eaLnBrk="1" hangingPunct="1">
              <a:spcBef>
                <a:spcPct val="50000"/>
              </a:spcBef>
              <a:buFontTx/>
              <a:buAutoNum type="arabicPeriod"/>
            </a:pPr>
            <a:r>
              <a:rPr lang="en-US" altLang="en-US" sz="1800" b="1">
                <a:solidFill>
                  <a:srgbClr val="FFFFCC"/>
                </a:solidFill>
              </a:rPr>
              <a:t>Electric potential near an isolated positive charge (q &gt; 0) is positive and that near an isolated negative charge (q &lt; 0) is negative.</a:t>
            </a:r>
          </a:p>
          <a:p>
            <a:pPr eaLnBrk="1" hangingPunct="1">
              <a:spcBef>
                <a:spcPct val="50000"/>
              </a:spcBef>
              <a:buFontTx/>
              <a:buAutoNum type="arabicPeriod"/>
            </a:pPr>
            <a:r>
              <a:rPr lang="en-US" altLang="en-US" sz="1800" b="1">
                <a:solidFill>
                  <a:srgbClr val="66FF33"/>
                </a:solidFill>
              </a:rPr>
              <a:t>cgs unit of electric potential is stat volt.     1 stat volt = 1 erg / stat coulomb</a:t>
            </a:r>
          </a:p>
        </p:txBody>
      </p:sp>
      <p:sp>
        <p:nvSpPr>
          <p:cNvPr id="30928" name="Text Box 208">
            <a:extLst>
              <a:ext uri="{FF2B5EF4-FFF2-40B4-BE49-F238E27FC236}">
                <a16:creationId xmlns:a16="http://schemas.microsoft.com/office/drawing/2014/main" id="{7A4C3D45-B19B-4307-888B-C566758E7083}"/>
              </a:ext>
            </a:extLst>
          </p:cNvPr>
          <p:cNvSpPr txBox="1">
            <a:spLocks noChangeArrowheads="1"/>
          </p:cNvSpPr>
          <p:nvPr/>
        </p:nvSpPr>
        <p:spPr bwMode="auto">
          <a:xfrm>
            <a:off x="4876800" y="2057400"/>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00"/>
                </a:solidFill>
              </a:rPr>
              <a:t>or</a:t>
            </a:r>
          </a:p>
        </p:txBody>
      </p:sp>
      <p:grpSp>
        <p:nvGrpSpPr>
          <p:cNvPr id="30956" name="Group 236">
            <a:extLst>
              <a:ext uri="{FF2B5EF4-FFF2-40B4-BE49-F238E27FC236}">
                <a16:creationId xmlns:a16="http://schemas.microsoft.com/office/drawing/2014/main" id="{42A80A9D-175B-4501-AEF2-61223B37788E}"/>
              </a:ext>
            </a:extLst>
          </p:cNvPr>
          <p:cNvGrpSpPr>
            <a:grpSpLocks/>
          </p:cNvGrpSpPr>
          <p:nvPr/>
        </p:nvGrpSpPr>
        <p:grpSpPr bwMode="auto">
          <a:xfrm>
            <a:off x="2590800" y="2852738"/>
            <a:ext cx="3657600" cy="762000"/>
            <a:chOff x="1632" y="1797"/>
            <a:chExt cx="2304" cy="480"/>
          </a:xfrm>
        </p:grpSpPr>
        <p:sp>
          <p:nvSpPr>
            <p:cNvPr id="11281" name="Text Box 211">
              <a:extLst>
                <a:ext uri="{FF2B5EF4-FFF2-40B4-BE49-F238E27FC236}">
                  <a16:creationId xmlns:a16="http://schemas.microsoft.com/office/drawing/2014/main" id="{DB63D589-0C1C-4E1A-8A96-FDAE74C36FA5}"/>
                </a:ext>
              </a:extLst>
            </p:cNvPr>
            <p:cNvSpPr txBox="1">
              <a:spLocks noChangeArrowheads="1"/>
            </p:cNvSpPr>
            <p:nvPr/>
          </p:nvSpPr>
          <p:spPr bwMode="auto">
            <a:xfrm>
              <a:off x="2016" y="1929"/>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66FF33"/>
                  </a:solidFill>
                </a:rPr>
                <a:t>=</a:t>
              </a:r>
              <a:endParaRPr lang="en-US" altLang="en-US" sz="1800" b="1">
                <a:solidFill>
                  <a:srgbClr val="66FF33"/>
                </a:solidFill>
                <a:cs typeface="Arial" panose="020B0604020202020204" pitchFamily="34" charset="0"/>
              </a:endParaRPr>
            </a:p>
          </p:txBody>
        </p:sp>
        <p:sp>
          <p:nvSpPr>
            <p:cNvPr id="11282" name="Rectangle 212">
              <a:extLst>
                <a:ext uri="{FF2B5EF4-FFF2-40B4-BE49-F238E27FC236}">
                  <a16:creationId xmlns:a16="http://schemas.microsoft.com/office/drawing/2014/main" id="{845B78AB-7902-4FA0-92DE-4EA4B0C4D117}"/>
                </a:ext>
              </a:extLst>
            </p:cNvPr>
            <p:cNvSpPr>
              <a:spLocks noChangeArrowheads="1"/>
            </p:cNvSpPr>
            <p:nvPr/>
          </p:nvSpPr>
          <p:spPr bwMode="auto">
            <a:xfrm>
              <a:off x="3648" y="1823"/>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66FF33"/>
                  </a:solidFill>
                </a:rPr>
                <a:t>1</a:t>
              </a:r>
              <a:endParaRPr lang="en-US" altLang="en-US" sz="1800">
                <a:solidFill>
                  <a:srgbClr val="66FF33"/>
                </a:solidFill>
              </a:endParaRPr>
            </a:p>
          </p:txBody>
        </p:sp>
        <p:sp>
          <p:nvSpPr>
            <p:cNvPr id="11283" name="Rectangle 213">
              <a:extLst>
                <a:ext uri="{FF2B5EF4-FFF2-40B4-BE49-F238E27FC236}">
                  <a16:creationId xmlns:a16="http://schemas.microsoft.com/office/drawing/2014/main" id="{06A59766-295D-444F-A14F-088C4D939C6B}"/>
                </a:ext>
              </a:extLst>
            </p:cNvPr>
            <p:cNvSpPr>
              <a:spLocks noChangeArrowheads="1"/>
            </p:cNvSpPr>
            <p:nvPr/>
          </p:nvSpPr>
          <p:spPr bwMode="auto">
            <a:xfrm>
              <a:off x="2688" y="1823"/>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66FF33"/>
                  </a:solidFill>
                </a:rPr>
                <a:t>1</a:t>
              </a:r>
              <a:endParaRPr lang="en-US" altLang="en-US" sz="1800">
                <a:solidFill>
                  <a:srgbClr val="66FF33"/>
                </a:solidFill>
              </a:endParaRPr>
            </a:p>
          </p:txBody>
        </p:sp>
        <p:sp>
          <p:nvSpPr>
            <p:cNvPr id="11284" name="Rectangle 214">
              <a:extLst>
                <a:ext uri="{FF2B5EF4-FFF2-40B4-BE49-F238E27FC236}">
                  <a16:creationId xmlns:a16="http://schemas.microsoft.com/office/drawing/2014/main" id="{CEDFB705-870F-4112-89FC-96FCE4F8EA38}"/>
                </a:ext>
              </a:extLst>
            </p:cNvPr>
            <p:cNvSpPr>
              <a:spLocks noChangeArrowheads="1"/>
            </p:cNvSpPr>
            <p:nvPr/>
          </p:nvSpPr>
          <p:spPr bwMode="auto">
            <a:xfrm>
              <a:off x="2304" y="1815"/>
              <a:ext cx="3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66FF33"/>
                  </a:solidFill>
                </a:rPr>
                <a:t> q</a:t>
              </a:r>
              <a:endParaRPr lang="en-US" altLang="en-US" sz="1800" b="1" baseline="-25000">
                <a:solidFill>
                  <a:srgbClr val="66FF33"/>
                </a:solidFill>
              </a:endParaRPr>
            </a:p>
          </p:txBody>
        </p:sp>
        <p:sp>
          <p:nvSpPr>
            <p:cNvPr id="11285" name="Rectangle 215">
              <a:extLst>
                <a:ext uri="{FF2B5EF4-FFF2-40B4-BE49-F238E27FC236}">
                  <a16:creationId xmlns:a16="http://schemas.microsoft.com/office/drawing/2014/main" id="{C54B2054-C924-42DF-9F9F-7BAEEB1BE066}"/>
                </a:ext>
              </a:extLst>
            </p:cNvPr>
            <p:cNvSpPr>
              <a:spLocks noChangeArrowheads="1"/>
            </p:cNvSpPr>
            <p:nvPr/>
          </p:nvSpPr>
          <p:spPr bwMode="auto">
            <a:xfrm>
              <a:off x="2261" y="2046"/>
              <a:ext cx="42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4</a:t>
              </a:r>
              <a:r>
                <a:rPr lang="el-GR" altLang="en-US" sz="1800" b="1">
                  <a:solidFill>
                    <a:srgbClr val="66FF33"/>
                  </a:solidFill>
                  <a:cs typeface="Arial" panose="020B0604020202020204" pitchFamily="34" charset="0"/>
                </a:rPr>
                <a:t>πε</a:t>
              </a:r>
              <a:r>
                <a:rPr lang="en-US" altLang="en-US" sz="1800" b="1" baseline="-25000">
                  <a:solidFill>
                    <a:srgbClr val="66FF33"/>
                  </a:solidFill>
                  <a:cs typeface="Arial" panose="020B0604020202020204" pitchFamily="34" charset="0"/>
                </a:rPr>
                <a:t>0</a:t>
              </a:r>
              <a:endParaRPr lang="el-GR" altLang="en-US" sz="1800" b="1" baseline="-25000">
                <a:solidFill>
                  <a:srgbClr val="66FF33"/>
                </a:solidFill>
                <a:cs typeface="Arial" panose="020B0604020202020204" pitchFamily="34" charset="0"/>
              </a:endParaRPr>
            </a:p>
          </p:txBody>
        </p:sp>
        <p:sp>
          <p:nvSpPr>
            <p:cNvPr id="11286" name="Line 216">
              <a:extLst>
                <a:ext uri="{FF2B5EF4-FFF2-40B4-BE49-F238E27FC236}">
                  <a16:creationId xmlns:a16="http://schemas.microsoft.com/office/drawing/2014/main" id="{7439658E-5ADD-4CC0-9055-8CEB4A0F3F19}"/>
                </a:ext>
              </a:extLst>
            </p:cNvPr>
            <p:cNvSpPr>
              <a:spLocks noChangeShapeType="1"/>
            </p:cNvSpPr>
            <p:nvPr/>
          </p:nvSpPr>
          <p:spPr bwMode="auto">
            <a:xfrm>
              <a:off x="2256" y="2055"/>
              <a:ext cx="384" cy="0"/>
            </a:xfrm>
            <a:prstGeom prst="line">
              <a:avLst/>
            </a:prstGeom>
            <a:noFill/>
            <a:ln w="19050">
              <a:solidFill>
                <a:srgbClr val="66FF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287" name="Text Box 219">
              <a:extLst>
                <a:ext uri="{FF2B5EF4-FFF2-40B4-BE49-F238E27FC236}">
                  <a16:creationId xmlns:a16="http://schemas.microsoft.com/office/drawing/2014/main" id="{6EA9AC8B-1634-44D6-856E-1901A0ED5B53}"/>
                </a:ext>
              </a:extLst>
            </p:cNvPr>
            <p:cNvSpPr txBox="1">
              <a:spLocks noChangeArrowheads="1"/>
            </p:cNvSpPr>
            <p:nvPr/>
          </p:nvSpPr>
          <p:spPr bwMode="auto">
            <a:xfrm>
              <a:off x="2976" y="1919"/>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a:t>
              </a:r>
            </a:p>
          </p:txBody>
        </p:sp>
        <p:sp>
          <p:nvSpPr>
            <p:cNvPr id="11288" name="Line 220">
              <a:extLst>
                <a:ext uri="{FF2B5EF4-FFF2-40B4-BE49-F238E27FC236}">
                  <a16:creationId xmlns:a16="http://schemas.microsoft.com/office/drawing/2014/main" id="{BBABE91A-C6D4-4CE0-B347-C3EE48F2058A}"/>
                </a:ext>
              </a:extLst>
            </p:cNvPr>
            <p:cNvSpPr>
              <a:spLocks noChangeShapeType="1"/>
            </p:cNvSpPr>
            <p:nvPr/>
          </p:nvSpPr>
          <p:spPr bwMode="auto">
            <a:xfrm>
              <a:off x="2688" y="2054"/>
              <a:ext cx="240" cy="0"/>
            </a:xfrm>
            <a:prstGeom prst="line">
              <a:avLst/>
            </a:prstGeom>
            <a:noFill/>
            <a:ln w="19050">
              <a:solidFill>
                <a:srgbClr val="66FF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289" name="Line 221">
              <a:extLst>
                <a:ext uri="{FF2B5EF4-FFF2-40B4-BE49-F238E27FC236}">
                  <a16:creationId xmlns:a16="http://schemas.microsoft.com/office/drawing/2014/main" id="{AC4A3849-83D1-47D1-9671-AD1605966FE3}"/>
                </a:ext>
              </a:extLst>
            </p:cNvPr>
            <p:cNvSpPr>
              <a:spLocks noChangeShapeType="1"/>
            </p:cNvSpPr>
            <p:nvPr/>
          </p:nvSpPr>
          <p:spPr bwMode="auto">
            <a:xfrm>
              <a:off x="3648" y="2054"/>
              <a:ext cx="240" cy="0"/>
            </a:xfrm>
            <a:prstGeom prst="line">
              <a:avLst/>
            </a:prstGeom>
            <a:noFill/>
            <a:ln w="19050">
              <a:solidFill>
                <a:srgbClr val="66FF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290" name="Text Box 222">
              <a:extLst>
                <a:ext uri="{FF2B5EF4-FFF2-40B4-BE49-F238E27FC236}">
                  <a16:creationId xmlns:a16="http://schemas.microsoft.com/office/drawing/2014/main" id="{7976E686-A6D5-4B70-B314-4F4CC951168D}"/>
                </a:ext>
              </a:extLst>
            </p:cNvPr>
            <p:cNvSpPr txBox="1">
              <a:spLocks noChangeArrowheads="1"/>
            </p:cNvSpPr>
            <p:nvPr/>
          </p:nvSpPr>
          <p:spPr bwMode="auto">
            <a:xfrm>
              <a:off x="2688" y="2006"/>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r</a:t>
              </a:r>
              <a:r>
                <a:rPr lang="en-US" altLang="en-US" sz="1800" b="1" baseline="-25000">
                  <a:solidFill>
                    <a:srgbClr val="66FF33"/>
                  </a:solidFill>
                </a:rPr>
                <a:t>B</a:t>
              </a:r>
            </a:p>
          </p:txBody>
        </p:sp>
        <p:sp>
          <p:nvSpPr>
            <p:cNvPr id="11291" name="Text Box 223">
              <a:extLst>
                <a:ext uri="{FF2B5EF4-FFF2-40B4-BE49-F238E27FC236}">
                  <a16:creationId xmlns:a16="http://schemas.microsoft.com/office/drawing/2014/main" id="{302FD1E8-75CB-4854-8CFB-1BCF80D6552A}"/>
                </a:ext>
              </a:extLst>
            </p:cNvPr>
            <p:cNvSpPr txBox="1">
              <a:spLocks noChangeArrowheads="1"/>
            </p:cNvSpPr>
            <p:nvPr/>
          </p:nvSpPr>
          <p:spPr bwMode="auto">
            <a:xfrm>
              <a:off x="3648" y="2006"/>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r</a:t>
              </a:r>
              <a:r>
                <a:rPr lang="en-US" altLang="en-US" sz="1800" b="1" baseline="-25000">
                  <a:solidFill>
                    <a:srgbClr val="66FF33"/>
                  </a:solidFill>
                </a:rPr>
                <a:t>A</a:t>
              </a:r>
            </a:p>
          </p:txBody>
        </p:sp>
        <p:sp>
          <p:nvSpPr>
            <p:cNvPr id="11292" name="Text Box 224">
              <a:extLst>
                <a:ext uri="{FF2B5EF4-FFF2-40B4-BE49-F238E27FC236}">
                  <a16:creationId xmlns:a16="http://schemas.microsoft.com/office/drawing/2014/main" id="{51E99F99-E03A-4FD4-BD7E-213BB302D3FB}"/>
                </a:ext>
              </a:extLst>
            </p:cNvPr>
            <p:cNvSpPr txBox="1">
              <a:spLocks noChangeArrowheads="1"/>
            </p:cNvSpPr>
            <p:nvPr/>
          </p:nvSpPr>
          <p:spPr bwMode="auto">
            <a:xfrm>
              <a:off x="1632" y="1797"/>
              <a:ext cx="43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CC"/>
                  </a:solidFill>
                </a:rPr>
                <a:t>W</a:t>
              </a:r>
              <a:r>
                <a:rPr lang="en-US" altLang="en-US" sz="1800" b="1" baseline="-25000">
                  <a:solidFill>
                    <a:srgbClr val="FFFFCC"/>
                  </a:solidFill>
                </a:rPr>
                <a:t>AB</a:t>
              </a:r>
              <a:endParaRPr lang="en-US" altLang="en-US" sz="1800" b="1">
                <a:solidFill>
                  <a:srgbClr val="FFFFCC"/>
                </a:solidFill>
              </a:endParaRPr>
            </a:p>
          </p:txBody>
        </p:sp>
        <p:sp>
          <p:nvSpPr>
            <p:cNvPr id="11293" name="Rectangle 225">
              <a:extLst>
                <a:ext uri="{FF2B5EF4-FFF2-40B4-BE49-F238E27FC236}">
                  <a16:creationId xmlns:a16="http://schemas.microsoft.com/office/drawing/2014/main" id="{32AED7AB-5186-4759-83FA-8730F17BC30B}"/>
                </a:ext>
              </a:extLst>
            </p:cNvPr>
            <p:cNvSpPr>
              <a:spLocks noChangeArrowheads="1"/>
            </p:cNvSpPr>
            <p:nvPr/>
          </p:nvSpPr>
          <p:spPr bwMode="auto">
            <a:xfrm>
              <a:off x="1680" y="1998"/>
              <a:ext cx="25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CC"/>
                  </a:solidFill>
                </a:rPr>
                <a:t>q</a:t>
              </a:r>
              <a:r>
                <a:rPr lang="en-US" altLang="en-US" sz="1800" b="1" baseline="-25000">
                  <a:solidFill>
                    <a:srgbClr val="FFFFCC"/>
                  </a:solidFill>
                </a:rPr>
                <a:t>0</a:t>
              </a:r>
            </a:p>
          </p:txBody>
        </p:sp>
        <p:sp>
          <p:nvSpPr>
            <p:cNvPr id="11294" name="Line 226">
              <a:extLst>
                <a:ext uri="{FF2B5EF4-FFF2-40B4-BE49-F238E27FC236}">
                  <a16:creationId xmlns:a16="http://schemas.microsoft.com/office/drawing/2014/main" id="{C97FCE42-4336-4D32-95DE-BA0C6EBBC221}"/>
                </a:ext>
              </a:extLst>
            </p:cNvPr>
            <p:cNvSpPr>
              <a:spLocks noChangeShapeType="1"/>
            </p:cNvSpPr>
            <p:nvPr/>
          </p:nvSpPr>
          <p:spPr bwMode="auto">
            <a:xfrm>
              <a:off x="1632" y="2037"/>
              <a:ext cx="336" cy="0"/>
            </a:xfrm>
            <a:prstGeom prst="line">
              <a:avLst/>
            </a:prstGeom>
            <a:noFill/>
            <a:ln w="19050">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295" name="Rectangle 227">
              <a:extLst>
                <a:ext uri="{FF2B5EF4-FFF2-40B4-BE49-F238E27FC236}">
                  <a16:creationId xmlns:a16="http://schemas.microsoft.com/office/drawing/2014/main" id="{A21A25FA-FCBA-453A-A092-03CCC103C93D}"/>
                </a:ext>
              </a:extLst>
            </p:cNvPr>
            <p:cNvSpPr>
              <a:spLocks noChangeArrowheads="1"/>
            </p:cNvSpPr>
            <p:nvPr/>
          </p:nvSpPr>
          <p:spPr bwMode="auto">
            <a:xfrm>
              <a:off x="3264" y="1814"/>
              <a:ext cx="3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66FF33"/>
                  </a:solidFill>
                </a:rPr>
                <a:t> q</a:t>
              </a:r>
              <a:endParaRPr lang="en-US" altLang="en-US" sz="1800" b="1" baseline="-25000">
                <a:solidFill>
                  <a:srgbClr val="66FF33"/>
                </a:solidFill>
              </a:endParaRPr>
            </a:p>
          </p:txBody>
        </p:sp>
        <p:sp>
          <p:nvSpPr>
            <p:cNvPr id="11296" name="Rectangle 228">
              <a:extLst>
                <a:ext uri="{FF2B5EF4-FFF2-40B4-BE49-F238E27FC236}">
                  <a16:creationId xmlns:a16="http://schemas.microsoft.com/office/drawing/2014/main" id="{B9447EB5-7313-4B0E-96ED-675836EC690B}"/>
                </a:ext>
              </a:extLst>
            </p:cNvPr>
            <p:cNvSpPr>
              <a:spLocks noChangeArrowheads="1"/>
            </p:cNvSpPr>
            <p:nvPr/>
          </p:nvSpPr>
          <p:spPr bwMode="auto">
            <a:xfrm>
              <a:off x="3221" y="2045"/>
              <a:ext cx="42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4</a:t>
              </a:r>
              <a:r>
                <a:rPr lang="el-GR" altLang="en-US" sz="1800" b="1">
                  <a:solidFill>
                    <a:srgbClr val="66FF33"/>
                  </a:solidFill>
                  <a:cs typeface="Arial" panose="020B0604020202020204" pitchFamily="34" charset="0"/>
                </a:rPr>
                <a:t>πε</a:t>
              </a:r>
              <a:r>
                <a:rPr lang="en-US" altLang="en-US" sz="1800" b="1" baseline="-25000">
                  <a:solidFill>
                    <a:srgbClr val="66FF33"/>
                  </a:solidFill>
                  <a:cs typeface="Arial" panose="020B0604020202020204" pitchFamily="34" charset="0"/>
                </a:rPr>
                <a:t>0</a:t>
              </a:r>
              <a:endParaRPr lang="el-GR" altLang="en-US" sz="1800" b="1" baseline="-25000">
                <a:solidFill>
                  <a:srgbClr val="66FF33"/>
                </a:solidFill>
                <a:cs typeface="Arial" panose="020B0604020202020204" pitchFamily="34" charset="0"/>
              </a:endParaRPr>
            </a:p>
          </p:txBody>
        </p:sp>
        <p:sp>
          <p:nvSpPr>
            <p:cNvPr id="11297" name="Line 229">
              <a:extLst>
                <a:ext uri="{FF2B5EF4-FFF2-40B4-BE49-F238E27FC236}">
                  <a16:creationId xmlns:a16="http://schemas.microsoft.com/office/drawing/2014/main" id="{5403F6D6-50A3-4957-A893-2005591F7DA8}"/>
                </a:ext>
              </a:extLst>
            </p:cNvPr>
            <p:cNvSpPr>
              <a:spLocks noChangeShapeType="1"/>
            </p:cNvSpPr>
            <p:nvPr/>
          </p:nvSpPr>
          <p:spPr bwMode="auto">
            <a:xfrm>
              <a:off x="3216" y="2054"/>
              <a:ext cx="384" cy="0"/>
            </a:xfrm>
            <a:prstGeom prst="line">
              <a:avLst/>
            </a:prstGeom>
            <a:noFill/>
            <a:ln w="19050">
              <a:solidFill>
                <a:srgbClr val="66FF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0950" name="Text Box 230">
            <a:extLst>
              <a:ext uri="{FF2B5EF4-FFF2-40B4-BE49-F238E27FC236}">
                <a16:creationId xmlns:a16="http://schemas.microsoft.com/office/drawing/2014/main" id="{C4F45A0E-FC38-4945-A246-B5392BE0CB7D}"/>
              </a:ext>
            </a:extLst>
          </p:cNvPr>
          <p:cNvSpPr txBox="1">
            <a:spLocks noChangeArrowheads="1"/>
          </p:cNvSpPr>
          <p:nvPr/>
        </p:nvSpPr>
        <p:spPr bwMode="auto">
          <a:xfrm>
            <a:off x="6248400" y="3046413"/>
            <a:ext cx="12954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00"/>
                </a:solidFill>
              </a:rPr>
              <a:t>=  V</a:t>
            </a:r>
            <a:r>
              <a:rPr lang="en-US" altLang="en-US" sz="1800" b="1" baseline="-25000">
                <a:solidFill>
                  <a:srgbClr val="FF9900"/>
                </a:solidFill>
              </a:rPr>
              <a:t>B</a:t>
            </a:r>
            <a:r>
              <a:rPr lang="en-US" altLang="en-US" sz="1800" b="1">
                <a:solidFill>
                  <a:srgbClr val="FF9900"/>
                </a:solidFill>
              </a:rPr>
              <a:t> - V</a:t>
            </a:r>
            <a:r>
              <a:rPr lang="en-US" altLang="en-US" sz="1800" b="1" baseline="-25000">
                <a:solidFill>
                  <a:srgbClr val="FF9900"/>
                </a:solidFill>
              </a:rPr>
              <a:t>A</a:t>
            </a:r>
            <a:r>
              <a:rPr lang="en-US" altLang="en-US" sz="1800" b="1">
                <a:solidFill>
                  <a:srgbClr val="FF9900"/>
                </a:solidFill>
              </a:rPr>
              <a:t> </a:t>
            </a:r>
            <a:endParaRPr lang="en-US" altLang="en-US" sz="1800" b="1">
              <a:solidFill>
                <a:srgbClr val="FF9900"/>
              </a:solidFill>
              <a:cs typeface="Arial" panose="020B0604020202020204" pitchFamily="34" charset="0"/>
            </a:endParaRPr>
          </a:p>
        </p:txBody>
      </p:sp>
      <p:grpSp>
        <p:nvGrpSpPr>
          <p:cNvPr id="30955" name="Group 235">
            <a:extLst>
              <a:ext uri="{FF2B5EF4-FFF2-40B4-BE49-F238E27FC236}">
                <a16:creationId xmlns:a16="http://schemas.microsoft.com/office/drawing/2014/main" id="{EF9BD3F2-0EF3-43AE-B63D-D13239478A04}"/>
              </a:ext>
            </a:extLst>
          </p:cNvPr>
          <p:cNvGrpSpPr>
            <a:grpSpLocks/>
          </p:cNvGrpSpPr>
          <p:nvPr/>
        </p:nvGrpSpPr>
        <p:grpSpPr bwMode="auto">
          <a:xfrm>
            <a:off x="3886200" y="3810000"/>
            <a:ext cx="2590800" cy="762000"/>
            <a:chOff x="2448" y="2400"/>
            <a:chExt cx="1632" cy="480"/>
          </a:xfrm>
        </p:grpSpPr>
        <p:sp>
          <p:nvSpPr>
            <p:cNvPr id="11276" name="Rectangle 206">
              <a:extLst>
                <a:ext uri="{FF2B5EF4-FFF2-40B4-BE49-F238E27FC236}">
                  <a16:creationId xmlns:a16="http://schemas.microsoft.com/office/drawing/2014/main" id="{56E7A289-9FF0-4212-992D-63CB6C7C32D4}"/>
                </a:ext>
              </a:extLst>
            </p:cNvPr>
            <p:cNvSpPr>
              <a:spLocks noChangeArrowheads="1"/>
            </p:cNvSpPr>
            <p:nvPr/>
          </p:nvSpPr>
          <p:spPr bwMode="auto">
            <a:xfrm>
              <a:off x="2448" y="2400"/>
              <a:ext cx="1632" cy="480"/>
            </a:xfrm>
            <a:prstGeom prst="rect">
              <a:avLst/>
            </a:prstGeom>
            <a:solidFill>
              <a:srgbClr val="0000FF"/>
            </a:solidFill>
            <a:ln w="28575">
              <a:solidFill>
                <a:srgbClr val="FF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277" name="Text Box 203">
              <a:extLst>
                <a:ext uri="{FF2B5EF4-FFF2-40B4-BE49-F238E27FC236}">
                  <a16:creationId xmlns:a16="http://schemas.microsoft.com/office/drawing/2014/main" id="{B707305A-0CA6-46A6-A97E-162D157DCE6E}"/>
                </a:ext>
              </a:extLst>
            </p:cNvPr>
            <p:cNvSpPr txBox="1">
              <a:spLocks noChangeArrowheads="1"/>
            </p:cNvSpPr>
            <p:nvPr/>
          </p:nvSpPr>
          <p:spPr bwMode="auto">
            <a:xfrm>
              <a:off x="3648" y="2400"/>
              <a:ext cx="43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99"/>
                  </a:solidFill>
                </a:rPr>
                <a:t>W</a:t>
              </a:r>
              <a:r>
                <a:rPr lang="en-US" altLang="en-US" sz="1800" b="1" baseline="-25000">
                  <a:solidFill>
                    <a:srgbClr val="FF9999"/>
                  </a:solidFill>
                  <a:cs typeface="Arial" panose="020B0604020202020204" pitchFamily="34" charset="0"/>
                </a:rPr>
                <a:t>A</a:t>
              </a:r>
              <a:r>
                <a:rPr lang="en-US" altLang="en-US" sz="1800" b="1" baseline="-25000">
                  <a:solidFill>
                    <a:srgbClr val="FF9999"/>
                  </a:solidFill>
                </a:rPr>
                <a:t>B</a:t>
              </a:r>
              <a:endParaRPr lang="en-US" altLang="en-US" sz="1800" b="1">
                <a:solidFill>
                  <a:srgbClr val="FF9999"/>
                </a:solidFill>
              </a:endParaRPr>
            </a:p>
          </p:txBody>
        </p:sp>
        <p:sp>
          <p:nvSpPr>
            <p:cNvPr id="11278" name="Rectangle 204">
              <a:extLst>
                <a:ext uri="{FF2B5EF4-FFF2-40B4-BE49-F238E27FC236}">
                  <a16:creationId xmlns:a16="http://schemas.microsoft.com/office/drawing/2014/main" id="{D1C26E48-9603-4D79-B3A0-8099B1B17996}"/>
                </a:ext>
              </a:extLst>
            </p:cNvPr>
            <p:cNvSpPr>
              <a:spLocks noChangeArrowheads="1"/>
            </p:cNvSpPr>
            <p:nvPr/>
          </p:nvSpPr>
          <p:spPr bwMode="auto">
            <a:xfrm>
              <a:off x="3696" y="2601"/>
              <a:ext cx="25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99"/>
                  </a:solidFill>
                </a:rPr>
                <a:t>q</a:t>
              </a:r>
              <a:r>
                <a:rPr lang="en-US" altLang="en-US" sz="1800" b="1" baseline="-25000">
                  <a:solidFill>
                    <a:srgbClr val="FF9999"/>
                  </a:solidFill>
                </a:rPr>
                <a:t>0</a:t>
              </a:r>
            </a:p>
          </p:txBody>
        </p:sp>
        <p:sp>
          <p:nvSpPr>
            <p:cNvPr id="11279" name="Line 205">
              <a:extLst>
                <a:ext uri="{FF2B5EF4-FFF2-40B4-BE49-F238E27FC236}">
                  <a16:creationId xmlns:a16="http://schemas.microsoft.com/office/drawing/2014/main" id="{3236804B-7E85-441C-A9E1-828E5418B7DA}"/>
                </a:ext>
              </a:extLst>
            </p:cNvPr>
            <p:cNvSpPr>
              <a:spLocks noChangeShapeType="1"/>
            </p:cNvSpPr>
            <p:nvPr/>
          </p:nvSpPr>
          <p:spPr bwMode="auto">
            <a:xfrm>
              <a:off x="3648" y="2640"/>
              <a:ext cx="336" cy="0"/>
            </a:xfrm>
            <a:prstGeom prst="line">
              <a:avLst/>
            </a:prstGeom>
            <a:noFill/>
            <a:ln w="19050">
              <a:solidFill>
                <a:srgbClr val="FF99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280" name="Text Box 231">
              <a:extLst>
                <a:ext uri="{FF2B5EF4-FFF2-40B4-BE49-F238E27FC236}">
                  <a16:creationId xmlns:a16="http://schemas.microsoft.com/office/drawing/2014/main" id="{AD179C0A-5A54-4E8A-ABDD-84941993732D}"/>
                </a:ext>
              </a:extLst>
            </p:cNvPr>
            <p:cNvSpPr txBox="1">
              <a:spLocks noChangeArrowheads="1"/>
            </p:cNvSpPr>
            <p:nvPr/>
          </p:nvSpPr>
          <p:spPr bwMode="auto">
            <a:xfrm>
              <a:off x="2478" y="2525"/>
              <a:ext cx="120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99"/>
                  </a:solidFill>
                </a:rPr>
                <a:t>V</a:t>
              </a:r>
              <a:r>
                <a:rPr lang="en-US" altLang="en-US" sz="1800" b="1" baseline="-25000">
                  <a:solidFill>
                    <a:srgbClr val="FF9999"/>
                  </a:solidFill>
                </a:rPr>
                <a:t>B</a:t>
              </a:r>
              <a:r>
                <a:rPr lang="en-US" altLang="en-US" sz="1800" b="1">
                  <a:solidFill>
                    <a:srgbClr val="FF9999"/>
                  </a:solidFill>
                </a:rPr>
                <a:t> - V</a:t>
              </a:r>
              <a:r>
                <a:rPr lang="en-US" altLang="en-US" sz="1800" b="1" baseline="-25000">
                  <a:solidFill>
                    <a:srgbClr val="FF9999"/>
                  </a:solidFill>
                </a:rPr>
                <a:t>A</a:t>
              </a:r>
              <a:r>
                <a:rPr lang="en-US" altLang="en-US" sz="1800" b="1">
                  <a:solidFill>
                    <a:srgbClr val="FF9999"/>
                  </a:solidFill>
                </a:rPr>
                <a:t>  =  </a:t>
              </a:r>
              <a:r>
                <a:rPr lang="en-US" altLang="en-US" sz="1800" b="1">
                  <a:solidFill>
                    <a:srgbClr val="FF9999"/>
                  </a:solidFill>
                  <a:cs typeface="Arial" panose="020B0604020202020204" pitchFamily="34" charset="0"/>
                </a:rPr>
                <a:t>∆V  =</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0852"/>
                                        </p:tgtEl>
                                        <p:attrNameLst>
                                          <p:attrName>style.visibility</p:attrName>
                                        </p:attrNameLst>
                                      </p:cBhvr>
                                      <p:to>
                                        <p:strVal val="visible"/>
                                      </p:to>
                                    </p:set>
                                    <p:animEffect transition="in" filter="wipe(up)">
                                      <p:cBhvr>
                                        <p:cTn id="7" dur="500"/>
                                        <p:tgtEl>
                                          <p:spTgt spid="3085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30854"/>
                                        </p:tgtEl>
                                        <p:attrNameLst>
                                          <p:attrName>style.visibility</p:attrName>
                                        </p:attrNameLst>
                                      </p:cBhvr>
                                      <p:to>
                                        <p:strVal val="visible"/>
                                      </p:to>
                                    </p:set>
                                    <p:animEffect transition="in" filter="wipe(left)">
                                      <p:cBhvr>
                                        <p:cTn id="12" dur="500"/>
                                        <p:tgtEl>
                                          <p:spTgt spid="3085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0928"/>
                                        </p:tgtEl>
                                        <p:attrNameLst>
                                          <p:attrName>style.visibility</p:attrName>
                                        </p:attrNameLst>
                                      </p:cBhvr>
                                      <p:to>
                                        <p:strVal val="visible"/>
                                      </p:to>
                                    </p:set>
                                    <p:animEffect transition="in" filter="wipe(left)">
                                      <p:cBhvr>
                                        <p:cTn id="17" dur="500"/>
                                        <p:tgtEl>
                                          <p:spTgt spid="3092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30884"/>
                                        </p:tgtEl>
                                        <p:attrNameLst>
                                          <p:attrName>style.visibility</p:attrName>
                                        </p:attrNameLst>
                                      </p:cBhvr>
                                      <p:to>
                                        <p:strVal val="visible"/>
                                      </p:to>
                                    </p:set>
                                    <p:animEffect transition="in" filter="wipe(left)">
                                      <p:cBhvr>
                                        <p:cTn id="22" dur="500"/>
                                        <p:tgtEl>
                                          <p:spTgt spid="3088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30956"/>
                                        </p:tgtEl>
                                        <p:attrNameLst>
                                          <p:attrName>style.visibility</p:attrName>
                                        </p:attrNameLst>
                                      </p:cBhvr>
                                      <p:to>
                                        <p:strVal val="visible"/>
                                      </p:to>
                                    </p:set>
                                    <p:animEffect transition="in" filter="wipe(left)">
                                      <p:cBhvr>
                                        <p:cTn id="27" dur="500"/>
                                        <p:tgtEl>
                                          <p:spTgt spid="3095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0950"/>
                                        </p:tgtEl>
                                        <p:attrNameLst>
                                          <p:attrName>style.visibility</p:attrName>
                                        </p:attrNameLst>
                                      </p:cBhvr>
                                      <p:to>
                                        <p:strVal val="visible"/>
                                      </p:to>
                                    </p:set>
                                    <p:animEffect transition="in" filter="wipe(left)">
                                      <p:cBhvr>
                                        <p:cTn id="32" dur="500"/>
                                        <p:tgtEl>
                                          <p:spTgt spid="30950"/>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ntr" presetSubtype="0" fill="hold" nodeType="clickEffect">
                                  <p:stCondLst>
                                    <p:cond delay="0"/>
                                  </p:stCondLst>
                                  <p:childTnLst>
                                    <p:set>
                                      <p:cBhvr>
                                        <p:cTn id="36" dur="1" fill="hold">
                                          <p:stCondLst>
                                            <p:cond delay="0"/>
                                          </p:stCondLst>
                                        </p:cTn>
                                        <p:tgtEl>
                                          <p:spTgt spid="30953"/>
                                        </p:tgtEl>
                                        <p:attrNameLst>
                                          <p:attrName>style.visibility</p:attrName>
                                        </p:attrNameLst>
                                      </p:cBhvr>
                                      <p:to>
                                        <p:strVal val="visible"/>
                                      </p:to>
                                    </p:set>
                                    <p:animEffect transition="in" filter="dissolve">
                                      <p:cBhvr>
                                        <p:cTn id="37" dur="500"/>
                                        <p:tgtEl>
                                          <p:spTgt spid="30953"/>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3" presetClass="entr" presetSubtype="0" fill="hold" nodeType="clickEffect">
                                  <p:stCondLst>
                                    <p:cond delay="0"/>
                                  </p:stCondLst>
                                  <p:childTnLst>
                                    <p:set>
                                      <p:cBhvr>
                                        <p:cTn id="41" dur="1" fill="hold">
                                          <p:stCondLst>
                                            <p:cond delay="0"/>
                                          </p:stCondLst>
                                        </p:cTn>
                                        <p:tgtEl>
                                          <p:spTgt spid="30955"/>
                                        </p:tgtEl>
                                        <p:attrNameLst>
                                          <p:attrName>style.visibility</p:attrName>
                                        </p:attrNameLst>
                                      </p:cBhvr>
                                      <p:to>
                                        <p:strVal val="visible"/>
                                      </p:to>
                                    </p:set>
                                    <p:anim calcmode="lin" valueType="num">
                                      <p:cBhvr>
                                        <p:cTn id="42" dur="500" fill="hold"/>
                                        <p:tgtEl>
                                          <p:spTgt spid="30955"/>
                                        </p:tgtEl>
                                        <p:attrNameLst>
                                          <p:attrName>ppt_w</p:attrName>
                                        </p:attrNameLst>
                                      </p:cBhvr>
                                      <p:tavLst>
                                        <p:tav tm="0">
                                          <p:val>
                                            <p:fltVal val="0"/>
                                          </p:val>
                                        </p:tav>
                                        <p:tav tm="100000">
                                          <p:val>
                                            <p:strVal val="#ppt_w"/>
                                          </p:val>
                                        </p:tav>
                                      </p:tavLst>
                                    </p:anim>
                                    <p:anim calcmode="lin" valueType="num">
                                      <p:cBhvr>
                                        <p:cTn id="43" dur="500" fill="hold"/>
                                        <p:tgtEl>
                                          <p:spTgt spid="30955"/>
                                        </p:tgtEl>
                                        <p:attrNameLst>
                                          <p:attrName>ppt_h</p:attrName>
                                        </p:attrNameLst>
                                      </p:cBhvr>
                                      <p:tavLst>
                                        <p:tav tm="0">
                                          <p:val>
                                            <p:fltVal val="0"/>
                                          </p:val>
                                        </p:tav>
                                        <p:tav tm="100000">
                                          <p:val>
                                            <p:strVal val="#ppt_h"/>
                                          </p:val>
                                        </p:tav>
                                      </p:tavLst>
                                    </p:anim>
                                    <p:animEffect transition="in" filter="fade">
                                      <p:cBhvr>
                                        <p:cTn id="44" dur="500"/>
                                        <p:tgtEl>
                                          <p:spTgt spid="30955"/>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22" presetClass="entr" presetSubtype="8" fill="hold" nodeType="clickEffect">
                                  <p:stCondLst>
                                    <p:cond delay="0"/>
                                  </p:stCondLst>
                                  <p:childTnLst>
                                    <p:set>
                                      <p:cBhvr>
                                        <p:cTn id="48" dur="1" fill="hold">
                                          <p:stCondLst>
                                            <p:cond delay="0"/>
                                          </p:stCondLst>
                                        </p:cTn>
                                        <p:tgtEl>
                                          <p:spTgt spid="30927">
                                            <p:txEl>
                                              <p:pRg st="0" end="0"/>
                                            </p:txEl>
                                          </p:spTgt>
                                        </p:tgtEl>
                                        <p:attrNameLst>
                                          <p:attrName>style.visibility</p:attrName>
                                        </p:attrNameLst>
                                      </p:cBhvr>
                                      <p:to>
                                        <p:strVal val="visible"/>
                                      </p:to>
                                    </p:set>
                                    <p:animEffect transition="in" filter="wipe(left)">
                                      <p:cBhvr>
                                        <p:cTn id="49" dur="500"/>
                                        <p:tgtEl>
                                          <p:spTgt spid="30927">
                                            <p:txEl>
                                              <p:pRg st="0" end="0"/>
                                            </p:txEl>
                                          </p:spTgt>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22" presetClass="entr" presetSubtype="8" fill="hold" nodeType="clickEffect">
                                  <p:stCondLst>
                                    <p:cond delay="0"/>
                                  </p:stCondLst>
                                  <p:childTnLst>
                                    <p:set>
                                      <p:cBhvr>
                                        <p:cTn id="53" dur="1" fill="hold">
                                          <p:stCondLst>
                                            <p:cond delay="0"/>
                                          </p:stCondLst>
                                        </p:cTn>
                                        <p:tgtEl>
                                          <p:spTgt spid="30927">
                                            <p:txEl>
                                              <p:pRg st="1" end="1"/>
                                            </p:txEl>
                                          </p:spTgt>
                                        </p:tgtEl>
                                        <p:attrNameLst>
                                          <p:attrName>style.visibility</p:attrName>
                                        </p:attrNameLst>
                                      </p:cBhvr>
                                      <p:to>
                                        <p:strVal val="visible"/>
                                      </p:to>
                                    </p:set>
                                    <p:animEffect transition="in" filter="wipe(left)">
                                      <p:cBhvr>
                                        <p:cTn id="54" dur="500"/>
                                        <p:tgtEl>
                                          <p:spTgt spid="30927">
                                            <p:txEl>
                                              <p:pRg st="1" end="1"/>
                                            </p:txEl>
                                          </p:spTgt>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22" presetClass="entr" presetSubtype="8" fill="hold" nodeType="clickEffect">
                                  <p:stCondLst>
                                    <p:cond delay="0"/>
                                  </p:stCondLst>
                                  <p:childTnLst>
                                    <p:set>
                                      <p:cBhvr>
                                        <p:cTn id="58" dur="1" fill="hold">
                                          <p:stCondLst>
                                            <p:cond delay="0"/>
                                          </p:stCondLst>
                                        </p:cTn>
                                        <p:tgtEl>
                                          <p:spTgt spid="30927">
                                            <p:txEl>
                                              <p:pRg st="2" end="2"/>
                                            </p:txEl>
                                          </p:spTgt>
                                        </p:tgtEl>
                                        <p:attrNameLst>
                                          <p:attrName>style.visibility</p:attrName>
                                        </p:attrNameLst>
                                      </p:cBhvr>
                                      <p:to>
                                        <p:strVal val="visible"/>
                                      </p:to>
                                    </p:set>
                                    <p:animEffect transition="in" filter="wipe(left)">
                                      <p:cBhvr>
                                        <p:cTn id="59" dur="500"/>
                                        <p:tgtEl>
                                          <p:spTgt spid="30927">
                                            <p:txEl>
                                              <p:pRg st="2" end="2"/>
                                            </p:txEl>
                                          </p:spTgt>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22" presetClass="entr" presetSubtype="8" fill="hold" nodeType="clickEffect">
                                  <p:stCondLst>
                                    <p:cond delay="0"/>
                                  </p:stCondLst>
                                  <p:childTnLst>
                                    <p:set>
                                      <p:cBhvr>
                                        <p:cTn id="63" dur="1" fill="hold">
                                          <p:stCondLst>
                                            <p:cond delay="0"/>
                                          </p:stCondLst>
                                        </p:cTn>
                                        <p:tgtEl>
                                          <p:spTgt spid="30927">
                                            <p:txEl>
                                              <p:pRg st="3" end="3"/>
                                            </p:txEl>
                                          </p:spTgt>
                                        </p:tgtEl>
                                        <p:attrNameLst>
                                          <p:attrName>style.visibility</p:attrName>
                                        </p:attrNameLst>
                                      </p:cBhvr>
                                      <p:to>
                                        <p:strVal val="visible"/>
                                      </p:to>
                                    </p:set>
                                    <p:animEffect transition="in" filter="wipe(left)">
                                      <p:cBhvr>
                                        <p:cTn id="64" dur="500"/>
                                        <p:tgtEl>
                                          <p:spTgt spid="3092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52" grpId="0"/>
      <p:bldP spid="30928" grpId="0"/>
      <p:bldP spid="3095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68" name="Text Box 24">
            <a:extLst>
              <a:ext uri="{FF2B5EF4-FFF2-40B4-BE49-F238E27FC236}">
                <a16:creationId xmlns:a16="http://schemas.microsoft.com/office/drawing/2014/main" id="{55481834-2818-46F5-B0E8-A0DB97A91CAA}"/>
              </a:ext>
            </a:extLst>
          </p:cNvPr>
          <p:cNvSpPr txBox="1">
            <a:spLocks noChangeArrowheads="1"/>
          </p:cNvSpPr>
          <p:nvPr/>
        </p:nvSpPr>
        <p:spPr bwMode="auto">
          <a:xfrm>
            <a:off x="152400" y="44450"/>
            <a:ext cx="66294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200" b="1">
                <a:solidFill>
                  <a:srgbClr val="FFCC99"/>
                </a:solidFill>
              </a:rPr>
              <a:t>Electric Potential due to a Single Point Charge:</a:t>
            </a:r>
          </a:p>
        </p:txBody>
      </p:sp>
      <p:grpSp>
        <p:nvGrpSpPr>
          <p:cNvPr id="31956" name="Group 212">
            <a:extLst>
              <a:ext uri="{FF2B5EF4-FFF2-40B4-BE49-F238E27FC236}">
                <a16:creationId xmlns:a16="http://schemas.microsoft.com/office/drawing/2014/main" id="{795AE652-905E-40D4-BCCD-EA10EA700926}"/>
              </a:ext>
            </a:extLst>
          </p:cNvPr>
          <p:cNvGrpSpPr>
            <a:grpSpLocks/>
          </p:cNvGrpSpPr>
          <p:nvPr/>
        </p:nvGrpSpPr>
        <p:grpSpPr bwMode="auto">
          <a:xfrm>
            <a:off x="3962400" y="1447800"/>
            <a:ext cx="1066800" cy="366713"/>
            <a:chOff x="2496" y="912"/>
            <a:chExt cx="672" cy="231"/>
          </a:xfrm>
        </p:grpSpPr>
        <p:sp>
          <p:nvSpPr>
            <p:cNvPr id="13439" name="Line 29">
              <a:extLst>
                <a:ext uri="{FF2B5EF4-FFF2-40B4-BE49-F238E27FC236}">
                  <a16:creationId xmlns:a16="http://schemas.microsoft.com/office/drawing/2014/main" id="{3073BC7D-6F02-43C7-8C37-509BEA2B1915}"/>
                </a:ext>
              </a:extLst>
            </p:cNvPr>
            <p:cNvSpPr>
              <a:spLocks noChangeShapeType="1"/>
            </p:cNvSpPr>
            <p:nvPr/>
          </p:nvSpPr>
          <p:spPr bwMode="auto">
            <a:xfrm>
              <a:off x="2496" y="951"/>
              <a:ext cx="672" cy="1"/>
            </a:xfrm>
            <a:prstGeom prst="line">
              <a:avLst/>
            </a:prstGeom>
            <a:noFill/>
            <a:ln w="19050">
              <a:solidFill>
                <a:srgbClr val="FFFF99"/>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3440" name="Text Box 30">
              <a:extLst>
                <a:ext uri="{FF2B5EF4-FFF2-40B4-BE49-F238E27FC236}">
                  <a16:creationId xmlns:a16="http://schemas.microsoft.com/office/drawing/2014/main" id="{0E5E3FC5-3B77-437E-BCC4-DDA6D6CE4E5E}"/>
                </a:ext>
              </a:extLst>
            </p:cNvPr>
            <p:cNvSpPr txBox="1">
              <a:spLocks noChangeArrowheads="1"/>
            </p:cNvSpPr>
            <p:nvPr/>
          </p:nvSpPr>
          <p:spPr bwMode="auto">
            <a:xfrm>
              <a:off x="2784" y="912"/>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99"/>
                  </a:solidFill>
                </a:rPr>
                <a:t>r</a:t>
              </a:r>
            </a:p>
          </p:txBody>
        </p:sp>
      </p:grpSp>
      <p:sp>
        <p:nvSpPr>
          <p:cNvPr id="31784" name="Oval 40">
            <a:extLst>
              <a:ext uri="{FF2B5EF4-FFF2-40B4-BE49-F238E27FC236}">
                <a16:creationId xmlns:a16="http://schemas.microsoft.com/office/drawing/2014/main" id="{640FD724-D43B-4466-AA71-8BEE3E5EC0EF}"/>
              </a:ext>
            </a:extLst>
          </p:cNvPr>
          <p:cNvSpPr>
            <a:spLocks noChangeArrowheads="1"/>
          </p:cNvSpPr>
          <p:nvPr/>
        </p:nvSpPr>
        <p:spPr bwMode="auto">
          <a:xfrm>
            <a:off x="3886200" y="1066800"/>
            <a:ext cx="152400" cy="152400"/>
          </a:xfrm>
          <a:prstGeom prst="ellipse">
            <a:avLst/>
          </a:prstGeom>
          <a:solidFill>
            <a:srgbClr val="66FF33"/>
          </a:solidFill>
          <a:ln>
            <a:noFill/>
          </a:ln>
          <a:effectLst/>
          <a:extLst>
            <a:ext uri="{91240B29-F687-4F45-9708-019B960494DF}">
              <a14:hiddenLine xmlns:a14="http://schemas.microsoft.com/office/drawing/2010/main" w="9525">
                <a:solidFill>
                  <a:srgbClr val="66FF33"/>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nvGrpSpPr>
          <p:cNvPr id="31954" name="Group 210">
            <a:extLst>
              <a:ext uri="{FF2B5EF4-FFF2-40B4-BE49-F238E27FC236}">
                <a16:creationId xmlns:a16="http://schemas.microsoft.com/office/drawing/2014/main" id="{4D1130CE-7990-48DF-A4B8-CD943187F6F7}"/>
              </a:ext>
            </a:extLst>
          </p:cNvPr>
          <p:cNvGrpSpPr>
            <a:grpSpLocks/>
          </p:cNvGrpSpPr>
          <p:nvPr/>
        </p:nvGrpSpPr>
        <p:grpSpPr bwMode="auto">
          <a:xfrm>
            <a:off x="4038600" y="1143000"/>
            <a:ext cx="4724400" cy="1588"/>
            <a:chOff x="2544" y="720"/>
            <a:chExt cx="2976" cy="1"/>
          </a:xfrm>
        </p:grpSpPr>
        <p:sp>
          <p:nvSpPr>
            <p:cNvPr id="13437" name="Line 63">
              <a:extLst>
                <a:ext uri="{FF2B5EF4-FFF2-40B4-BE49-F238E27FC236}">
                  <a16:creationId xmlns:a16="http://schemas.microsoft.com/office/drawing/2014/main" id="{C3FC8D1D-3789-4A2B-9703-C30833BEB173}"/>
                </a:ext>
              </a:extLst>
            </p:cNvPr>
            <p:cNvSpPr>
              <a:spLocks noChangeShapeType="1"/>
            </p:cNvSpPr>
            <p:nvPr/>
          </p:nvSpPr>
          <p:spPr bwMode="auto">
            <a:xfrm>
              <a:off x="4560" y="720"/>
              <a:ext cx="960" cy="0"/>
            </a:xfrm>
            <a:prstGeom prst="line">
              <a:avLst/>
            </a:prstGeom>
            <a:noFill/>
            <a:ln w="28575">
              <a:solidFill>
                <a:srgbClr val="9999FF"/>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3438" name="Line 42">
              <a:extLst>
                <a:ext uri="{FF2B5EF4-FFF2-40B4-BE49-F238E27FC236}">
                  <a16:creationId xmlns:a16="http://schemas.microsoft.com/office/drawing/2014/main" id="{AE88CB25-4555-4CA5-96B8-2E4AB1FCF29C}"/>
                </a:ext>
              </a:extLst>
            </p:cNvPr>
            <p:cNvSpPr>
              <a:spLocks noChangeShapeType="1"/>
            </p:cNvSpPr>
            <p:nvPr/>
          </p:nvSpPr>
          <p:spPr bwMode="auto">
            <a:xfrm>
              <a:off x="2544" y="720"/>
              <a:ext cx="2016" cy="1"/>
            </a:xfrm>
            <a:prstGeom prst="line">
              <a:avLst/>
            </a:prstGeom>
            <a:noFill/>
            <a:ln w="28575">
              <a:solidFill>
                <a:srgbClr val="9999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788" name="Rectangle 44">
            <a:extLst>
              <a:ext uri="{FF2B5EF4-FFF2-40B4-BE49-F238E27FC236}">
                <a16:creationId xmlns:a16="http://schemas.microsoft.com/office/drawing/2014/main" id="{24D0E75C-2BA0-467F-AFDE-9FD4BA2C7812}"/>
              </a:ext>
            </a:extLst>
          </p:cNvPr>
          <p:cNvSpPr>
            <a:spLocks noChangeArrowheads="1"/>
          </p:cNvSpPr>
          <p:nvPr/>
        </p:nvSpPr>
        <p:spPr bwMode="auto">
          <a:xfrm>
            <a:off x="3733800" y="1157288"/>
            <a:ext cx="5207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CC00"/>
                </a:solidFill>
              </a:rPr>
              <a:t>+ q</a:t>
            </a:r>
            <a:endParaRPr lang="el-GR" altLang="en-US" sz="1800" b="1" baseline="-25000">
              <a:solidFill>
                <a:srgbClr val="00CC00"/>
              </a:solidFill>
            </a:endParaRPr>
          </a:p>
        </p:txBody>
      </p:sp>
      <p:grpSp>
        <p:nvGrpSpPr>
          <p:cNvPr id="31951" name="Group 207">
            <a:extLst>
              <a:ext uri="{FF2B5EF4-FFF2-40B4-BE49-F238E27FC236}">
                <a16:creationId xmlns:a16="http://schemas.microsoft.com/office/drawing/2014/main" id="{80A15302-73AB-4882-90CF-9BBEB1CE140B}"/>
              </a:ext>
            </a:extLst>
          </p:cNvPr>
          <p:cNvGrpSpPr>
            <a:grpSpLocks/>
          </p:cNvGrpSpPr>
          <p:nvPr/>
        </p:nvGrpSpPr>
        <p:grpSpPr bwMode="auto">
          <a:xfrm>
            <a:off x="4953000" y="1098550"/>
            <a:ext cx="381000" cy="411163"/>
            <a:chOff x="3120" y="692"/>
            <a:chExt cx="240" cy="259"/>
          </a:xfrm>
        </p:grpSpPr>
        <p:sp>
          <p:nvSpPr>
            <p:cNvPr id="13435" name="Text Box 26">
              <a:extLst>
                <a:ext uri="{FF2B5EF4-FFF2-40B4-BE49-F238E27FC236}">
                  <a16:creationId xmlns:a16="http://schemas.microsoft.com/office/drawing/2014/main" id="{9F1A24CE-7026-4BD2-84E7-018A1DC1D235}"/>
                </a:ext>
              </a:extLst>
            </p:cNvPr>
            <p:cNvSpPr txBox="1">
              <a:spLocks noChangeArrowheads="1"/>
            </p:cNvSpPr>
            <p:nvPr/>
          </p:nvSpPr>
          <p:spPr bwMode="auto">
            <a:xfrm>
              <a:off x="3120" y="720"/>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B</a:t>
              </a:r>
            </a:p>
          </p:txBody>
        </p:sp>
        <p:sp>
          <p:nvSpPr>
            <p:cNvPr id="13436" name="Oval 57">
              <a:extLst>
                <a:ext uri="{FF2B5EF4-FFF2-40B4-BE49-F238E27FC236}">
                  <a16:creationId xmlns:a16="http://schemas.microsoft.com/office/drawing/2014/main" id="{E76D7A7E-E757-4C79-8750-6996FD224CA3}"/>
                </a:ext>
              </a:extLst>
            </p:cNvPr>
            <p:cNvSpPr>
              <a:spLocks noChangeArrowheads="1"/>
            </p:cNvSpPr>
            <p:nvPr/>
          </p:nvSpPr>
          <p:spPr bwMode="auto">
            <a:xfrm>
              <a:off x="3188" y="692"/>
              <a:ext cx="48" cy="48"/>
            </a:xfrm>
            <a:prstGeom prst="ellipse">
              <a:avLst/>
            </a:prstGeom>
            <a:solidFill>
              <a:srgbClr val="FF0000"/>
            </a:solidFill>
            <a:ln>
              <a:noFill/>
            </a:ln>
            <a:effectLst/>
            <a:extLst>
              <a:ext uri="{91240B29-F687-4F45-9708-019B960494DF}">
                <a14:hiddenLine xmlns:a14="http://schemas.microsoft.com/office/drawing/2010/main" w="9525">
                  <a:solidFill>
                    <a:srgbClr val="FFFF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31802" name="Rectangle 58">
            <a:extLst>
              <a:ext uri="{FF2B5EF4-FFF2-40B4-BE49-F238E27FC236}">
                <a16:creationId xmlns:a16="http://schemas.microsoft.com/office/drawing/2014/main" id="{17EFF895-6796-4675-858B-7595F0FCD7EF}"/>
              </a:ext>
            </a:extLst>
          </p:cNvPr>
          <p:cNvSpPr>
            <a:spLocks noChangeArrowheads="1"/>
          </p:cNvSpPr>
          <p:nvPr/>
        </p:nvSpPr>
        <p:spPr bwMode="auto">
          <a:xfrm>
            <a:off x="3657600" y="533400"/>
            <a:ext cx="5334000" cy="1676400"/>
          </a:xfrm>
          <a:prstGeom prst="rect">
            <a:avLst/>
          </a:prstGeom>
          <a:noFill/>
          <a:ln w="28575">
            <a:solidFill>
              <a:srgbClr val="CC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nvGrpSpPr>
          <p:cNvPr id="31955" name="Group 211">
            <a:extLst>
              <a:ext uri="{FF2B5EF4-FFF2-40B4-BE49-F238E27FC236}">
                <a16:creationId xmlns:a16="http://schemas.microsoft.com/office/drawing/2014/main" id="{CFCA801B-D3FB-4D3B-BE81-898936944939}"/>
              </a:ext>
            </a:extLst>
          </p:cNvPr>
          <p:cNvGrpSpPr>
            <a:grpSpLocks/>
          </p:cNvGrpSpPr>
          <p:nvPr/>
        </p:nvGrpSpPr>
        <p:grpSpPr bwMode="auto">
          <a:xfrm>
            <a:off x="3962400" y="1766888"/>
            <a:ext cx="3200400" cy="366712"/>
            <a:chOff x="2496" y="1113"/>
            <a:chExt cx="2016" cy="231"/>
          </a:xfrm>
        </p:grpSpPr>
        <p:sp>
          <p:nvSpPr>
            <p:cNvPr id="13433" name="Text Box 33">
              <a:extLst>
                <a:ext uri="{FF2B5EF4-FFF2-40B4-BE49-F238E27FC236}">
                  <a16:creationId xmlns:a16="http://schemas.microsoft.com/office/drawing/2014/main" id="{2012536B-C472-4A6A-A5D8-5DFD4B720C3E}"/>
                </a:ext>
              </a:extLst>
            </p:cNvPr>
            <p:cNvSpPr txBox="1">
              <a:spLocks noChangeArrowheads="1"/>
            </p:cNvSpPr>
            <p:nvPr/>
          </p:nvSpPr>
          <p:spPr bwMode="auto">
            <a:xfrm>
              <a:off x="3408" y="1113"/>
              <a:ext cx="14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x</a:t>
              </a:r>
            </a:p>
          </p:txBody>
        </p:sp>
        <p:sp>
          <p:nvSpPr>
            <p:cNvPr id="13434" name="Line 59">
              <a:extLst>
                <a:ext uri="{FF2B5EF4-FFF2-40B4-BE49-F238E27FC236}">
                  <a16:creationId xmlns:a16="http://schemas.microsoft.com/office/drawing/2014/main" id="{A505F5C7-BE00-4189-8B92-1915894E7615}"/>
                </a:ext>
              </a:extLst>
            </p:cNvPr>
            <p:cNvSpPr>
              <a:spLocks noChangeShapeType="1"/>
            </p:cNvSpPr>
            <p:nvPr/>
          </p:nvSpPr>
          <p:spPr bwMode="auto">
            <a:xfrm>
              <a:off x="2496" y="1152"/>
              <a:ext cx="2016" cy="1"/>
            </a:xfrm>
            <a:prstGeom prst="line">
              <a:avLst/>
            </a:prstGeom>
            <a:noFill/>
            <a:ln w="19050">
              <a:solidFill>
                <a:srgbClr val="00FF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952" name="Group 208">
            <a:extLst>
              <a:ext uri="{FF2B5EF4-FFF2-40B4-BE49-F238E27FC236}">
                <a16:creationId xmlns:a16="http://schemas.microsoft.com/office/drawing/2014/main" id="{18EAFF51-8D79-4EB7-9CDF-6DBDE236BD0F}"/>
              </a:ext>
            </a:extLst>
          </p:cNvPr>
          <p:cNvGrpSpPr>
            <a:grpSpLocks/>
          </p:cNvGrpSpPr>
          <p:nvPr/>
        </p:nvGrpSpPr>
        <p:grpSpPr bwMode="auto">
          <a:xfrm>
            <a:off x="6356350" y="1098550"/>
            <a:ext cx="304800" cy="425450"/>
            <a:chOff x="4004" y="692"/>
            <a:chExt cx="192" cy="268"/>
          </a:xfrm>
        </p:grpSpPr>
        <p:sp>
          <p:nvSpPr>
            <p:cNvPr id="13431" name="Text Box 61">
              <a:extLst>
                <a:ext uri="{FF2B5EF4-FFF2-40B4-BE49-F238E27FC236}">
                  <a16:creationId xmlns:a16="http://schemas.microsoft.com/office/drawing/2014/main" id="{DB6C29F3-9435-42AB-B7F1-1DCA950EB43B}"/>
                </a:ext>
              </a:extLst>
            </p:cNvPr>
            <p:cNvSpPr txBox="1">
              <a:spLocks noChangeArrowheads="1"/>
            </p:cNvSpPr>
            <p:nvPr/>
          </p:nvSpPr>
          <p:spPr bwMode="auto">
            <a:xfrm>
              <a:off x="4004" y="729"/>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CCFF"/>
                  </a:solidFill>
                </a:rPr>
                <a:t>Q</a:t>
              </a:r>
              <a:endParaRPr lang="en-US" altLang="en-US" sz="1800">
                <a:solidFill>
                  <a:srgbClr val="FFCCFF"/>
                </a:solidFill>
              </a:endParaRPr>
            </a:p>
          </p:txBody>
        </p:sp>
        <p:sp>
          <p:nvSpPr>
            <p:cNvPr id="13432" name="Oval 62">
              <a:extLst>
                <a:ext uri="{FF2B5EF4-FFF2-40B4-BE49-F238E27FC236}">
                  <a16:creationId xmlns:a16="http://schemas.microsoft.com/office/drawing/2014/main" id="{1A874223-7E75-4635-B202-C16036DFAB47}"/>
                </a:ext>
              </a:extLst>
            </p:cNvPr>
            <p:cNvSpPr>
              <a:spLocks noChangeArrowheads="1"/>
            </p:cNvSpPr>
            <p:nvPr/>
          </p:nvSpPr>
          <p:spPr bwMode="auto">
            <a:xfrm>
              <a:off x="4080" y="692"/>
              <a:ext cx="48" cy="48"/>
            </a:xfrm>
            <a:prstGeom prst="ellipse">
              <a:avLst/>
            </a:prstGeom>
            <a:solidFill>
              <a:srgbClr val="FF0000"/>
            </a:solidFill>
            <a:ln>
              <a:noFill/>
            </a:ln>
            <a:effectLst/>
            <a:extLst>
              <a:ext uri="{91240B29-F687-4F45-9708-019B960494DF}">
                <a14:hiddenLine xmlns:a14="http://schemas.microsoft.com/office/drawing/2010/main" w="9525">
                  <a:solidFill>
                    <a:srgbClr val="FFFF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31808" name="Line 64">
            <a:extLst>
              <a:ext uri="{FF2B5EF4-FFF2-40B4-BE49-F238E27FC236}">
                <a16:creationId xmlns:a16="http://schemas.microsoft.com/office/drawing/2014/main" id="{F73612F1-0EAF-4A4D-BDA8-9468533DA194}"/>
              </a:ext>
            </a:extLst>
          </p:cNvPr>
          <p:cNvSpPr>
            <a:spLocks noChangeShapeType="1"/>
          </p:cNvSpPr>
          <p:nvPr/>
        </p:nvSpPr>
        <p:spPr bwMode="auto">
          <a:xfrm>
            <a:off x="6553200" y="1143000"/>
            <a:ext cx="533400" cy="0"/>
          </a:xfrm>
          <a:prstGeom prst="line">
            <a:avLst/>
          </a:prstGeom>
          <a:noFill/>
          <a:ln w="19050">
            <a:solidFill>
              <a:srgbClr val="00FF00"/>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810" name="Text Box 66">
            <a:extLst>
              <a:ext uri="{FF2B5EF4-FFF2-40B4-BE49-F238E27FC236}">
                <a16:creationId xmlns:a16="http://schemas.microsoft.com/office/drawing/2014/main" id="{8D01D92C-6DF2-44A7-BE97-76F9E8F5744E}"/>
              </a:ext>
            </a:extLst>
          </p:cNvPr>
          <p:cNvSpPr txBox="1">
            <a:spLocks noChangeArrowheads="1"/>
          </p:cNvSpPr>
          <p:nvPr/>
        </p:nvSpPr>
        <p:spPr bwMode="auto">
          <a:xfrm>
            <a:off x="8610600" y="1079500"/>
            <a:ext cx="304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cs typeface="Arial" panose="020B0604020202020204" pitchFamily="34" charset="0"/>
              </a:rPr>
              <a:t>∞</a:t>
            </a:r>
          </a:p>
        </p:txBody>
      </p:sp>
      <p:grpSp>
        <p:nvGrpSpPr>
          <p:cNvPr id="31819" name="Group 75">
            <a:extLst>
              <a:ext uri="{FF2B5EF4-FFF2-40B4-BE49-F238E27FC236}">
                <a16:creationId xmlns:a16="http://schemas.microsoft.com/office/drawing/2014/main" id="{6FF40377-EDE7-4E4E-ABC2-7A64AD8AAF26}"/>
              </a:ext>
            </a:extLst>
          </p:cNvPr>
          <p:cNvGrpSpPr>
            <a:grpSpLocks/>
          </p:cNvGrpSpPr>
          <p:nvPr/>
        </p:nvGrpSpPr>
        <p:grpSpPr bwMode="auto">
          <a:xfrm>
            <a:off x="6553200" y="762000"/>
            <a:ext cx="457200" cy="366713"/>
            <a:chOff x="4176" y="528"/>
            <a:chExt cx="288" cy="231"/>
          </a:xfrm>
        </p:grpSpPr>
        <p:sp>
          <p:nvSpPr>
            <p:cNvPr id="13429" name="Text Box 65">
              <a:extLst>
                <a:ext uri="{FF2B5EF4-FFF2-40B4-BE49-F238E27FC236}">
                  <a16:creationId xmlns:a16="http://schemas.microsoft.com/office/drawing/2014/main" id="{BF5156DC-B82F-4289-AB4D-CC9BADE7E7E6}"/>
                </a:ext>
              </a:extLst>
            </p:cNvPr>
            <p:cNvSpPr txBox="1">
              <a:spLocks noChangeArrowheads="1"/>
            </p:cNvSpPr>
            <p:nvPr/>
          </p:nvSpPr>
          <p:spPr bwMode="auto">
            <a:xfrm>
              <a:off x="4176" y="528"/>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FF00"/>
                  </a:solidFill>
                </a:rPr>
                <a:t>dx</a:t>
              </a:r>
            </a:p>
          </p:txBody>
        </p:sp>
        <p:sp>
          <p:nvSpPr>
            <p:cNvPr id="13430" name="Line 67">
              <a:extLst>
                <a:ext uri="{FF2B5EF4-FFF2-40B4-BE49-F238E27FC236}">
                  <a16:creationId xmlns:a16="http://schemas.microsoft.com/office/drawing/2014/main" id="{68F976AD-AE04-4DA7-9294-2226B9895601}"/>
                </a:ext>
              </a:extLst>
            </p:cNvPr>
            <p:cNvSpPr>
              <a:spLocks noChangeShapeType="1"/>
            </p:cNvSpPr>
            <p:nvPr/>
          </p:nvSpPr>
          <p:spPr bwMode="auto">
            <a:xfrm>
              <a:off x="4224" y="576"/>
              <a:ext cx="192" cy="0"/>
            </a:xfrm>
            <a:prstGeom prst="line">
              <a:avLst/>
            </a:prstGeom>
            <a:noFill/>
            <a:ln w="12700">
              <a:solidFill>
                <a:srgbClr val="00FF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958" name="Group 214">
            <a:extLst>
              <a:ext uri="{FF2B5EF4-FFF2-40B4-BE49-F238E27FC236}">
                <a16:creationId xmlns:a16="http://schemas.microsoft.com/office/drawing/2014/main" id="{EAC64E50-8CD5-43AD-A018-D260D5C21B48}"/>
              </a:ext>
            </a:extLst>
          </p:cNvPr>
          <p:cNvGrpSpPr>
            <a:grpSpLocks/>
          </p:cNvGrpSpPr>
          <p:nvPr/>
        </p:nvGrpSpPr>
        <p:grpSpPr bwMode="auto">
          <a:xfrm>
            <a:off x="7162800" y="685800"/>
            <a:ext cx="1066800" cy="457200"/>
            <a:chOff x="4512" y="432"/>
            <a:chExt cx="672" cy="288"/>
          </a:xfrm>
        </p:grpSpPr>
        <p:grpSp>
          <p:nvGrpSpPr>
            <p:cNvPr id="13425" name="Group 69">
              <a:extLst>
                <a:ext uri="{FF2B5EF4-FFF2-40B4-BE49-F238E27FC236}">
                  <a16:creationId xmlns:a16="http://schemas.microsoft.com/office/drawing/2014/main" id="{9E00E1C8-64EA-49FB-A888-C733CB871898}"/>
                </a:ext>
              </a:extLst>
            </p:cNvPr>
            <p:cNvGrpSpPr>
              <a:grpSpLocks/>
            </p:cNvGrpSpPr>
            <p:nvPr/>
          </p:nvGrpSpPr>
          <p:grpSpPr bwMode="auto">
            <a:xfrm>
              <a:off x="4800" y="432"/>
              <a:ext cx="384" cy="231"/>
              <a:chOff x="4704" y="624"/>
              <a:chExt cx="384" cy="231"/>
            </a:xfrm>
          </p:grpSpPr>
          <p:sp>
            <p:nvSpPr>
              <p:cNvPr id="13427" name="Text Box 52">
                <a:extLst>
                  <a:ext uri="{FF2B5EF4-FFF2-40B4-BE49-F238E27FC236}">
                    <a16:creationId xmlns:a16="http://schemas.microsoft.com/office/drawing/2014/main" id="{72CE0C06-413B-48FB-9421-39EFDF5060E0}"/>
                  </a:ext>
                </a:extLst>
              </p:cNvPr>
              <p:cNvSpPr txBox="1">
                <a:spLocks noChangeArrowheads="1"/>
              </p:cNvSpPr>
              <p:nvPr/>
            </p:nvSpPr>
            <p:spPr bwMode="auto">
              <a:xfrm>
                <a:off x="4704" y="624"/>
                <a:ext cx="3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00"/>
                    </a:solidFill>
                  </a:rPr>
                  <a:t>q</a:t>
                </a:r>
                <a:r>
                  <a:rPr lang="en-US" altLang="en-US" sz="1800" b="1" baseline="-25000">
                    <a:solidFill>
                      <a:srgbClr val="FFFF00"/>
                    </a:solidFill>
                  </a:rPr>
                  <a:t>0</a:t>
                </a:r>
                <a:r>
                  <a:rPr lang="en-US" altLang="en-US" sz="1800" b="1">
                    <a:solidFill>
                      <a:srgbClr val="FFFF00"/>
                    </a:solidFill>
                  </a:rPr>
                  <a:t>E</a:t>
                </a:r>
                <a:endParaRPr lang="en-US" altLang="en-US" sz="1800" b="1" baseline="-25000">
                  <a:solidFill>
                    <a:srgbClr val="FFFF00"/>
                  </a:solidFill>
                </a:endParaRPr>
              </a:p>
            </p:txBody>
          </p:sp>
          <p:sp>
            <p:nvSpPr>
              <p:cNvPr id="13428" name="Line 53">
                <a:extLst>
                  <a:ext uri="{FF2B5EF4-FFF2-40B4-BE49-F238E27FC236}">
                    <a16:creationId xmlns:a16="http://schemas.microsoft.com/office/drawing/2014/main" id="{8EF70142-6DE9-478E-A59D-0144077552E8}"/>
                  </a:ext>
                </a:extLst>
              </p:cNvPr>
              <p:cNvSpPr>
                <a:spLocks noChangeShapeType="1"/>
              </p:cNvSpPr>
              <p:nvPr/>
            </p:nvSpPr>
            <p:spPr bwMode="auto">
              <a:xfrm>
                <a:off x="4896" y="624"/>
                <a:ext cx="144" cy="0"/>
              </a:xfrm>
              <a:prstGeom prst="line">
                <a:avLst/>
              </a:prstGeom>
              <a:noFill/>
              <a:ln w="12700">
                <a:solidFill>
                  <a:srgbClr val="FFFF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13426" name="Line 35">
              <a:extLst>
                <a:ext uri="{FF2B5EF4-FFF2-40B4-BE49-F238E27FC236}">
                  <a16:creationId xmlns:a16="http://schemas.microsoft.com/office/drawing/2014/main" id="{DD19D99B-5265-44B6-907E-71F233721D14}"/>
                </a:ext>
              </a:extLst>
            </p:cNvPr>
            <p:cNvSpPr>
              <a:spLocks noChangeShapeType="1"/>
            </p:cNvSpPr>
            <p:nvPr/>
          </p:nvSpPr>
          <p:spPr bwMode="auto">
            <a:xfrm>
              <a:off x="4512" y="720"/>
              <a:ext cx="480" cy="0"/>
            </a:xfrm>
            <a:prstGeom prst="line">
              <a:avLst/>
            </a:prstGeom>
            <a:noFill/>
            <a:ln w="381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957" name="Group 213">
            <a:extLst>
              <a:ext uri="{FF2B5EF4-FFF2-40B4-BE49-F238E27FC236}">
                <a16:creationId xmlns:a16="http://schemas.microsoft.com/office/drawing/2014/main" id="{7B9A50ED-44DC-4FF5-A5C4-96BEFAFB8C38}"/>
              </a:ext>
            </a:extLst>
          </p:cNvPr>
          <p:cNvGrpSpPr>
            <a:grpSpLocks/>
          </p:cNvGrpSpPr>
          <p:nvPr/>
        </p:nvGrpSpPr>
        <p:grpSpPr bwMode="auto">
          <a:xfrm>
            <a:off x="4038600" y="762000"/>
            <a:ext cx="533400" cy="382588"/>
            <a:chOff x="2544" y="480"/>
            <a:chExt cx="336" cy="241"/>
          </a:xfrm>
        </p:grpSpPr>
        <p:sp>
          <p:nvSpPr>
            <p:cNvPr id="13421" name="Line 68">
              <a:extLst>
                <a:ext uri="{FF2B5EF4-FFF2-40B4-BE49-F238E27FC236}">
                  <a16:creationId xmlns:a16="http://schemas.microsoft.com/office/drawing/2014/main" id="{BAF82F10-155F-49D7-B007-4B7E90CA5979}"/>
                </a:ext>
              </a:extLst>
            </p:cNvPr>
            <p:cNvSpPr>
              <a:spLocks noChangeShapeType="1"/>
            </p:cNvSpPr>
            <p:nvPr/>
          </p:nvSpPr>
          <p:spPr bwMode="auto">
            <a:xfrm>
              <a:off x="2544" y="720"/>
              <a:ext cx="336" cy="1"/>
            </a:xfrm>
            <a:prstGeom prst="line">
              <a:avLst/>
            </a:prstGeom>
            <a:noFill/>
            <a:ln w="38100">
              <a:solidFill>
                <a:srgbClr val="FF9933"/>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13422" name="Group 73">
              <a:extLst>
                <a:ext uri="{FF2B5EF4-FFF2-40B4-BE49-F238E27FC236}">
                  <a16:creationId xmlns:a16="http://schemas.microsoft.com/office/drawing/2014/main" id="{5F1B41EA-104C-47FC-8705-94F92EC55158}"/>
                </a:ext>
              </a:extLst>
            </p:cNvPr>
            <p:cNvGrpSpPr>
              <a:grpSpLocks/>
            </p:cNvGrpSpPr>
            <p:nvPr/>
          </p:nvGrpSpPr>
          <p:grpSpPr bwMode="auto">
            <a:xfrm>
              <a:off x="2688" y="480"/>
              <a:ext cx="192" cy="231"/>
              <a:chOff x="2640" y="624"/>
              <a:chExt cx="192" cy="231"/>
            </a:xfrm>
          </p:grpSpPr>
          <p:sp>
            <p:nvSpPr>
              <p:cNvPr id="13423" name="Text Box 71">
                <a:extLst>
                  <a:ext uri="{FF2B5EF4-FFF2-40B4-BE49-F238E27FC236}">
                    <a16:creationId xmlns:a16="http://schemas.microsoft.com/office/drawing/2014/main" id="{8832AF4B-4133-40D7-8686-CAF4FE4E88E6}"/>
                  </a:ext>
                </a:extLst>
              </p:cNvPr>
              <p:cNvSpPr txBox="1">
                <a:spLocks noChangeArrowheads="1"/>
              </p:cNvSpPr>
              <p:nvPr/>
            </p:nvSpPr>
            <p:spPr bwMode="auto">
              <a:xfrm>
                <a:off x="2640" y="624"/>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33"/>
                    </a:solidFill>
                  </a:rPr>
                  <a:t>E</a:t>
                </a:r>
                <a:endParaRPr lang="en-US" altLang="en-US" sz="1800" b="1" baseline="-25000">
                  <a:solidFill>
                    <a:srgbClr val="FF9933"/>
                  </a:solidFill>
                </a:endParaRPr>
              </a:p>
            </p:txBody>
          </p:sp>
          <p:sp>
            <p:nvSpPr>
              <p:cNvPr id="13424" name="Line 72">
                <a:extLst>
                  <a:ext uri="{FF2B5EF4-FFF2-40B4-BE49-F238E27FC236}">
                    <a16:creationId xmlns:a16="http://schemas.microsoft.com/office/drawing/2014/main" id="{73440C8C-765A-4C22-9642-C1EAD8ACC410}"/>
                  </a:ext>
                </a:extLst>
              </p:cNvPr>
              <p:cNvSpPr>
                <a:spLocks noChangeShapeType="1"/>
              </p:cNvSpPr>
              <p:nvPr/>
            </p:nvSpPr>
            <p:spPr bwMode="auto">
              <a:xfrm>
                <a:off x="2688" y="624"/>
                <a:ext cx="144" cy="0"/>
              </a:xfrm>
              <a:prstGeom prst="line">
                <a:avLst/>
              </a:prstGeom>
              <a:noFill/>
              <a:ln w="12700">
                <a:solidFill>
                  <a:srgbClr val="FF9933"/>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sp>
        <p:nvSpPr>
          <p:cNvPr id="31818" name="Rectangle 74">
            <a:extLst>
              <a:ext uri="{FF2B5EF4-FFF2-40B4-BE49-F238E27FC236}">
                <a16:creationId xmlns:a16="http://schemas.microsoft.com/office/drawing/2014/main" id="{C7B14664-3D4E-45A2-B4A3-6719F5FF1639}"/>
              </a:ext>
            </a:extLst>
          </p:cNvPr>
          <p:cNvSpPr>
            <a:spLocks noChangeArrowheads="1"/>
          </p:cNvSpPr>
          <p:nvPr/>
        </p:nvSpPr>
        <p:spPr bwMode="auto">
          <a:xfrm>
            <a:off x="6934200" y="776288"/>
            <a:ext cx="5413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CCFF99"/>
                </a:solidFill>
              </a:rPr>
              <a:t>+q</a:t>
            </a:r>
            <a:r>
              <a:rPr lang="en-US" altLang="en-US" sz="1800" b="1" baseline="-25000">
                <a:solidFill>
                  <a:srgbClr val="CCFF99"/>
                </a:solidFill>
              </a:rPr>
              <a:t>0</a:t>
            </a:r>
            <a:endParaRPr lang="el-GR" altLang="en-US" sz="1800" b="1" baseline="-25000">
              <a:solidFill>
                <a:srgbClr val="CCFF99"/>
              </a:solidFill>
            </a:endParaRPr>
          </a:p>
        </p:txBody>
      </p:sp>
      <p:sp>
        <p:nvSpPr>
          <p:cNvPr id="31820" name="Text Box 76">
            <a:extLst>
              <a:ext uri="{FF2B5EF4-FFF2-40B4-BE49-F238E27FC236}">
                <a16:creationId xmlns:a16="http://schemas.microsoft.com/office/drawing/2014/main" id="{22DD9094-9B2B-433A-B460-6C2DC52190D6}"/>
              </a:ext>
            </a:extLst>
          </p:cNvPr>
          <p:cNvSpPr txBox="1">
            <a:spLocks noChangeArrowheads="1"/>
          </p:cNvSpPr>
          <p:nvPr/>
        </p:nvSpPr>
        <p:spPr bwMode="auto">
          <a:xfrm>
            <a:off x="152400" y="481013"/>
            <a:ext cx="3276600"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Let +q</a:t>
            </a:r>
            <a:r>
              <a:rPr lang="en-US" altLang="en-US" sz="1800" b="1" baseline="-25000">
                <a:solidFill>
                  <a:srgbClr val="FF99FF"/>
                </a:solidFill>
              </a:rPr>
              <a:t>0</a:t>
            </a:r>
            <a:r>
              <a:rPr lang="en-US" altLang="en-US" sz="1800" b="1">
                <a:solidFill>
                  <a:srgbClr val="FF99FF"/>
                </a:solidFill>
              </a:rPr>
              <a:t> be the test charge placed at P at a distance x from the source charge +q.</a:t>
            </a:r>
          </a:p>
        </p:txBody>
      </p:sp>
      <p:sp>
        <p:nvSpPr>
          <p:cNvPr id="31821" name="Rectangle 77">
            <a:extLst>
              <a:ext uri="{FF2B5EF4-FFF2-40B4-BE49-F238E27FC236}">
                <a16:creationId xmlns:a16="http://schemas.microsoft.com/office/drawing/2014/main" id="{B891B798-D8BA-4DD5-B3DD-64F04038E37F}"/>
              </a:ext>
            </a:extLst>
          </p:cNvPr>
          <p:cNvSpPr>
            <a:spLocks noChangeArrowheads="1"/>
          </p:cNvSpPr>
          <p:nvPr/>
        </p:nvSpPr>
        <p:spPr bwMode="auto">
          <a:xfrm>
            <a:off x="152400" y="2573338"/>
            <a:ext cx="8763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6600"/>
                </a:solidFill>
              </a:rPr>
              <a:t>To prevent this acceleration, equal and opposite force –q</a:t>
            </a:r>
            <a:r>
              <a:rPr lang="en-US" altLang="en-US" sz="1800" b="1" baseline="-25000">
                <a:solidFill>
                  <a:srgbClr val="FF6600"/>
                </a:solidFill>
              </a:rPr>
              <a:t>0</a:t>
            </a:r>
            <a:r>
              <a:rPr lang="en-US" altLang="en-US" sz="1800" b="1">
                <a:solidFill>
                  <a:srgbClr val="FF6600"/>
                </a:solidFill>
              </a:rPr>
              <a:t>E has to be applied on the test charge.</a:t>
            </a:r>
          </a:p>
        </p:txBody>
      </p:sp>
      <p:sp>
        <p:nvSpPr>
          <p:cNvPr id="31822" name="Rectangle 78">
            <a:extLst>
              <a:ext uri="{FF2B5EF4-FFF2-40B4-BE49-F238E27FC236}">
                <a16:creationId xmlns:a16="http://schemas.microsoft.com/office/drawing/2014/main" id="{AA8E3D6C-E683-4E85-A5A1-B8DE5E42C1FB}"/>
              </a:ext>
            </a:extLst>
          </p:cNvPr>
          <p:cNvSpPr>
            <a:spLocks noChangeArrowheads="1"/>
          </p:cNvSpPr>
          <p:nvPr/>
        </p:nvSpPr>
        <p:spPr bwMode="auto">
          <a:xfrm>
            <a:off x="149225" y="1522413"/>
            <a:ext cx="3355975"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99FFCC"/>
                </a:solidFill>
              </a:rPr>
              <a:t>The force F = +q</a:t>
            </a:r>
            <a:r>
              <a:rPr lang="en-US" altLang="en-US" sz="1800" b="1" baseline="-25000">
                <a:solidFill>
                  <a:srgbClr val="99FFCC"/>
                </a:solidFill>
              </a:rPr>
              <a:t>0</a:t>
            </a:r>
            <a:r>
              <a:rPr lang="en-US" altLang="en-US" sz="1800" b="1">
                <a:solidFill>
                  <a:srgbClr val="99FFCC"/>
                </a:solidFill>
              </a:rPr>
              <a:t>E  is radially outward and tends to accelerate the test charge.</a:t>
            </a:r>
            <a:r>
              <a:rPr lang="en-US" altLang="en-US" sz="1800">
                <a:solidFill>
                  <a:srgbClr val="99FFCC"/>
                </a:solidFill>
              </a:rPr>
              <a:t>  </a:t>
            </a:r>
          </a:p>
        </p:txBody>
      </p:sp>
      <p:sp>
        <p:nvSpPr>
          <p:cNvPr id="31823" name="Rectangle 79">
            <a:extLst>
              <a:ext uri="{FF2B5EF4-FFF2-40B4-BE49-F238E27FC236}">
                <a16:creationId xmlns:a16="http://schemas.microsoft.com/office/drawing/2014/main" id="{3D1C749E-8DE4-4444-90DC-5008519BE3E1}"/>
              </a:ext>
            </a:extLst>
          </p:cNvPr>
          <p:cNvSpPr>
            <a:spLocks noChangeArrowheads="1"/>
          </p:cNvSpPr>
          <p:nvPr/>
        </p:nvSpPr>
        <p:spPr bwMode="auto">
          <a:xfrm>
            <a:off x="152400" y="3244850"/>
            <a:ext cx="6934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FFFF"/>
                </a:solidFill>
              </a:rPr>
              <a:t>Work done to move q</a:t>
            </a:r>
            <a:r>
              <a:rPr lang="en-US" altLang="en-US" sz="1800" b="1" baseline="-25000">
                <a:solidFill>
                  <a:srgbClr val="00FFFF"/>
                </a:solidFill>
              </a:rPr>
              <a:t>0</a:t>
            </a:r>
            <a:r>
              <a:rPr lang="en-US" altLang="en-US" sz="1800" b="1">
                <a:solidFill>
                  <a:srgbClr val="00FFFF"/>
                </a:solidFill>
              </a:rPr>
              <a:t> from P to Q through ‘dx’ against q</a:t>
            </a:r>
            <a:r>
              <a:rPr lang="en-US" altLang="en-US" sz="1800" b="1" baseline="-25000">
                <a:solidFill>
                  <a:srgbClr val="00FFFF"/>
                </a:solidFill>
              </a:rPr>
              <a:t>0</a:t>
            </a:r>
            <a:r>
              <a:rPr lang="en-US" altLang="en-US" sz="1800" b="1">
                <a:solidFill>
                  <a:srgbClr val="00FFFF"/>
                </a:solidFill>
              </a:rPr>
              <a:t>E is</a:t>
            </a:r>
          </a:p>
        </p:txBody>
      </p:sp>
      <p:grpSp>
        <p:nvGrpSpPr>
          <p:cNvPr id="31945" name="Group 201">
            <a:extLst>
              <a:ext uri="{FF2B5EF4-FFF2-40B4-BE49-F238E27FC236}">
                <a16:creationId xmlns:a16="http://schemas.microsoft.com/office/drawing/2014/main" id="{5CAF5F28-1BCC-47DA-92F6-7F1DE8F52A6D}"/>
              </a:ext>
            </a:extLst>
          </p:cNvPr>
          <p:cNvGrpSpPr>
            <a:grpSpLocks/>
          </p:cNvGrpSpPr>
          <p:nvPr/>
        </p:nvGrpSpPr>
        <p:grpSpPr bwMode="auto">
          <a:xfrm>
            <a:off x="152400" y="3733800"/>
            <a:ext cx="2667000" cy="366713"/>
            <a:chOff x="96" y="2352"/>
            <a:chExt cx="1680" cy="231"/>
          </a:xfrm>
        </p:grpSpPr>
        <p:sp>
          <p:nvSpPr>
            <p:cNvPr id="13416" name="Text Box 80">
              <a:extLst>
                <a:ext uri="{FF2B5EF4-FFF2-40B4-BE49-F238E27FC236}">
                  <a16:creationId xmlns:a16="http://schemas.microsoft.com/office/drawing/2014/main" id="{90BE2178-4C5C-4BAD-9BE7-3692AABE58F2}"/>
                </a:ext>
              </a:extLst>
            </p:cNvPr>
            <p:cNvSpPr txBox="1">
              <a:spLocks noChangeArrowheads="1"/>
            </p:cNvSpPr>
            <p:nvPr/>
          </p:nvSpPr>
          <p:spPr bwMode="auto">
            <a:xfrm>
              <a:off x="96" y="2352"/>
              <a:ext cx="168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dW = F . dx  = q</a:t>
              </a:r>
              <a:r>
                <a:rPr lang="en-US" altLang="en-US" sz="1800" b="1" baseline="-25000">
                  <a:solidFill>
                    <a:srgbClr val="FF99FF"/>
                  </a:solidFill>
                </a:rPr>
                <a:t>0</a:t>
              </a:r>
              <a:r>
                <a:rPr lang="en-US" altLang="en-US" sz="1800" b="1">
                  <a:solidFill>
                    <a:srgbClr val="FF99FF"/>
                  </a:solidFill>
                </a:rPr>
                <a:t>E . dx</a:t>
              </a:r>
            </a:p>
          </p:txBody>
        </p:sp>
        <p:sp>
          <p:nvSpPr>
            <p:cNvPr id="13417" name="Line 81">
              <a:extLst>
                <a:ext uri="{FF2B5EF4-FFF2-40B4-BE49-F238E27FC236}">
                  <a16:creationId xmlns:a16="http://schemas.microsoft.com/office/drawing/2014/main" id="{6A9DB96D-EAD2-4926-BF85-CFF30B9329BF}"/>
                </a:ext>
              </a:extLst>
            </p:cNvPr>
            <p:cNvSpPr>
              <a:spLocks noChangeShapeType="1"/>
            </p:cNvSpPr>
            <p:nvPr/>
          </p:nvSpPr>
          <p:spPr bwMode="auto">
            <a:xfrm>
              <a:off x="528" y="2352"/>
              <a:ext cx="144" cy="0"/>
            </a:xfrm>
            <a:prstGeom prst="line">
              <a:avLst/>
            </a:prstGeom>
            <a:noFill/>
            <a:ln w="12700">
              <a:solidFill>
                <a:srgbClr val="FF99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3418" name="Line 82">
              <a:extLst>
                <a:ext uri="{FF2B5EF4-FFF2-40B4-BE49-F238E27FC236}">
                  <a16:creationId xmlns:a16="http://schemas.microsoft.com/office/drawing/2014/main" id="{37CE673B-2E07-41C1-88D5-16231B5F4F11}"/>
                </a:ext>
              </a:extLst>
            </p:cNvPr>
            <p:cNvSpPr>
              <a:spLocks noChangeShapeType="1"/>
            </p:cNvSpPr>
            <p:nvPr/>
          </p:nvSpPr>
          <p:spPr bwMode="auto">
            <a:xfrm>
              <a:off x="778" y="2352"/>
              <a:ext cx="144" cy="0"/>
            </a:xfrm>
            <a:prstGeom prst="line">
              <a:avLst/>
            </a:prstGeom>
            <a:noFill/>
            <a:ln w="12700">
              <a:solidFill>
                <a:srgbClr val="FF99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3419" name="Line 84">
              <a:extLst>
                <a:ext uri="{FF2B5EF4-FFF2-40B4-BE49-F238E27FC236}">
                  <a16:creationId xmlns:a16="http://schemas.microsoft.com/office/drawing/2014/main" id="{E2125249-82A0-4CFA-B91D-D494D09502B0}"/>
                </a:ext>
              </a:extLst>
            </p:cNvPr>
            <p:cNvSpPr>
              <a:spLocks noChangeShapeType="1"/>
            </p:cNvSpPr>
            <p:nvPr/>
          </p:nvSpPr>
          <p:spPr bwMode="auto">
            <a:xfrm>
              <a:off x="1266" y="2352"/>
              <a:ext cx="144" cy="0"/>
            </a:xfrm>
            <a:prstGeom prst="line">
              <a:avLst/>
            </a:prstGeom>
            <a:noFill/>
            <a:ln w="12700">
              <a:solidFill>
                <a:srgbClr val="FF99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3420" name="Line 85">
              <a:extLst>
                <a:ext uri="{FF2B5EF4-FFF2-40B4-BE49-F238E27FC236}">
                  <a16:creationId xmlns:a16="http://schemas.microsoft.com/office/drawing/2014/main" id="{6B0C77C6-395E-4A6B-AE0A-789DFD0071EE}"/>
                </a:ext>
              </a:extLst>
            </p:cNvPr>
            <p:cNvSpPr>
              <a:spLocks noChangeShapeType="1"/>
            </p:cNvSpPr>
            <p:nvPr/>
          </p:nvSpPr>
          <p:spPr bwMode="auto">
            <a:xfrm>
              <a:off x="1536" y="2352"/>
              <a:ext cx="144" cy="0"/>
            </a:xfrm>
            <a:prstGeom prst="line">
              <a:avLst/>
            </a:prstGeom>
            <a:noFill/>
            <a:ln w="12700">
              <a:solidFill>
                <a:srgbClr val="FF99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839" name="Text Box 95">
            <a:extLst>
              <a:ext uri="{FF2B5EF4-FFF2-40B4-BE49-F238E27FC236}">
                <a16:creationId xmlns:a16="http://schemas.microsoft.com/office/drawing/2014/main" id="{6EE69B33-078B-4EE9-A759-91189A431BFD}"/>
              </a:ext>
            </a:extLst>
          </p:cNvPr>
          <p:cNvSpPr txBox="1">
            <a:spLocks noChangeArrowheads="1"/>
          </p:cNvSpPr>
          <p:nvPr/>
        </p:nvSpPr>
        <p:spPr bwMode="auto">
          <a:xfrm>
            <a:off x="4038600" y="3748088"/>
            <a:ext cx="38100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99"/>
                </a:solidFill>
              </a:rPr>
              <a:t>dW = q</a:t>
            </a:r>
            <a:r>
              <a:rPr lang="en-US" altLang="en-US" sz="1800" b="1" baseline="-25000">
                <a:solidFill>
                  <a:srgbClr val="FFFF99"/>
                </a:solidFill>
              </a:rPr>
              <a:t>0</a:t>
            </a:r>
            <a:r>
              <a:rPr lang="en-US" altLang="en-US" sz="1800" b="1">
                <a:solidFill>
                  <a:srgbClr val="FFFF99"/>
                </a:solidFill>
              </a:rPr>
              <a:t>E dx cos 180</a:t>
            </a:r>
            <a:r>
              <a:rPr lang="en-US" altLang="en-US" sz="1800" b="1">
                <a:solidFill>
                  <a:srgbClr val="FFFF99"/>
                </a:solidFill>
                <a:cs typeface="Arial" panose="020B0604020202020204" pitchFamily="34" charset="0"/>
              </a:rPr>
              <a:t>°  =  - </a:t>
            </a:r>
            <a:r>
              <a:rPr lang="en-US" altLang="en-US" sz="1800" b="1">
                <a:solidFill>
                  <a:srgbClr val="FFFF99"/>
                </a:solidFill>
              </a:rPr>
              <a:t>q</a:t>
            </a:r>
            <a:r>
              <a:rPr lang="en-US" altLang="en-US" sz="1800" b="1" baseline="-25000">
                <a:solidFill>
                  <a:srgbClr val="FFFF99"/>
                </a:solidFill>
              </a:rPr>
              <a:t>0</a:t>
            </a:r>
            <a:r>
              <a:rPr lang="en-US" altLang="en-US" sz="1800" b="1">
                <a:solidFill>
                  <a:srgbClr val="FFFF99"/>
                </a:solidFill>
              </a:rPr>
              <a:t>E dx</a:t>
            </a:r>
            <a:r>
              <a:rPr lang="en-US" altLang="en-US" sz="1800">
                <a:solidFill>
                  <a:srgbClr val="FFFF99"/>
                </a:solidFill>
              </a:rPr>
              <a:t>  </a:t>
            </a:r>
          </a:p>
        </p:txBody>
      </p:sp>
      <p:grpSp>
        <p:nvGrpSpPr>
          <p:cNvPr id="31946" name="Group 202">
            <a:extLst>
              <a:ext uri="{FF2B5EF4-FFF2-40B4-BE49-F238E27FC236}">
                <a16:creationId xmlns:a16="http://schemas.microsoft.com/office/drawing/2014/main" id="{96D58ED3-2368-4689-ABC5-F54128F90B59}"/>
              </a:ext>
            </a:extLst>
          </p:cNvPr>
          <p:cNvGrpSpPr>
            <a:grpSpLocks/>
          </p:cNvGrpSpPr>
          <p:nvPr/>
        </p:nvGrpSpPr>
        <p:grpSpPr bwMode="auto">
          <a:xfrm>
            <a:off x="152400" y="4114800"/>
            <a:ext cx="2286000" cy="747713"/>
            <a:chOff x="96" y="2592"/>
            <a:chExt cx="1440" cy="471"/>
          </a:xfrm>
        </p:grpSpPr>
        <p:sp>
          <p:nvSpPr>
            <p:cNvPr id="13411" name="Text Box 100">
              <a:extLst>
                <a:ext uri="{FF2B5EF4-FFF2-40B4-BE49-F238E27FC236}">
                  <a16:creationId xmlns:a16="http://schemas.microsoft.com/office/drawing/2014/main" id="{AC7A43DE-C9D1-4993-AD7B-DEBFA19214BB}"/>
                </a:ext>
              </a:extLst>
            </p:cNvPr>
            <p:cNvSpPr txBox="1">
              <a:spLocks noChangeArrowheads="1"/>
            </p:cNvSpPr>
            <p:nvPr/>
          </p:nvSpPr>
          <p:spPr bwMode="auto">
            <a:xfrm>
              <a:off x="96" y="2688"/>
              <a:ext cx="57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dW = </a:t>
              </a:r>
              <a:r>
                <a:rPr lang="en-US" altLang="en-US" sz="1800" b="1">
                  <a:solidFill>
                    <a:srgbClr val="66FF33"/>
                  </a:solidFill>
                  <a:cs typeface="Arial" panose="020B0604020202020204" pitchFamily="34" charset="0"/>
                </a:rPr>
                <a:t>-</a:t>
              </a:r>
              <a:endParaRPr lang="en-US" altLang="en-US" sz="1800">
                <a:solidFill>
                  <a:srgbClr val="66FF33"/>
                </a:solidFill>
              </a:endParaRPr>
            </a:p>
          </p:txBody>
        </p:sp>
        <p:sp>
          <p:nvSpPr>
            <p:cNvPr id="13412" name="Rectangle 101">
              <a:extLst>
                <a:ext uri="{FF2B5EF4-FFF2-40B4-BE49-F238E27FC236}">
                  <a16:creationId xmlns:a16="http://schemas.microsoft.com/office/drawing/2014/main" id="{FE365972-1632-4CF5-BA57-93EC9ED99FAD}"/>
                </a:ext>
              </a:extLst>
            </p:cNvPr>
            <p:cNvSpPr>
              <a:spLocks noChangeArrowheads="1"/>
            </p:cNvSpPr>
            <p:nvPr/>
          </p:nvSpPr>
          <p:spPr bwMode="auto">
            <a:xfrm>
              <a:off x="1252" y="2688"/>
              <a:ext cx="2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66FF33"/>
                  </a:solidFill>
                </a:rPr>
                <a:t>dx</a:t>
              </a:r>
            </a:p>
          </p:txBody>
        </p:sp>
        <p:sp>
          <p:nvSpPr>
            <p:cNvPr id="13413" name="Text Box 104">
              <a:extLst>
                <a:ext uri="{FF2B5EF4-FFF2-40B4-BE49-F238E27FC236}">
                  <a16:creationId xmlns:a16="http://schemas.microsoft.com/office/drawing/2014/main" id="{5FB2A3FF-506D-4A5C-9942-83E456787905}"/>
                </a:ext>
              </a:extLst>
            </p:cNvPr>
            <p:cNvSpPr txBox="1">
              <a:spLocks noChangeArrowheads="1"/>
            </p:cNvSpPr>
            <p:nvPr/>
          </p:nvSpPr>
          <p:spPr bwMode="auto">
            <a:xfrm>
              <a:off x="576" y="2592"/>
              <a:ext cx="67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66FF33"/>
                  </a:solidFill>
                </a:rPr>
                <a:t>     q q</a:t>
              </a:r>
              <a:r>
                <a:rPr lang="en-US" altLang="en-US" sz="1800" b="1" baseline="-25000">
                  <a:solidFill>
                    <a:srgbClr val="66FF33"/>
                  </a:solidFill>
                </a:rPr>
                <a:t>0</a:t>
              </a:r>
              <a:endParaRPr lang="en-US" altLang="en-US" sz="1800">
                <a:solidFill>
                  <a:srgbClr val="66FF33"/>
                </a:solidFill>
              </a:endParaRPr>
            </a:p>
          </p:txBody>
        </p:sp>
        <p:sp>
          <p:nvSpPr>
            <p:cNvPr id="13414" name="Text Box 105">
              <a:extLst>
                <a:ext uri="{FF2B5EF4-FFF2-40B4-BE49-F238E27FC236}">
                  <a16:creationId xmlns:a16="http://schemas.microsoft.com/office/drawing/2014/main" id="{7F3A58AB-B7C1-4DC2-8EE4-91283E3D93EB}"/>
                </a:ext>
              </a:extLst>
            </p:cNvPr>
            <p:cNvSpPr txBox="1">
              <a:spLocks noChangeArrowheads="1"/>
            </p:cNvSpPr>
            <p:nvPr/>
          </p:nvSpPr>
          <p:spPr bwMode="auto">
            <a:xfrm>
              <a:off x="576" y="2832"/>
              <a:ext cx="9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66FF33"/>
                  </a:solidFill>
                </a:rPr>
                <a:t>  4</a:t>
              </a:r>
              <a:r>
                <a:rPr lang="el-GR" altLang="en-US" sz="1800" b="1">
                  <a:solidFill>
                    <a:srgbClr val="66FF33"/>
                  </a:solidFill>
                </a:rPr>
                <a:t>πε</a:t>
              </a:r>
              <a:r>
                <a:rPr lang="en-US" altLang="en-US" sz="1800" b="1" baseline="-25000">
                  <a:solidFill>
                    <a:srgbClr val="66FF33"/>
                  </a:solidFill>
                </a:rPr>
                <a:t>0</a:t>
              </a:r>
              <a:r>
                <a:rPr lang="en-US" altLang="en-US" sz="1800" b="1">
                  <a:solidFill>
                    <a:srgbClr val="66FF33"/>
                  </a:solidFill>
                </a:rPr>
                <a:t>  x</a:t>
              </a:r>
              <a:r>
                <a:rPr lang="en-US" altLang="en-US" sz="1800" b="1" baseline="30000">
                  <a:solidFill>
                    <a:srgbClr val="66FF33"/>
                  </a:solidFill>
                </a:rPr>
                <a:t>2  </a:t>
              </a:r>
            </a:p>
          </p:txBody>
        </p:sp>
        <p:sp>
          <p:nvSpPr>
            <p:cNvPr id="13415" name="Line 106">
              <a:extLst>
                <a:ext uri="{FF2B5EF4-FFF2-40B4-BE49-F238E27FC236}">
                  <a16:creationId xmlns:a16="http://schemas.microsoft.com/office/drawing/2014/main" id="{FB81836A-EF12-4331-980E-2CB9611E3A0B}"/>
                </a:ext>
              </a:extLst>
            </p:cNvPr>
            <p:cNvSpPr>
              <a:spLocks noChangeShapeType="1"/>
            </p:cNvSpPr>
            <p:nvPr/>
          </p:nvSpPr>
          <p:spPr bwMode="auto">
            <a:xfrm>
              <a:off x="672" y="2832"/>
              <a:ext cx="576" cy="0"/>
            </a:xfrm>
            <a:prstGeom prst="line">
              <a:avLst/>
            </a:prstGeom>
            <a:noFill/>
            <a:ln w="19050">
              <a:solidFill>
                <a:srgbClr val="66FF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857" name="Group 113">
            <a:extLst>
              <a:ext uri="{FF2B5EF4-FFF2-40B4-BE49-F238E27FC236}">
                <a16:creationId xmlns:a16="http://schemas.microsoft.com/office/drawing/2014/main" id="{65E9D4B8-841F-479C-89CF-E43F83AD2C88}"/>
              </a:ext>
            </a:extLst>
          </p:cNvPr>
          <p:cNvGrpSpPr>
            <a:grpSpLocks/>
          </p:cNvGrpSpPr>
          <p:nvPr/>
        </p:nvGrpSpPr>
        <p:grpSpPr bwMode="auto">
          <a:xfrm>
            <a:off x="2590800" y="4114800"/>
            <a:ext cx="2133600" cy="747713"/>
            <a:chOff x="4368" y="3177"/>
            <a:chExt cx="1344" cy="471"/>
          </a:xfrm>
        </p:grpSpPr>
        <p:grpSp>
          <p:nvGrpSpPr>
            <p:cNvPr id="13402" name="Group 92">
              <a:extLst>
                <a:ext uri="{FF2B5EF4-FFF2-40B4-BE49-F238E27FC236}">
                  <a16:creationId xmlns:a16="http://schemas.microsoft.com/office/drawing/2014/main" id="{C2725399-2F28-466D-A0A7-0AF64DF9E425}"/>
                </a:ext>
              </a:extLst>
            </p:cNvPr>
            <p:cNvGrpSpPr>
              <a:grpSpLocks/>
            </p:cNvGrpSpPr>
            <p:nvPr/>
          </p:nvGrpSpPr>
          <p:grpSpPr bwMode="auto">
            <a:xfrm>
              <a:off x="4560" y="3177"/>
              <a:ext cx="1152" cy="471"/>
              <a:chOff x="4272" y="2880"/>
              <a:chExt cx="1152" cy="471"/>
            </a:xfrm>
          </p:grpSpPr>
          <p:sp>
            <p:nvSpPr>
              <p:cNvPr id="13407" name="Text Box 88">
                <a:extLst>
                  <a:ext uri="{FF2B5EF4-FFF2-40B4-BE49-F238E27FC236}">
                    <a16:creationId xmlns:a16="http://schemas.microsoft.com/office/drawing/2014/main" id="{9B4D8E22-7BE9-4D59-85A3-7A8DD19ECAA3}"/>
                  </a:ext>
                </a:extLst>
              </p:cNvPr>
              <p:cNvSpPr txBox="1">
                <a:spLocks noChangeArrowheads="1"/>
              </p:cNvSpPr>
              <p:nvPr/>
            </p:nvSpPr>
            <p:spPr bwMode="auto">
              <a:xfrm>
                <a:off x="4272" y="3015"/>
                <a:ext cx="3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CCCCFF"/>
                    </a:solidFill>
                  </a:rPr>
                  <a:t>E </a:t>
                </a:r>
                <a:r>
                  <a:rPr lang="en-US" altLang="en-US" sz="1800" b="1">
                    <a:solidFill>
                      <a:srgbClr val="CCCCFF"/>
                    </a:solidFill>
                    <a:cs typeface="Arial" panose="020B0604020202020204" pitchFamily="34" charset="0"/>
                  </a:rPr>
                  <a:t>=</a:t>
                </a:r>
                <a:r>
                  <a:rPr lang="en-US" altLang="en-US" sz="1800" b="1">
                    <a:solidFill>
                      <a:srgbClr val="CCCCFF"/>
                    </a:solidFill>
                  </a:rPr>
                  <a:t> </a:t>
                </a:r>
              </a:p>
            </p:txBody>
          </p:sp>
          <p:sp>
            <p:nvSpPr>
              <p:cNvPr id="13408" name="Text Box 89">
                <a:extLst>
                  <a:ext uri="{FF2B5EF4-FFF2-40B4-BE49-F238E27FC236}">
                    <a16:creationId xmlns:a16="http://schemas.microsoft.com/office/drawing/2014/main" id="{37DF5601-0FB7-4523-B3B0-4603AD625C8C}"/>
                  </a:ext>
                </a:extLst>
              </p:cNvPr>
              <p:cNvSpPr txBox="1">
                <a:spLocks noChangeArrowheads="1"/>
              </p:cNvSpPr>
              <p:nvPr/>
            </p:nvSpPr>
            <p:spPr bwMode="auto">
              <a:xfrm>
                <a:off x="4608" y="2880"/>
                <a:ext cx="76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CCCCFF"/>
                    </a:solidFill>
                  </a:rPr>
                  <a:t>     q</a:t>
                </a:r>
                <a:endParaRPr lang="en-US" altLang="en-US" sz="1800">
                  <a:solidFill>
                    <a:srgbClr val="CCCCFF"/>
                  </a:solidFill>
                </a:endParaRPr>
              </a:p>
            </p:txBody>
          </p:sp>
          <p:sp>
            <p:nvSpPr>
              <p:cNvPr id="13409" name="Text Box 90">
                <a:extLst>
                  <a:ext uri="{FF2B5EF4-FFF2-40B4-BE49-F238E27FC236}">
                    <a16:creationId xmlns:a16="http://schemas.microsoft.com/office/drawing/2014/main" id="{17135479-E88B-4E01-A21E-9E3E7B806A15}"/>
                  </a:ext>
                </a:extLst>
              </p:cNvPr>
              <p:cNvSpPr txBox="1">
                <a:spLocks noChangeArrowheads="1"/>
              </p:cNvSpPr>
              <p:nvPr/>
            </p:nvSpPr>
            <p:spPr bwMode="auto">
              <a:xfrm>
                <a:off x="4512" y="3120"/>
                <a:ext cx="9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CCCCFF"/>
                    </a:solidFill>
                  </a:rPr>
                  <a:t>  4</a:t>
                </a:r>
                <a:r>
                  <a:rPr lang="el-GR" altLang="en-US" sz="1800" b="1">
                    <a:solidFill>
                      <a:srgbClr val="CCCCFF"/>
                    </a:solidFill>
                  </a:rPr>
                  <a:t>πε</a:t>
                </a:r>
                <a:r>
                  <a:rPr lang="en-US" altLang="en-US" sz="1800" b="1" baseline="-25000">
                    <a:solidFill>
                      <a:srgbClr val="CCCCFF"/>
                    </a:solidFill>
                  </a:rPr>
                  <a:t>0</a:t>
                </a:r>
                <a:r>
                  <a:rPr lang="en-US" altLang="en-US" sz="1800" b="1">
                    <a:solidFill>
                      <a:srgbClr val="CCCCFF"/>
                    </a:solidFill>
                  </a:rPr>
                  <a:t>  x</a:t>
                </a:r>
                <a:r>
                  <a:rPr lang="en-US" altLang="en-US" sz="1800" b="1" baseline="30000">
                    <a:solidFill>
                      <a:srgbClr val="CCCCFF"/>
                    </a:solidFill>
                  </a:rPr>
                  <a:t>2  </a:t>
                </a:r>
              </a:p>
            </p:txBody>
          </p:sp>
          <p:sp>
            <p:nvSpPr>
              <p:cNvPr id="13410" name="Line 91">
                <a:extLst>
                  <a:ext uri="{FF2B5EF4-FFF2-40B4-BE49-F238E27FC236}">
                    <a16:creationId xmlns:a16="http://schemas.microsoft.com/office/drawing/2014/main" id="{67E81548-2630-42E2-8DDE-E10D09A811CF}"/>
                  </a:ext>
                </a:extLst>
              </p:cNvPr>
              <p:cNvSpPr>
                <a:spLocks noChangeShapeType="1"/>
              </p:cNvSpPr>
              <p:nvPr/>
            </p:nvSpPr>
            <p:spPr bwMode="auto">
              <a:xfrm>
                <a:off x="4608" y="3120"/>
                <a:ext cx="576" cy="0"/>
              </a:xfrm>
              <a:prstGeom prst="line">
                <a:avLst/>
              </a:prstGeom>
              <a:noFill/>
              <a:ln w="19050">
                <a:solidFill>
                  <a:srgbClr val="CCC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3403" name="Group 108">
              <a:extLst>
                <a:ext uri="{FF2B5EF4-FFF2-40B4-BE49-F238E27FC236}">
                  <a16:creationId xmlns:a16="http://schemas.microsoft.com/office/drawing/2014/main" id="{FB16183D-CFED-446A-BCC1-49D3BC430DB8}"/>
                </a:ext>
              </a:extLst>
            </p:cNvPr>
            <p:cNvGrpSpPr>
              <a:grpSpLocks/>
            </p:cNvGrpSpPr>
            <p:nvPr/>
          </p:nvGrpSpPr>
          <p:grpSpPr bwMode="auto">
            <a:xfrm flipV="1">
              <a:off x="4368" y="3408"/>
              <a:ext cx="96" cy="96"/>
              <a:chOff x="2304" y="2688"/>
              <a:chExt cx="96" cy="96"/>
            </a:xfrm>
          </p:grpSpPr>
          <p:sp>
            <p:nvSpPr>
              <p:cNvPr id="13404" name="Oval 109">
                <a:extLst>
                  <a:ext uri="{FF2B5EF4-FFF2-40B4-BE49-F238E27FC236}">
                    <a16:creationId xmlns:a16="http://schemas.microsoft.com/office/drawing/2014/main" id="{B4BBB835-5B6F-428F-A519-F5A528AABDD6}"/>
                  </a:ext>
                </a:extLst>
              </p:cNvPr>
              <p:cNvSpPr>
                <a:spLocks noChangeArrowheads="1"/>
              </p:cNvSpPr>
              <p:nvPr/>
            </p:nvSpPr>
            <p:spPr bwMode="auto">
              <a:xfrm>
                <a:off x="2304" y="2752"/>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3405" name="Oval 110">
                <a:extLst>
                  <a:ext uri="{FF2B5EF4-FFF2-40B4-BE49-F238E27FC236}">
                    <a16:creationId xmlns:a16="http://schemas.microsoft.com/office/drawing/2014/main" id="{1DA4E031-EFFA-4F4C-A864-6A49561DF761}"/>
                  </a:ext>
                </a:extLst>
              </p:cNvPr>
              <p:cNvSpPr>
                <a:spLocks noChangeArrowheads="1"/>
              </p:cNvSpPr>
              <p:nvPr/>
            </p:nvSpPr>
            <p:spPr bwMode="auto">
              <a:xfrm>
                <a:off x="2368" y="2752"/>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3406" name="Oval 111">
                <a:extLst>
                  <a:ext uri="{FF2B5EF4-FFF2-40B4-BE49-F238E27FC236}">
                    <a16:creationId xmlns:a16="http://schemas.microsoft.com/office/drawing/2014/main" id="{EF42DBB4-1900-4538-A170-36EF01B48F3B}"/>
                  </a:ext>
                </a:extLst>
              </p:cNvPr>
              <p:cNvSpPr>
                <a:spLocks noChangeArrowheads="1"/>
              </p:cNvSpPr>
              <p:nvPr/>
            </p:nvSpPr>
            <p:spPr bwMode="auto">
              <a:xfrm flipV="1">
                <a:off x="2336" y="2688"/>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grpSp>
      <p:sp>
        <p:nvSpPr>
          <p:cNvPr id="31856" name="Text Box 112">
            <a:extLst>
              <a:ext uri="{FF2B5EF4-FFF2-40B4-BE49-F238E27FC236}">
                <a16:creationId xmlns:a16="http://schemas.microsoft.com/office/drawing/2014/main" id="{BA7FD19F-D870-4C31-916A-A362201EFB35}"/>
              </a:ext>
            </a:extLst>
          </p:cNvPr>
          <p:cNvSpPr txBox="1">
            <a:spLocks noChangeArrowheads="1"/>
          </p:cNvSpPr>
          <p:nvPr/>
        </p:nvSpPr>
        <p:spPr bwMode="auto">
          <a:xfrm>
            <a:off x="3124200" y="3748088"/>
            <a:ext cx="5334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00"/>
                </a:solidFill>
              </a:rPr>
              <a:t>or</a:t>
            </a:r>
          </a:p>
        </p:txBody>
      </p:sp>
      <p:sp>
        <p:nvSpPr>
          <p:cNvPr id="31858" name="Rectangle 114">
            <a:extLst>
              <a:ext uri="{FF2B5EF4-FFF2-40B4-BE49-F238E27FC236}">
                <a16:creationId xmlns:a16="http://schemas.microsoft.com/office/drawing/2014/main" id="{119972D9-94EB-4A89-AC9B-649A8E374C1C}"/>
              </a:ext>
            </a:extLst>
          </p:cNvPr>
          <p:cNvSpPr>
            <a:spLocks noChangeArrowheads="1"/>
          </p:cNvSpPr>
          <p:nvPr/>
        </p:nvSpPr>
        <p:spPr bwMode="auto">
          <a:xfrm>
            <a:off x="152400" y="5029200"/>
            <a:ext cx="6172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99"/>
                </a:solidFill>
              </a:rPr>
              <a:t>Total work done to move q</a:t>
            </a:r>
            <a:r>
              <a:rPr lang="en-US" altLang="en-US" sz="1800" b="1" baseline="-25000">
                <a:solidFill>
                  <a:srgbClr val="FF9999"/>
                </a:solidFill>
              </a:rPr>
              <a:t>0</a:t>
            </a:r>
            <a:r>
              <a:rPr lang="en-US" altLang="en-US" sz="1800" b="1">
                <a:solidFill>
                  <a:srgbClr val="FF9999"/>
                </a:solidFill>
              </a:rPr>
              <a:t> from A to B (from ∞</a:t>
            </a:r>
            <a:r>
              <a:rPr lang="en-US" altLang="en-US" sz="1800">
                <a:solidFill>
                  <a:srgbClr val="FF9999"/>
                </a:solidFill>
              </a:rPr>
              <a:t> </a:t>
            </a:r>
            <a:r>
              <a:rPr lang="en-US" altLang="en-US" sz="1800" b="1">
                <a:solidFill>
                  <a:srgbClr val="FF9999"/>
                </a:solidFill>
              </a:rPr>
              <a:t>to r ) is</a:t>
            </a:r>
          </a:p>
        </p:txBody>
      </p:sp>
      <p:grpSp>
        <p:nvGrpSpPr>
          <p:cNvPr id="31959" name="Group 215">
            <a:extLst>
              <a:ext uri="{FF2B5EF4-FFF2-40B4-BE49-F238E27FC236}">
                <a16:creationId xmlns:a16="http://schemas.microsoft.com/office/drawing/2014/main" id="{C9B7D7D2-2B61-4E4E-854D-62D5CEDA5EB1}"/>
              </a:ext>
            </a:extLst>
          </p:cNvPr>
          <p:cNvGrpSpPr>
            <a:grpSpLocks/>
          </p:cNvGrpSpPr>
          <p:nvPr/>
        </p:nvGrpSpPr>
        <p:grpSpPr bwMode="auto">
          <a:xfrm>
            <a:off x="228600" y="5334000"/>
            <a:ext cx="3505200" cy="1219200"/>
            <a:chOff x="144" y="3360"/>
            <a:chExt cx="2208" cy="768"/>
          </a:xfrm>
        </p:grpSpPr>
        <p:sp>
          <p:nvSpPr>
            <p:cNvPr id="13376" name="Text Box 130">
              <a:extLst>
                <a:ext uri="{FF2B5EF4-FFF2-40B4-BE49-F238E27FC236}">
                  <a16:creationId xmlns:a16="http://schemas.microsoft.com/office/drawing/2014/main" id="{94B4AEAF-0DE8-4392-A6DF-F80FCF3FCC9B}"/>
                </a:ext>
              </a:extLst>
            </p:cNvPr>
            <p:cNvSpPr txBox="1">
              <a:spLocks noChangeArrowheads="1"/>
            </p:cNvSpPr>
            <p:nvPr/>
          </p:nvSpPr>
          <p:spPr bwMode="auto">
            <a:xfrm>
              <a:off x="144" y="3648"/>
              <a:ext cx="62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FFFF"/>
                  </a:solidFill>
                </a:rPr>
                <a:t>W</a:t>
              </a:r>
              <a:r>
                <a:rPr lang="en-US" altLang="en-US" sz="1800" b="1" baseline="-25000">
                  <a:solidFill>
                    <a:srgbClr val="00FFFF"/>
                  </a:solidFill>
                  <a:cs typeface="Arial" panose="020B0604020202020204" pitchFamily="34" charset="0"/>
                </a:rPr>
                <a:t>∞</a:t>
              </a:r>
              <a:r>
                <a:rPr lang="en-US" altLang="en-US" sz="1800" b="1" baseline="-25000">
                  <a:solidFill>
                    <a:srgbClr val="00FFFF"/>
                  </a:solidFill>
                </a:rPr>
                <a:t>B</a:t>
              </a:r>
              <a:r>
                <a:rPr lang="en-US" altLang="en-US" sz="1800" b="1">
                  <a:solidFill>
                    <a:srgbClr val="00FFFF"/>
                  </a:solidFill>
                </a:rPr>
                <a:t> =  </a:t>
              </a:r>
            </a:p>
          </p:txBody>
        </p:sp>
        <p:grpSp>
          <p:nvGrpSpPr>
            <p:cNvPr id="13377" name="Group 145">
              <a:extLst>
                <a:ext uri="{FF2B5EF4-FFF2-40B4-BE49-F238E27FC236}">
                  <a16:creationId xmlns:a16="http://schemas.microsoft.com/office/drawing/2014/main" id="{E75C3043-8956-47AA-89B9-E6681C074B8A}"/>
                </a:ext>
              </a:extLst>
            </p:cNvPr>
            <p:cNvGrpSpPr>
              <a:grpSpLocks/>
            </p:cNvGrpSpPr>
            <p:nvPr/>
          </p:nvGrpSpPr>
          <p:grpSpPr bwMode="auto">
            <a:xfrm>
              <a:off x="720" y="3551"/>
              <a:ext cx="144" cy="336"/>
              <a:chOff x="720" y="3551"/>
              <a:chExt cx="144" cy="336"/>
            </a:xfrm>
          </p:grpSpPr>
          <p:sp>
            <p:nvSpPr>
              <p:cNvPr id="13395" name="Line 132">
                <a:extLst>
                  <a:ext uri="{FF2B5EF4-FFF2-40B4-BE49-F238E27FC236}">
                    <a16:creationId xmlns:a16="http://schemas.microsoft.com/office/drawing/2014/main" id="{B3F76171-4259-4CE0-BF49-9A0242D94116}"/>
                  </a:ext>
                </a:extLst>
              </p:cNvPr>
              <p:cNvSpPr>
                <a:spLocks noChangeShapeType="1"/>
              </p:cNvSpPr>
              <p:nvPr/>
            </p:nvSpPr>
            <p:spPr bwMode="auto">
              <a:xfrm rot="10800000">
                <a:off x="792" y="3627"/>
                <a:ext cx="0" cy="186"/>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13396" name="Group 133">
                <a:extLst>
                  <a:ext uri="{FF2B5EF4-FFF2-40B4-BE49-F238E27FC236}">
                    <a16:creationId xmlns:a16="http://schemas.microsoft.com/office/drawing/2014/main" id="{575CB721-FBA8-4A0E-A417-1FECA35710F8}"/>
                  </a:ext>
                </a:extLst>
              </p:cNvPr>
              <p:cNvGrpSpPr>
                <a:grpSpLocks/>
              </p:cNvGrpSpPr>
              <p:nvPr/>
            </p:nvGrpSpPr>
            <p:grpSpPr bwMode="auto">
              <a:xfrm rot="10800000">
                <a:off x="720" y="3812"/>
                <a:ext cx="72" cy="75"/>
                <a:chOff x="3168" y="3312"/>
                <a:chExt cx="96" cy="96"/>
              </a:xfrm>
            </p:grpSpPr>
            <p:sp>
              <p:nvSpPr>
                <p:cNvPr id="13400" name="Arc 134">
                  <a:extLst>
                    <a:ext uri="{FF2B5EF4-FFF2-40B4-BE49-F238E27FC236}">
                      <a16:creationId xmlns:a16="http://schemas.microsoft.com/office/drawing/2014/main" id="{5410CA5F-B50F-4CEF-8A29-615DE05E3766}"/>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3401" name="Arc 135">
                  <a:extLst>
                    <a:ext uri="{FF2B5EF4-FFF2-40B4-BE49-F238E27FC236}">
                      <a16:creationId xmlns:a16="http://schemas.microsoft.com/office/drawing/2014/main" id="{2C384B7E-0C69-499A-8EBD-51CE1AB0023A}"/>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13397" name="Group 136">
                <a:extLst>
                  <a:ext uri="{FF2B5EF4-FFF2-40B4-BE49-F238E27FC236}">
                    <a16:creationId xmlns:a16="http://schemas.microsoft.com/office/drawing/2014/main" id="{B2F56488-03C2-437F-9E81-E4FFFC6009E6}"/>
                  </a:ext>
                </a:extLst>
              </p:cNvPr>
              <p:cNvGrpSpPr>
                <a:grpSpLocks/>
              </p:cNvGrpSpPr>
              <p:nvPr/>
            </p:nvGrpSpPr>
            <p:grpSpPr bwMode="auto">
              <a:xfrm rot="10800000" flipH="1" flipV="1">
                <a:off x="792" y="3551"/>
                <a:ext cx="72" cy="75"/>
                <a:chOff x="3168" y="3312"/>
                <a:chExt cx="96" cy="96"/>
              </a:xfrm>
            </p:grpSpPr>
            <p:sp>
              <p:nvSpPr>
                <p:cNvPr id="13398" name="Arc 137">
                  <a:extLst>
                    <a:ext uri="{FF2B5EF4-FFF2-40B4-BE49-F238E27FC236}">
                      <a16:creationId xmlns:a16="http://schemas.microsoft.com/office/drawing/2014/main" id="{13F3E40C-3C47-4CDE-B442-9B27D464C99C}"/>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3399" name="Arc 138">
                  <a:extLst>
                    <a:ext uri="{FF2B5EF4-FFF2-40B4-BE49-F238E27FC236}">
                      <a16:creationId xmlns:a16="http://schemas.microsoft.com/office/drawing/2014/main" id="{58AD6E45-6390-4B6B-800D-FF574468BC67}"/>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sp>
          <p:nvSpPr>
            <p:cNvPr id="13378" name="Text Box 143">
              <a:extLst>
                <a:ext uri="{FF2B5EF4-FFF2-40B4-BE49-F238E27FC236}">
                  <a16:creationId xmlns:a16="http://schemas.microsoft.com/office/drawing/2014/main" id="{1F8FF03E-FD84-47A3-9F24-61AB3E2DB55E}"/>
                </a:ext>
              </a:extLst>
            </p:cNvPr>
            <p:cNvSpPr txBox="1">
              <a:spLocks noChangeArrowheads="1"/>
            </p:cNvSpPr>
            <p:nvPr/>
          </p:nvSpPr>
          <p:spPr bwMode="auto">
            <a:xfrm>
              <a:off x="672" y="3840"/>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FFFF"/>
                  </a:solidFill>
                  <a:cs typeface="Arial" panose="020B0604020202020204" pitchFamily="34" charset="0"/>
                </a:rPr>
                <a:t>∞</a:t>
              </a:r>
            </a:p>
          </p:txBody>
        </p:sp>
        <p:sp>
          <p:nvSpPr>
            <p:cNvPr id="13379" name="Text Box 144">
              <a:extLst>
                <a:ext uri="{FF2B5EF4-FFF2-40B4-BE49-F238E27FC236}">
                  <a16:creationId xmlns:a16="http://schemas.microsoft.com/office/drawing/2014/main" id="{4EA67BEA-95FE-44D6-9B7F-368CE5433494}"/>
                </a:ext>
              </a:extLst>
            </p:cNvPr>
            <p:cNvSpPr txBox="1">
              <a:spLocks noChangeArrowheads="1"/>
            </p:cNvSpPr>
            <p:nvPr/>
          </p:nvSpPr>
          <p:spPr bwMode="auto">
            <a:xfrm>
              <a:off x="720" y="3360"/>
              <a:ext cx="202"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00FFFF"/>
                  </a:solidFill>
                </a:rPr>
                <a:t>B</a:t>
              </a:r>
            </a:p>
          </p:txBody>
        </p:sp>
        <p:sp>
          <p:nvSpPr>
            <p:cNvPr id="13380" name="Text Box 147">
              <a:extLst>
                <a:ext uri="{FF2B5EF4-FFF2-40B4-BE49-F238E27FC236}">
                  <a16:creationId xmlns:a16="http://schemas.microsoft.com/office/drawing/2014/main" id="{05DEE4D8-28C3-485F-B5D9-B8898C3FBEBE}"/>
                </a:ext>
              </a:extLst>
            </p:cNvPr>
            <p:cNvSpPr txBox="1">
              <a:spLocks noChangeArrowheads="1"/>
            </p:cNvSpPr>
            <p:nvPr/>
          </p:nvSpPr>
          <p:spPr bwMode="auto">
            <a:xfrm>
              <a:off x="816" y="3648"/>
              <a:ext cx="57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FFFF"/>
                  </a:solidFill>
                </a:rPr>
                <a:t>dW </a:t>
              </a:r>
              <a:r>
                <a:rPr lang="en-US" altLang="en-US" sz="1800" b="1">
                  <a:solidFill>
                    <a:srgbClr val="FFFF00"/>
                  </a:solidFill>
                </a:rPr>
                <a:t>= </a:t>
              </a:r>
              <a:r>
                <a:rPr lang="en-US" altLang="en-US" sz="1800" b="1">
                  <a:solidFill>
                    <a:srgbClr val="FFFF00"/>
                  </a:solidFill>
                  <a:cs typeface="Arial" panose="020B0604020202020204" pitchFamily="34" charset="0"/>
                </a:rPr>
                <a:t>-</a:t>
              </a:r>
              <a:endParaRPr lang="en-US" altLang="en-US" sz="1800">
                <a:solidFill>
                  <a:srgbClr val="FFFF00"/>
                </a:solidFill>
              </a:endParaRPr>
            </a:p>
          </p:txBody>
        </p:sp>
        <p:sp>
          <p:nvSpPr>
            <p:cNvPr id="13381" name="Rectangle 148">
              <a:extLst>
                <a:ext uri="{FF2B5EF4-FFF2-40B4-BE49-F238E27FC236}">
                  <a16:creationId xmlns:a16="http://schemas.microsoft.com/office/drawing/2014/main" id="{F09E11C6-B021-4640-9013-152B475C8213}"/>
                </a:ext>
              </a:extLst>
            </p:cNvPr>
            <p:cNvSpPr>
              <a:spLocks noChangeArrowheads="1"/>
            </p:cNvSpPr>
            <p:nvPr/>
          </p:nvSpPr>
          <p:spPr bwMode="auto">
            <a:xfrm>
              <a:off x="2068" y="3648"/>
              <a:ext cx="2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00"/>
                  </a:solidFill>
                </a:rPr>
                <a:t>dx</a:t>
              </a:r>
            </a:p>
          </p:txBody>
        </p:sp>
        <p:sp>
          <p:nvSpPr>
            <p:cNvPr id="13382" name="Text Box 149">
              <a:extLst>
                <a:ext uri="{FF2B5EF4-FFF2-40B4-BE49-F238E27FC236}">
                  <a16:creationId xmlns:a16="http://schemas.microsoft.com/office/drawing/2014/main" id="{D777D9ED-73CA-48DB-A528-83A01BB37AC1}"/>
                </a:ext>
              </a:extLst>
            </p:cNvPr>
            <p:cNvSpPr txBox="1">
              <a:spLocks noChangeArrowheads="1"/>
            </p:cNvSpPr>
            <p:nvPr/>
          </p:nvSpPr>
          <p:spPr bwMode="auto">
            <a:xfrm>
              <a:off x="1392" y="3552"/>
              <a:ext cx="67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00"/>
                  </a:solidFill>
                </a:rPr>
                <a:t>     q q</a:t>
              </a:r>
              <a:r>
                <a:rPr lang="en-US" altLang="en-US" sz="1800" b="1" baseline="-25000">
                  <a:solidFill>
                    <a:srgbClr val="FFFF00"/>
                  </a:solidFill>
                </a:rPr>
                <a:t>0</a:t>
              </a:r>
              <a:endParaRPr lang="en-US" altLang="en-US" sz="1800">
                <a:solidFill>
                  <a:srgbClr val="FFFF00"/>
                </a:solidFill>
              </a:endParaRPr>
            </a:p>
          </p:txBody>
        </p:sp>
        <p:sp>
          <p:nvSpPr>
            <p:cNvPr id="13383" name="Text Box 150">
              <a:extLst>
                <a:ext uri="{FF2B5EF4-FFF2-40B4-BE49-F238E27FC236}">
                  <a16:creationId xmlns:a16="http://schemas.microsoft.com/office/drawing/2014/main" id="{E7CC9AF3-68F2-45C5-8B95-A67F82DF74AA}"/>
                </a:ext>
              </a:extLst>
            </p:cNvPr>
            <p:cNvSpPr txBox="1">
              <a:spLocks noChangeArrowheads="1"/>
            </p:cNvSpPr>
            <p:nvPr/>
          </p:nvSpPr>
          <p:spPr bwMode="auto">
            <a:xfrm>
              <a:off x="1392" y="3792"/>
              <a:ext cx="9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00"/>
                  </a:solidFill>
                </a:rPr>
                <a:t>  4</a:t>
              </a:r>
              <a:r>
                <a:rPr lang="el-GR" altLang="en-US" sz="1800" b="1">
                  <a:solidFill>
                    <a:srgbClr val="FFFF00"/>
                  </a:solidFill>
                </a:rPr>
                <a:t>πε</a:t>
              </a:r>
              <a:r>
                <a:rPr lang="en-US" altLang="en-US" sz="1800" b="1" baseline="-25000">
                  <a:solidFill>
                    <a:srgbClr val="FFFF00"/>
                  </a:solidFill>
                </a:rPr>
                <a:t>0</a:t>
              </a:r>
              <a:r>
                <a:rPr lang="en-US" altLang="en-US" sz="1800" b="1">
                  <a:solidFill>
                    <a:srgbClr val="FFFF00"/>
                  </a:solidFill>
                </a:rPr>
                <a:t>  x</a:t>
              </a:r>
              <a:r>
                <a:rPr lang="en-US" altLang="en-US" sz="1800" b="1" baseline="30000">
                  <a:solidFill>
                    <a:srgbClr val="FFFF00"/>
                  </a:solidFill>
                </a:rPr>
                <a:t>2  </a:t>
              </a:r>
            </a:p>
          </p:txBody>
        </p:sp>
        <p:sp>
          <p:nvSpPr>
            <p:cNvPr id="13384" name="Line 151">
              <a:extLst>
                <a:ext uri="{FF2B5EF4-FFF2-40B4-BE49-F238E27FC236}">
                  <a16:creationId xmlns:a16="http://schemas.microsoft.com/office/drawing/2014/main" id="{E3973DFE-348C-4DF2-A3F7-445813F948AC}"/>
                </a:ext>
              </a:extLst>
            </p:cNvPr>
            <p:cNvSpPr>
              <a:spLocks noChangeShapeType="1"/>
            </p:cNvSpPr>
            <p:nvPr/>
          </p:nvSpPr>
          <p:spPr bwMode="auto">
            <a:xfrm>
              <a:off x="1488" y="3792"/>
              <a:ext cx="576" cy="0"/>
            </a:xfrm>
            <a:prstGeom prst="line">
              <a:avLst/>
            </a:prstGeom>
            <a:noFill/>
            <a:ln w="1905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13385" name="Group 152">
              <a:extLst>
                <a:ext uri="{FF2B5EF4-FFF2-40B4-BE49-F238E27FC236}">
                  <a16:creationId xmlns:a16="http://schemas.microsoft.com/office/drawing/2014/main" id="{20B883B3-5A25-486B-BE6D-6C909B68EBCF}"/>
                </a:ext>
              </a:extLst>
            </p:cNvPr>
            <p:cNvGrpSpPr>
              <a:grpSpLocks/>
            </p:cNvGrpSpPr>
            <p:nvPr/>
          </p:nvGrpSpPr>
          <p:grpSpPr bwMode="auto">
            <a:xfrm>
              <a:off x="1334" y="3608"/>
              <a:ext cx="144" cy="336"/>
              <a:chOff x="720" y="3551"/>
              <a:chExt cx="144" cy="336"/>
            </a:xfrm>
          </p:grpSpPr>
          <p:sp>
            <p:nvSpPr>
              <p:cNvPr id="13388" name="Line 153">
                <a:extLst>
                  <a:ext uri="{FF2B5EF4-FFF2-40B4-BE49-F238E27FC236}">
                    <a16:creationId xmlns:a16="http://schemas.microsoft.com/office/drawing/2014/main" id="{9C5C924D-2DAF-46E0-8878-AA2A4A9A4A66}"/>
                  </a:ext>
                </a:extLst>
              </p:cNvPr>
              <p:cNvSpPr>
                <a:spLocks noChangeShapeType="1"/>
              </p:cNvSpPr>
              <p:nvPr/>
            </p:nvSpPr>
            <p:spPr bwMode="auto">
              <a:xfrm rot="10800000">
                <a:off x="792" y="3627"/>
                <a:ext cx="0" cy="186"/>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13389" name="Group 154">
                <a:extLst>
                  <a:ext uri="{FF2B5EF4-FFF2-40B4-BE49-F238E27FC236}">
                    <a16:creationId xmlns:a16="http://schemas.microsoft.com/office/drawing/2014/main" id="{8D86B6D0-E41C-4652-942C-63C943CC48CE}"/>
                  </a:ext>
                </a:extLst>
              </p:cNvPr>
              <p:cNvGrpSpPr>
                <a:grpSpLocks/>
              </p:cNvGrpSpPr>
              <p:nvPr/>
            </p:nvGrpSpPr>
            <p:grpSpPr bwMode="auto">
              <a:xfrm rot="10800000">
                <a:off x="720" y="3812"/>
                <a:ext cx="72" cy="75"/>
                <a:chOff x="3168" y="3312"/>
                <a:chExt cx="96" cy="96"/>
              </a:xfrm>
            </p:grpSpPr>
            <p:sp>
              <p:nvSpPr>
                <p:cNvPr id="13393" name="Arc 155">
                  <a:extLst>
                    <a:ext uri="{FF2B5EF4-FFF2-40B4-BE49-F238E27FC236}">
                      <a16:creationId xmlns:a16="http://schemas.microsoft.com/office/drawing/2014/main" id="{1F4F818F-6AC1-4DB9-9AB7-73AB32B1EC8F}"/>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3394" name="Arc 156">
                  <a:extLst>
                    <a:ext uri="{FF2B5EF4-FFF2-40B4-BE49-F238E27FC236}">
                      <a16:creationId xmlns:a16="http://schemas.microsoft.com/office/drawing/2014/main" id="{CE5AA541-496C-42E1-9154-EAA70F6670B2}"/>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13390" name="Group 157">
                <a:extLst>
                  <a:ext uri="{FF2B5EF4-FFF2-40B4-BE49-F238E27FC236}">
                    <a16:creationId xmlns:a16="http://schemas.microsoft.com/office/drawing/2014/main" id="{A0E29BBD-3B75-4299-B233-1D06C102EBEE}"/>
                  </a:ext>
                </a:extLst>
              </p:cNvPr>
              <p:cNvGrpSpPr>
                <a:grpSpLocks/>
              </p:cNvGrpSpPr>
              <p:nvPr/>
            </p:nvGrpSpPr>
            <p:grpSpPr bwMode="auto">
              <a:xfrm rot="10800000" flipH="1" flipV="1">
                <a:off x="792" y="3551"/>
                <a:ext cx="72" cy="75"/>
                <a:chOff x="3168" y="3312"/>
                <a:chExt cx="96" cy="96"/>
              </a:xfrm>
            </p:grpSpPr>
            <p:sp>
              <p:nvSpPr>
                <p:cNvPr id="13391" name="Arc 158">
                  <a:extLst>
                    <a:ext uri="{FF2B5EF4-FFF2-40B4-BE49-F238E27FC236}">
                      <a16:creationId xmlns:a16="http://schemas.microsoft.com/office/drawing/2014/main" id="{43D03A25-E79C-41A2-9288-B3B74AB2359F}"/>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3392" name="Arc 159">
                  <a:extLst>
                    <a:ext uri="{FF2B5EF4-FFF2-40B4-BE49-F238E27FC236}">
                      <a16:creationId xmlns:a16="http://schemas.microsoft.com/office/drawing/2014/main" id="{F7547C29-E37D-47AA-AFE3-E040A6082E06}"/>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sp>
          <p:nvSpPr>
            <p:cNvPr id="13386" name="Text Box 160">
              <a:extLst>
                <a:ext uri="{FF2B5EF4-FFF2-40B4-BE49-F238E27FC236}">
                  <a16:creationId xmlns:a16="http://schemas.microsoft.com/office/drawing/2014/main" id="{999D8256-3EF0-47B4-8AD6-8BACF69E5C6C}"/>
                </a:ext>
              </a:extLst>
            </p:cNvPr>
            <p:cNvSpPr txBox="1">
              <a:spLocks noChangeArrowheads="1"/>
            </p:cNvSpPr>
            <p:nvPr/>
          </p:nvSpPr>
          <p:spPr bwMode="auto">
            <a:xfrm>
              <a:off x="1286" y="3897"/>
              <a:ext cx="20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00"/>
                  </a:solidFill>
                  <a:cs typeface="Arial" panose="020B0604020202020204" pitchFamily="34" charset="0"/>
                </a:rPr>
                <a:t>∞</a:t>
              </a:r>
            </a:p>
          </p:txBody>
        </p:sp>
        <p:sp>
          <p:nvSpPr>
            <p:cNvPr id="13387" name="Text Box 161">
              <a:extLst>
                <a:ext uri="{FF2B5EF4-FFF2-40B4-BE49-F238E27FC236}">
                  <a16:creationId xmlns:a16="http://schemas.microsoft.com/office/drawing/2014/main" id="{5B9FE9A2-27AD-4563-B58E-C62F30C6F325}"/>
                </a:ext>
              </a:extLst>
            </p:cNvPr>
            <p:cNvSpPr txBox="1">
              <a:spLocks noChangeArrowheads="1"/>
            </p:cNvSpPr>
            <p:nvPr/>
          </p:nvSpPr>
          <p:spPr bwMode="auto">
            <a:xfrm>
              <a:off x="1334" y="3417"/>
              <a:ext cx="20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600" b="1">
                  <a:solidFill>
                    <a:srgbClr val="FFFF00"/>
                  </a:solidFill>
                </a:rPr>
                <a:t>r</a:t>
              </a:r>
            </a:p>
          </p:txBody>
        </p:sp>
      </p:grpSp>
      <p:grpSp>
        <p:nvGrpSpPr>
          <p:cNvPr id="31960" name="Group 216">
            <a:extLst>
              <a:ext uri="{FF2B5EF4-FFF2-40B4-BE49-F238E27FC236}">
                <a16:creationId xmlns:a16="http://schemas.microsoft.com/office/drawing/2014/main" id="{95CFD0FC-1711-4563-99E9-C2CC110AA258}"/>
              </a:ext>
            </a:extLst>
          </p:cNvPr>
          <p:cNvGrpSpPr>
            <a:grpSpLocks/>
          </p:cNvGrpSpPr>
          <p:nvPr/>
        </p:nvGrpSpPr>
        <p:grpSpPr bwMode="auto">
          <a:xfrm>
            <a:off x="3810000" y="5424488"/>
            <a:ext cx="2667000" cy="1128712"/>
            <a:chOff x="2400" y="3417"/>
            <a:chExt cx="1680" cy="711"/>
          </a:xfrm>
        </p:grpSpPr>
        <p:sp>
          <p:nvSpPr>
            <p:cNvPr id="13358" name="Text Box 162">
              <a:extLst>
                <a:ext uri="{FF2B5EF4-FFF2-40B4-BE49-F238E27FC236}">
                  <a16:creationId xmlns:a16="http://schemas.microsoft.com/office/drawing/2014/main" id="{6E018850-B92C-4A3F-A5D5-E4615F15108F}"/>
                </a:ext>
              </a:extLst>
            </p:cNvPr>
            <p:cNvSpPr txBox="1">
              <a:spLocks noChangeArrowheads="1"/>
            </p:cNvSpPr>
            <p:nvPr/>
          </p:nvSpPr>
          <p:spPr bwMode="auto">
            <a:xfrm>
              <a:off x="2400" y="3648"/>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FFFF"/>
                  </a:solidFill>
                </a:rPr>
                <a:t>= </a:t>
              </a:r>
              <a:r>
                <a:rPr lang="en-US" altLang="en-US" sz="1800" b="1">
                  <a:solidFill>
                    <a:srgbClr val="00FFFF"/>
                  </a:solidFill>
                  <a:cs typeface="Arial" panose="020B0604020202020204" pitchFamily="34" charset="0"/>
                </a:rPr>
                <a:t>-</a:t>
              </a:r>
              <a:endParaRPr lang="en-US" altLang="en-US" sz="1800">
                <a:solidFill>
                  <a:srgbClr val="00FFFF"/>
                </a:solidFill>
              </a:endParaRPr>
            </a:p>
          </p:txBody>
        </p:sp>
        <p:sp>
          <p:nvSpPr>
            <p:cNvPr id="13359" name="Rectangle 163">
              <a:extLst>
                <a:ext uri="{FF2B5EF4-FFF2-40B4-BE49-F238E27FC236}">
                  <a16:creationId xmlns:a16="http://schemas.microsoft.com/office/drawing/2014/main" id="{412B6D48-EB07-4823-8239-8F6F74D60EE9}"/>
                </a:ext>
              </a:extLst>
            </p:cNvPr>
            <p:cNvSpPr>
              <a:spLocks noChangeArrowheads="1"/>
            </p:cNvSpPr>
            <p:nvPr/>
          </p:nvSpPr>
          <p:spPr bwMode="auto">
            <a:xfrm>
              <a:off x="3796" y="3648"/>
              <a:ext cx="2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CCFF"/>
                  </a:solidFill>
                </a:rPr>
                <a:t>dx</a:t>
              </a:r>
            </a:p>
          </p:txBody>
        </p:sp>
        <p:sp>
          <p:nvSpPr>
            <p:cNvPr id="13360" name="Text Box 164">
              <a:extLst>
                <a:ext uri="{FF2B5EF4-FFF2-40B4-BE49-F238E27FC236}">
                  <a16:creationId xmlns:a16="http://schemas.microsoft.com/office/drawing/2014/main" id="{6F7E413E-C2C8-4A06-A99A-746D34194D50}"/>
                </a:ext>
              </a:extLst>
            </p:cNvPr>
            <p:cNvSpPr txBox="1">
              <a:spLocks noChangeArrowheads="1"/>
            </p:cNvSpPr>
            <p:nvPr/>
          </p:nvSpPr>
          <p:spPr bwMode="auto">
            <a:xfrm>
              <a:off x="2640" y="3552"/>
              <a:ext cx="67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CCFF"/>
                  </a:solidFill>
                </a:rPr>
                <a:t>     q q</a:t>
              </a:r>
              <a:r>
                <a:rPr lang="en-US" altLang="en-US" sz="1800" b="1" baseline="-25000">
                  <a:solidFill>
                    <a:srgbClr val="00CCFF"/>
                  </a:solidFill>
                </a:rPr>
                <a:t>0</a:t>
              </a:r>
              <a:endParaRPr lang="en-US" altLang="en-US" sz="1800">
                <a:solidFill>
                  <a:srgbClr val="00CCFF"/>
                </a:solidFill>
              </a:endParaRPr>
            </a:p>
          </p:txBody>
        </p:sp>
        <p:sp>
          <p:nvSpPr>
            <p:cNvPr id="13361" name="Text Box 165">
              <a:extLst>
                <a:ext uri="{FF2B5EF4-FFF2-40B4-BE49-F238E27FC236}">
                  <a16:creationId xmlns:a16="http://schemas.microsoft.com/office/drawing/2014/main" id="{2A0EC297-E853-49F0-A2AF-FFD04B13EEA8}"/>
                </a:ext>
              </a:extLst>
            </p:cNvPr>
            <p:cNvSpPr txBox="1">
              <a:spLocks noChangeArrowheads="1"/>
            </p:cNvSpPr>
            <p:nvPr/>
          </p:nvSpPr>
          <p:spPr bwMode="auto">
            <a:xfrm>
              <a:off x="2640" y="3792"/>
              <a:ext cx="7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CCFF"/>
                  </a:solidFill>
                </a:rPr>
                <a:t>  4</a:t>
              </a:r>
              <a:r>
                <a:rPr lang="el-GR" altLang="en-US" sz="1800" b="1">
                  <a:solidFill>
                    <a:srgbClr val="00CCFF"/>
                  </a:solidFill>
                </a:rPr>
                <a:t>πε</a:t>
              </a:r>
              <a:r>
                <a:rPr lang="en-US" altLang="en-US" sz="1800" b="1" baseline="-25000">
                  <a:solidFill>
                    <a:srgbClr val="00CCFF"/>
                  </a:solidFill>
                </a:rPr>
                <a:t>0</a:t>
              </a:r>
              <a:r>
                <a:rPr lang="en-US" altLang="en-US" sz="1800" b="1">
                  <a:solidFill>
                    <a:srgbClr val="00CCFF"/>
                  </a:solidFill>
                </a:rPr>
                <a:t>  x</a:t>
              </a:r>
              <a:r>
                <a:rPr lang="en-US" altLang="en-US" sz="1800" b="1" baseline="30000">
                  <a:solidFill>
                    <a:srgbClr val="00CCFF"/>
                  </a:solidFill>
                </a:rPr>
                <a:t>2  </a:t>
              </a:r>
            </a:p>
          </p:txBody>
        </p:sp>
        <p:sp>
          <p:nvSpPr>
            <p:cNvPr id="13362" name="Line 166">
              <a:extLst>
                <a:ext uri="{FF2B5EF4-FFF2-40B4-BE49-F238E27FC236}">
                  <a16:creationId xmlns:a16="http://schemas.microsoft.com/office/drawing/2014/main" id="{7F8AE971-4E2D-482E-9B13-452EA391FC77}"/>
                </a:ext>
              </a:extLst>
            </p:cNvPr>
            <p:cNvSpPr>
              <a:spLocks noChangeShapeType="1"/>
            </p:cNvSpPr>
            <p:nvPr/>
          </p:nvSpPr>
          <p:spPr bwMode="auto">
            <a:xfrm>
              <a:off x="2736" y="3792"/>
              <a:ext cx="576" cy="0"/>
            </a:xfrm>
            <a:prstGeom prst="line">
              <a:avLst/>
            </a:prstGeom>
            <a:noFill/>
            <a:ln w="19050">
              <a:solidFill>
                <a:srgbClr val="00C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13363" name="Group 167">
              <a:extLst>
                <a:ext uri="{FF2B5EF4-FFF2-40B4-BE49-F238E27FC236}">
                  <a16:creationId xmlns:a16="http://schemas.microsoft.com/office/drawing/2014/main" id="{E9B3C631-0667-4055-AE96-D16DEB4ADD32}"/>
                </a:ext>
              </a:extLst>
            </p:cNvPr>
            <p:cNvGrpSpPr>
              <a:grpSpLocks/>
            </p:cNvGrpSpPr>
            <p:nvPr/>
          </p:nvGrpSpPr>
          <p:grpSpPr bwMode="auto">
            <a:xfrm>
              <a:off x="3354" y="3608"/>
              <a:ext cx="144" cy="336"/>
              <a:chOff x="720" y="3551"/>
              <a:chExt cx="144" cy="336"/>
            </a:xfrm>
          </p:grpSpPr>
          <p:sp>
            <p:nvSpPr>
              <p:cNvPr id="13369" name="Line 168">
                <a:extLst>
                  <a:ext uri="{FF2B5EF4-FFF2-40B4-BE49-F238E27FC236}">
                    <a16:creationId xmlns:a16="http://schemas.microsoft.com/office/drawing/2014/main" id="{FCFB1078-84D7-476D-9617-D2C22EA068C6}"/>
                  </a:ext>
                </a:extLst>
              </p:cNvPr>
              <p:cNvSpPr>
                <a:spLocks noChangeShapeType="1"/>
              </p:cNvSpPr>
              <p:nvPr/>
            </p:nvSpPr>
            <p:spPr bwMode="auto">
              <a:xfrm rot="10800000">
                <a:off x="792" y="3627"/>
                <a:ext cx="0" cy="186"/>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13370" name="Group 169">
                <a:extLst>
                  <a:ext uri="{FF2B5EF4-FFF2-40B4-BE49-F238E27FC236}">
                    <a16:creationId xmlns:a16="http://schemas.microsoft.com/office/drawing/2014/main" id="{B03D1956-A379-4E15-AA60-5B23FC8E24F0}"/>
                  </a:ext>
                </a:extLst>
              </p:cNvPr>
              <p:cNvGrpSpPr>
                <a:grpSpLocks/>
              </p:cNvGrpSpPr>
              <p:nvPr/>
            </p:nvGrpSpPr>
            <p:grpSpPr bwMode="auto">
              <a:xfrm rot="10800000">
                <a:off x="720" y="3812"/>
                <a:ext cx="72" cy="75"/>
                <a:chOff x="3168" y="3312"/>
                <a:chExt cx="96" cy="96"/>
              </a:xfrm>
            </p:grpSpPr>
            <p:sp>
              <p:nvSpPr>
                <p:cNvPr id="13374" name="Arc 170">
                  <a:extLst>
                    <a:ext uri="{FF2B5EF4-FFF2-40B4-BE49-F238E27FC236}">
                      <a16:creationId xmlns:a16="http://schemas.microsoft.com/office/drawing/2014/main" id="{BA23D078-9520-4245-97C5-ABE7D288B09A}"/>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3375" name="Arc 171">
                  <a:extLst>
                    <a:ext uri="{FF2B5EF4-FFF2-40B4-BE49-F238E27FC236}">
                      <a16:creationId xmlns:a16="http://schemas.microsoft.com/office/drawing/2014/main" id="{517284ED-2726-4D44-9284-59B2089DB5F3}"/>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13371" name="Group 172">
                <a:extLst>
                  <a:ext uri="{FF2B5EF4-FFF2-40B4-BE49-F238E27FC236}">
                    <a16:creationId xmlns:a16="http://schemas.microsoft.com/office/drawing/2014/main" id="{39D03A38-5A49-4469-925D-005394BA3FF1}"/>
                  </a:ext>
                </a:extLst>
              </p:cNvPr>
              <p:cNvGrpSpPr>
                <a:grpSpLocks/>
              </p:cNvGrpSpPr>
              <p:nvPr/>
            </p:nvGrpSpPr>
            <p:grpSpPr bwMode="auto">
              <a:xfrm rot="10800000" flipH="1" flipV="1">
                <a:off x="792" y="3551"/>
                <a:ext cx="72" cy="75"/>
                <a:chOff x="3168" y="3312"/>
                <a:chExt cx="96" cy="96"/>
              </a:xfrm>
            </p:grpSpPr>
            <p:sp>
              <p:nvSpPr>
                <p:cNvPr id="13372" name="Arc 173">
                  <a:extLst>
                    <a:ext uri="{FF2B5EF4-FFF2-40B4-BE49-F238E27FC236}">
                      <a16:creationId xmlns:a16="http://schemas.microsoft.com/office/drawing/2014/main" id="{69EDE781-ECB5-4E6F-B2A7-B5C31C374DEF}"/>
                    </a:ext>
                  </a:extLst>
                </p:cNvPr>
                <p:cNvSpPr>
                  <a:spLocks/>
                </p:cNvSpPr>
                <p:nvPr/>
              </p:nvSpPr>
              <p:spPr bwMode="auto">
                <a:xfrm>
                  <a:off x="3216" y="3312"/>
                  <a:ext cx="48" cy="4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3373" name="Arc 174">
                  <a:extLst>
                    <a:ext uri="{FF2B5EF4-FFF2-40B4-BE49-F238E27FC236}">
                      <a16:creationId xmlns:a16="http://schemas.microsoft.com/office/drawing/2014/main" id="{141C524C-52A1-4E4E-BCF6-71D8337CE0B3}"/>
                    </a:ext>
                  </a:extLst>
                </p:cNvPr>
                <p:cNvSpPr>
                  <a:spLocks/>
                </p:cNvSpPr>
                <p:nvPr/>
              </p:nvSpPr>
              <p:spPr bwMode="auto">
                <a:xfrm flipH="1">
                  <a:off x="3168" y="3312"/>
                  <a:ext cx="48" cy="9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sp>
          <p:nvSpPr>
            <p:cNvPr id="13364" name="Text Box 175">
              <a:extLst>
                <a:ext uri="{FF2B5EF4-FFF2-40B4-BE49-F238E27FC236}">
                  <a16:creationId xmlns:a16="http://schemas.microsoft.com/office/drawing/2014/main" id="{19C34431-1B9F-488A-A458-B8D98C25FA97}"/>
                </a:ext>
              </a:extLst>
            </p:cNvPr>
            <p:cNvSpPr txBox="1">
              <a:spLocks noChangeArrowheads="1"/>
            </p:cNvSpPr>
            <p:nvPr/>
          </p:nvSpPr>
          <p:spPr bwMode="auto">
            <a:xfrm>
              <a:off x="3306" y="3897"/>
              <a:ext cx="20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CCFF"/>
                  </a:solidFill>
                  <a:cs typeface="Arial" panose="020B0604020202020204" pitchFamily="34" charset="0"/>
                </a:rPr>
                <a:t>∞</a:t>
              </a:r>
            </a:p>
          </p:txBody>
        </p:sp>
        <p:sp>
          <p:nvSpPr>
            <p:cNvPr id="13365" name="Text Box 176">
              <a:extLst>
                <a:ext uri="{FF2B5EF4-FFF2-40B4-BE49-F238E27FC236}">
                  <a16:creationId xmlns:a16="http://schemas.microsoft.com/office/drawing/2014/main" id="{7B7768FC-233E-4F48-AE59-AB0AD3DC6A9E}"/>
                </a:ext>
              </a:extLst>
            </p:cNvPr>
            <p:cNvSpPr txBox="1">
              <a:spLocks noChangeArrowheads="1"/>
            </p:cNvSpPr>
            <p:nvPr/>
          </p:nvSpPr>
          <p:spPr bwMode="auto">
            <a:xfrm>
              <a:off x="3354" y="3417"/>
              <a:ext cx="20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600" b="1">
                  <a:solidFill>
                    <a:srgbClr val="00CCFF"/>
                  </a:solidFill>
                </a:rPr>
                <a:t>r</a:t>
              </a:r>
            </a:p>
          </p:txBody>
        </p:sp>
        <p:sp>
          <p:nvSpPr>
            <p:cNvPr id="13366" name="Text Box 177">
              <a:extLst>
                <a:ext uri="{FF2B5EF4-FFF2-40B4-BE49-F238E27FC236}">
                  <a16:creationId xmlns:a16="http://schemas.microsoft.com/office/drawing/2014/main" id="{64621C93-18BE-4268-8D14-E0531805CF43}"/>
                </a:ext>
              </a:extLst>
            </p:cNvPr>
            <p:cNvSpPr txBox="1">
              <a:spLocks noChangeArrowheads="1"/>
            </p:cNvSpPr>
            <p:nvPr/>
          </p:nvSpPr>
          <p:spPr bwMode="auto">
            <a:xfrm>
              <a:off x="3556" y="3792"/>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CCFF"/>
                  </a:solidFill>
                </a:rPr>
                <a:t>x</a:t>
              </a:r>
              <a:r>
                <a:rPr lang="en-US" altLang="en-US" sz="1800" b="1" baseline="30000">
                  <a:solidFill>
                    <a:srgbClr val="00CCFF"/>
                  </a:solidFill>
                </a:rPr>
                <a:t>2  </a:t>
              </a:r>
            </a:p>
          </p:txBody>
        </p:sp>
        <p:sp>
          <p:nvSpPr>
            <p:cNvPr id="13367" name="Line 178">
              <a:extLst>
                <a:ext uri="{FF2B5EF4-FFF2-40B4-BE49-F238E27FC236}">
                  <a16:creationId xmlns:a16="http://schemas.microsoft.com/office/drawing/2014/main" id="{9D155F78-BF31-4865-B815-E5A77B5E0628}"/>
                </a:ext>
              </a:extLst>
            </p:cNvPr>
            <p:cNvSpPr>
              <a:spLocks noChangeShapeType="1"/>
            </p:cNvSpPr>
            <p:nvPr/>
          </p:nvSpPr>
          <p:spPr bwMode="auto">
            <a:xfrm>
              <a:off x="3508" y="3792"/>
              <a:ext cx="288" cy="0"/>
            </a:xfrm>
            <a:prstGeom prst="line">
              <a:avLst/>
            </a:prstGeom>
            <a:noFill/>
            <a:ln w="19050">
              <a:solidFill>
                <a:srgbClr val="00C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3368" name="Text Box 179">
              <a:extLst>
                <a:ext uri="{FF2B5EF4-FFF2-40B4-BE49-F238E27FC236}">
                  <a16:creationId xmlns:a16="http://schemas.microsoft.com/office/drawing/2014/main" id="{C9A71BD6-B7EC-4810-ADDB-661F75A71990}"/>
                </a:ext>
              </a:extLst>
            </p:cNvPr>
            <p:cNvSpPr txBox="1">
              <a:spLocks noChangeArrowheads="1"/>
            </p:cNvSpPr>
            <p:nvPr/>
          </p:nvSpPr>
          <p:spPr bwMode="auto">
            <a:xfrm>
              <a:off x="3556" y="3552"/>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CCFF"/>
                  </a:solidFill>
                </a:rPr>
                <a:t>1</a:t>
              </a:r>
            </a:p>
          </p:txBody>
        </p:sp>
      </p:grpSp>
      <p:grpSp>
        <p:nvGrpSpPr>
          <p:cNvPr id="31947" name="Group 203">
            <a:extLst>
              <a:ext uri="{FF2B5EF4-FFF2-40B4-BE49-F238E27FC236}">
                <a16:creationId xmlns:a16="http://schemas.microsoft.com/office/drawing/2014/main" id="{2BF0183E-04DF-48A4-BFE0-1D8BE49D9D8C}"/>
              </a:ext>
            </a:extLst>
          </p:cNvPr>
          <p:cNvGrpSpPr>
            <a:grpSpLocks/>
          </p:cNvGrpSpPr>
          <p:nvPr/>
        </p:nvGrpSpPr>
        <p:grpSpPr bwMode="auto">
          <a:xfrm>
            <a:off x="6981825" y="4756150"/>
            <a:ext cx="1781175" cy="838200"/>
            <a:chOff x="4282" y="2996"/>
            <a:chExt cx="1122" cy="528"/>
          </a:xfrm>
        </p:grpSpPr>
        <p:sp>
          <p:nvSpPr>
            <p:cNvPr id="13351" name="Text Box 181">
              <a:extLst>
                <a:ext uri="{FF2B5EF4-FFF2-40B4-BE49-F238E27FC236}">
                  <a16:creationId xmlns:a16="http://schemas.microsoft.com/office/drawing/2014/main" id="{D6B394A0-9685-40F4-B479-4E95C9AC8D6E}"/>
                </a:ext>
              </a:extLst>
            </p:cNvPr>
            <p:cNvSpPr txBox="1">
              <a:spLocks noChangeArrowheads="1"/>
            </p:cNvSpPr>
            <p:nvPr/>
          </p:nvSpPr>
          <p:spPr bwMode="auto">
            <a:xfrm>
              <a:off x="4656" y="3156"/>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FF"/>
                  </a:solidFill>
                </a:rPr>
                <a:t>=</a:t>
              </a:r>
              <a:endParaRPr lang="en-US" altLang="en-US" sz="1800" b="1">
                <a:solidFill>
                  <a:srgbClr val="FF99FF"/>
                </a:solidFill>
                <a:cs typeface="Arial" panose="020B0604020202020204" pitchFamily="34" charset="0"/>
              </a:endParaRPr>
            </a:p>
          </p:txBody>
        </p:sp>
        <p:sp>
          <p:nvSpPr>
            <p:cNvPr id="13352" name="Rectangle 182">
              <a:extLst>
                <a:ext uri="{FF2B5EF4-FFF2-40B4-BE49-F238E27FC236}">
                  <a16:creationId xmlns:a16="http://schemas.microsoft.com/office/drawing/2014/main" id="{26A8464B-4CBE-487B-A901-EB7ED91062F4}"/>
                </a:ext>
              </a:extLst>
            </p:cNvPr>
            <p:cNvSpPr>
              <a:spLocks noChangeArrowheads="1"/>
            </p:cNvSpPr>
            <p:nvPr/>
          </p:nvSpPr>
          <p:spPr bwMode="auto">
            <a:xfrm>
              <a:off x="4972" y="2996"/>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FF"/>
                  </a:solidFill>
                </a:rPr>
                <a:t> q</a:t>
              </a:r>
              <a:endParaRPr lang="en-US" altLang="en-US" sz="1800" b="1" baseline="-25000">
                <a:solidFill>
                  <a:srgbClr val="FF99FF"/>
                </a:solidFill>
              </a:endParaRPr>
            </a:p>
          </p:txBody>
        </p:sp>
        <p:sp>
          <p:nvSpPr>
            <p:cNvPr id="13353" name="Rectangle 183">
              <a:extLst>
                <a:ext uri="{FF2B5EF4-FFF2-40B4-BE49-F238E27FC236}">
                  <a16:creationId xmlns:a16="http://schemas.microsoft.com/office/drawing/2014/main" id="{02E7F7D0-978D-411F-997B-72A57C311C02}"/>
                </a:ext>
              </a:extLst>
            </p:cNvPr>
            <p:cNvSpPr>
              <a:spLocks noChangeArrowheads="1"/>
            </p:cNvSpPr>
            <p:nvPr/>
          </p:nvSpPr>
          <p:spPr bwMode="auto">
            <a:xfrm>
              <a:off x="4881" y="3293"/>
              <a:ext cx="523"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4</a:t>
              </a:r>
              <a:r>
                <a:rPr lang="el-GR" altLang="en-US" sz="1800" b="1">
                  <a:solidFill>
                    <a:srgbClr val="FF99FF"/>
                  </a:solidFill>
                  <a:cs typeface="Arial" panose="020B0604020202020204" pitchFamily="34" charset="0"/>
                </a:rPr>
                <a:t>πε</a:t>
              </a:r>
              <a:r>
                <a:rPr lang="en-US" altLang="en-US" sz="1800" b="1" baseline="-25000">
                  <a:solidFill>
                    <a:srgbClr val="FF99FF"/>
                  </a:solidFill>
                  <a:cs typeface="Arial" panose="020B0604020202020204" pitchFamily="34" charset="0"/>
                </a:rPr>
                <a:t>0</a:t>
              </a:r>
              <a:r>
                <a:rPr lang="en-US" altLang="en-US" sz="1800" b="1">
                  <a:solidFill>
                    <a:srgbClr val="FF99FF"/>
                  </a:solidFill>
                  <a:cs typeface="Arial" panose="020B0604020202020204" pitchFamily="34" charset="0"/>
                </a:rPr>
                <a:t> r</a:t>
              </a:r>
              <a:endParaRPr lang="el-GR" altLang="en-US" sz="1800" b="1">
                <a:solidFill>
                  <a:srgbClr val="FF99FF"/>
                </a:solidFill>
                <a:cs typeface="Arial" panose="020B0604020202020204" pitchFamily="34" charset="0"/>
              </a:endParaRPr>
            </a:p>
          </p:txBody>
        </p:sp>
        <p:sp>
          <p:nvSpPr>
            <p:cNvPr id="13354" name="Text Box 184">
              <a:extLst>
                <a:ext uri="{FF2B5EF4-FFF2-40B4-BE49-F238E27FC236}">
                  <a16:creationId xmlns:a16="http://schemas.microsoft.com/office/drawing/2014/main" id="{E46094A6-109E-45CC-A697-FFFE657FC76B}"/>
                </a:ext>
              </a:extLst>
            </p:cNvPr>
            <p:cNvSpPr txBox="1">
              <a:spLocks noChangeArrowheads="1"/>
            </p:cNvSpPr>
            <p:nvPr/>
          </p:nvSpPr>
          <p:spPr bwMode="auto">
            <a:xfrm>
              <a:off x="4282" y="3034"/>
              <a:ext cx="43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FF"/>
                  </a:solidFill>
                </a:rPr>
                <a:t>W</a:t>
              </a:r>
              <a:r>
                <a:rPr lang="en-US" altLang="en-US" sz="1800" b="1" baseline="-25000">
                  <a:solidFill>
                    <a:srgbClr val="FF99FF"/>
                  </a:solidFill>
                  <a:cs typeface="Arial" panose="020B0604020202020204" pitchFamily="34" charset="0"/>
                </a:rPr>
                <a:t>∞</a:t>
              </a:r>
              <a:r>
                <a:rPr lang="en-US" altLang="en-US" sz="1800" b="1" baseline="-25000">
                  <a:solidFill>
                    <a:srgbClr val="FF99FF"/>
                  </a:solidFill>
                </a:rPr>
                <a:t>B</a:t>
              </a:r>
              <a:endParaRPr lang="en-US" altLang="en-US" sz="1800" b="1">
                <a:solidFill>
                  <a:srgbClr val="FF99FF"/>
                </a:solidFill>
              </a:endParaRPr>
            </a:p>
          </p:txBody>
        </p:sp>
        <p:sp>
          <p:nvSpPr>
            <p:cNvPr id="13355" name="Rectangle 185">
              <a:extLst>
                <a:ext uri="{FF2B5EF4-FFF2-40B4-BE49-F238E27FC236}">
                  <a16:creationId xmlns:a16="http://schemas.microsoft.com/office/drawing/2014/main" id="{342E035D-AC39-42C3-9964-0F9143556396}"/>
                </a:ext>
              </a:extLst>
            </p:cNvPr>
            <p:cNvSpPr>
              <a:spLocks noChangeArrowheads="1"/>
            </p:cNvSpPr>
            <p:nvPr/>
          </p:nvSpPr>
          <p:spPr bwMode="auto">
            <a:xfrm>
              <a:off x="4330" y="3235"/>
              <a:ext cx="25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FF"/>
                  </a:solidFill>
                </a:rPr>
                <a:t>q</a:t>
              </a:r>
              <a:r>
                <a:rPr lang="en-US" altLang="en-US" sz="1800" b="1" baseline="-25000">
                  <a:solidFill>
                    <a:srgbClr val="FF99FF"/>
                  </a:solidFill>
                </a:rPr>
                <a:t>0</a:t>
              </a:r>
            </a:p>
          </p:txBody>
        </p:sp>
        <p:sp>
          <p:nvSpPr>
            <p:cNvPr id="13356" name="Line 186">
              <a:extLst>
                <a:ext uri="{FF2B5EF4-FFF2-40B4-BE49-F238E27FC236}">
                  <a16:creationId xmlns:a16="http://schemas.microsoft.com/office/drawing/2014/main" id="{E2A948F6-2A64-4F95-99F7-60E57D712AB3}"/>
                </a:ext>
              </a:extLst>
            </p:cNvPr>
            <p:cNvSpPr>
              <a:spLocks noChangeShapeType="1"/>
            </p:cNvSpPr>
            <p:nvPr/>
          </p:nvSpPr>
          <p:spPr bwMode="auto">
            <a:xfrm>
              <a:off x="4282" y="3274"/>
              <a:ext cx="336" cy="0"/>
            </a:xfrm>
            <a:prstGeom prst="line">
              <a:avLst/>
            </a:prstGeom>
            <a:noFill/>
            <a:ln w="19050">
              <a:solidFill>
                <a:srgbClr val="FF99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3357" name="Line 187">
              <a:extLst>
                <a:ext uri="{FF2B5EF4-FFF2-40B4-BE49-F238E27FC236}">
                  <a16:creationId xmlns:a16="http://schemas.microsoft.com/office/drawing/2014/main" id="{9ABD1985-630D-4245-BC86-78ED597C45C2}"/>
                </a:ext>
              </a:extLst>
            </p:cNvPr>
            <p:cNvSpPr>
              <a:spLocks noChangeShapeType="1"/>
            </p:cNvSpPr>
            <p:nvPr/>
          </p:nvSpPr>
          <p:spPr bwMode="auto">
            <a:xfrm>
              <a:off x="4876" y="3284"/>
              <a:ext cx="528" cy="0"/>
            </a:xfrm>
            <a:prstGeom prst="line">
              <a:avLst/>
            </a:prstGeom>
            <a:noFill/>
            <a:ln w="19050">
              <a:solidFill>
                <a:srgbClr val="FF99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933" name="Line 189">
            <a:extLst>
              <a:ext uri="{FF2B5EF4-FFF2-40B4-BE49-F238E27FC236}">
                <a16:creationId xmlns:a16="http://schemas.microsoft.com/office/drawing/2014/main" id="{3DBE5D68-6CA5-4710-BA26-E4B6513A70A5}"/>
              </a:ext>
            </a:extLst>
          </p:cNvPr>
          <p:cNvSpPr>
            <a:spLocks noChangeShapeType="1"/>
          </p:cNvSpPr>
          <p:nvPr/>
        </p:nvSpPr>
        <p:spPr bwMode="auto">
          <a:xfrm>
            <a:off x="6553200" y="4876800"/>
            <a:ext cx="0" cy="1905000"/>
          </a:xfrm>
          <a:prstGeom prst="line">
            <a:avLst/>
          </a:prstGeom>
          <a:noFill/>
          <a:ln w="28575">
            <a:solidFill>
              <a:srgbClr val="CCFF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31953" name="Group 209">
            <a:extLst>
              <a:ext uri="{FF2B5EF4-FFF2-40B4-BE49-F238E27FC236}">
                <a16:creationId xmlns:a16="http://schemas.microsoft.com/office/drawing/2014/main" id="{8249AF48-89F0-4084-B717-5C6D06788D85}"/>
              </a:ext>
            </a:extLst>
          </p:cNvPr>
          <p:cNvGrpSpPr>
            <a:grpSpLocks/>
          </p:cNvGrpSpPr>
          <p:nvPr/>
        </p:nvGrpSpPr>
        <p:grpSpPr bwMode="auto">
          <a:xfrm>
            <a:off x="7086600" y="5715000"/>
            <a:ext cx="1676400" cy="838200"/>
            <a:chOff x="4464" y="3600"/>
            <a:chExt cx="1056" cy="528"/>
          </a:xfrm>
        </p:grpSpPr>
        <p:sp>
          <p:nvSpPr>
            <p:cNvPr id="13346" name="Rectangle 87">
              <a:extLst>
                <a:ext uri="{FF2B5EF4-FFF2-40B4-BE49-F238E27FC236}">
                  <a16:creationId xmlns:a16="http://schemas.microsoft.com/office/drawing/2014/main" id="{0874D3A5-0770-4567-AA61-198198170698}"/>
                </a:ext>
              </a:extLst>
            </p:cNvPr>
            <p:cNvSpPr>
              <a:spLocks noChangeArrowheads="1"/>
            </p:cNvSpPr>
            <p:nvPr/>
          </p:nvSpPr>
          <p:spPr bwMode="auto">
            <a:xfrm>
              <a:off x="4464" y="3648"/>
              <a:ext cx="1056" cy="480"/>
            </a:xfrm>
            <a:prstGeom prst="rect">
              <a:avLst/>
            </a:prstGeom>
            <a:solidFill>
              <a:srgbClr val="CCFFCC"/>
            </a:solidFill>
            <a:ln w="28575">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3347" name="Text Box 188">
              <a:extLst>
                <a:ext uri="{FF2B5EF4-FFF2-40B4-BE49-F238E27FC236}">
                  <a16:creationId xmlns:a16="http://schemas.microsoft.com/office/drawing/2014/main" id="{7AB83264-4BDA-4615-BB11-0B202AA627AD}"/>
                </a:ext>
              </a:extLst>
            </p:cNvPr>
            <p:cNvSpPr txBox="1">
              <a:spLocks noChangeArrowheads="1"/>
            </p:cNvSpPr>
            <p:nvPr/>
          </p:nvSpPr>
          <p:spPr bwMode="auto">
            <a:xfrm>
              <a:off x="4534" y="3772"/>
              <a:ext cx="432" cy="231"/>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00FF"/>
                  </a:solidFill>
                </a:rPr>
                <a:t>V  =</a:t>
              </a:r>
              <a:endParaRPr lang="en-US" altLang="en-US" sz="1800" b="1">
                <a:solidFill>
                  <a:srgbClr val="0000FF"/>
                </a:solidFill>
                <a:cs typeface="Arial" panose="020B0604020202020204" pitchFamily="34" charset="0"/>
              </a:endParaRPr>
            </a:p>
          </p:txBody>
        </p:sp>
        <p:sp>
          <p:nvSpPr>
            <p:cNvPr id="13348" name="Rectangle 193">
              <a:extLst>
                <a:ext uri="{FF2B5EF4-FFF2-40B4-BE49-F238E27FC236}">
                  <a16:creationId xmlns:a16="http://schemas.microsoft.com/office/drawing/2014/main" id="{3E6C0B52-7206-4B2C-9BB4-89EDE6230F5D}"/>
                </a:ext>
              </a:extLst>
            </p:cNvPr>
            <p:cNvSpPr>
              <a:spLocks noChangeArrowheads="1"/>
            </p:cNvSpPr>
            <p:nvPr/>
          </p:nvSpPr>
          <p:spPr bwMode="auto">
            <a:xfrm>
              <a:off x="4992" y="3600"/>
              <a:ext cx="288" cy="231"/>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00FF"/>
                  </a:solidFill>
                </a:rPr>
                <a:t> q</a:t>
              </a:r>
              <a:endParaRPr lang="en-US" altLang="en-US" sz="1800" b="1" baseline="-25000">
                <a:solidFill>
                  <a:srgbClr val="0000FF"/>
                </a:solidFill>
              </a:endParaRPr>
            </a:p>
          </p:txBody>
        </p:sp>
        <p:sp>
          <p:nvSpPr>
            <p:cNvPr id="13349" name="Rectangle 194">
              <a:extLst>
                <a:ext uri="{FF2B5EF4-FFF2-40B4-BE49-F238E27FC236}">
                  <a16:creationId xmlns:a16="http://schemas.microsoft.com/office/drawing/2014/main" id="{8E5FC132-8397-4EC2-959B-9F178A0C9BCE}"/>
                </a:ext>
              </a:extLst>
            </p:cNvPr>
            <p:cNvSpPr>
              <a:spLocks noChangeArrowheads="1"/>
            </p:cNvSpPr>
            <p:nvPr/>
          </p:nvSpPr>
          <p:spPr bwMode="auto">
            <a:xfrm>
              <a:off x="4901" y="3897"/>
              <a:ext cx="523" cy="231"/>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00FF"/>
                  </a:solidFill>
                </a:rPr>
                <a:t>4</a:t>
              </a:r>
              <a:r>
                <a:rPr lang="el-GR" altLang="en-US" sz="1800" b="1">
                  <a:solidFill>
                    <a:srgbClr val="0000FF"/>
                  </a:solidFill>
                  <a:cs typeface="Arial" panose="020B0604020202020204" pitchFamily="34" charset="0"/>
                </a:rPr>
                <a:t>πε</a:t>
              </a:r>
              <a:r>
                <a:rPr lang="en-US" altLang="en-US" sz="1800" b="1" baseline="-25000">
                  <a:solidFill>
                    <a:srgbClr val="0000FF"/>
                  </a:solidFill>
                  <a:cs typeface="Arial" panose="020B0604020202020204" pitchFamily="34" charset="0"/>
                </a:rPr>
                <a:t>0</a:t>
              </a:r>
              <a:r>
                <a:rPr lang="en-US" altLang="en-US" sz="1800" b="1">
                  <a:solidFill>
                    <a:srgbClr val="0000FF"/>
                  </a:solidFill>
                  <a:cs typeface="Arial" panose="020B0604020202020204" pitchFamily="34" charset="0"/>
                </a:rPr>
                <a:t> r</a:t>
              </a:r>
              <a:endParaRPr lang="el-GR" altLang="en-US" sz="1800" b="1">
                <a:solidFill>
                  <a:srgbClr val="0000FF"/>
                </a:solidFill>
                <a:cs typeface="Arial" panose="020B0604020202020204" pitchFamily="34" charset="0"/>
              </a:endParaRPr>
            </a:p>
          </p:txBody>
        </p:sp>
        <p:sp>
          <p:nvSpPr>
            <p:cNvPr id="13350" name="Line 198">
              <a:extLst>
                <a:ext uri="{FF2B5EF4-FFF2-40B4-BE49-F238E27FC236}">
                  <a16:creationId xmlns:a16="http://schemas.microsoft.com/office/drawing/2014/main" id="{5B879FA9-F29C-444D-8570-FC0CFECDD59A}"/>
                </a:ext>
              </a:extLst>
            </p:cNvPr>
            <p:cNvSpPr>
              <a:spLocks noChangeShapeType="1"/>
            </p:cNvSpPr>
            <p:nvPr/>
          </p:nvSpPr>
          <p:spPr bwMode="auto">
            <a:xfrm>
              <a:off x="4896" y="3888"/>
              <a:ext cx="528" cy="0"/>
            </a:xfrm>
            <a:prstGeom prst="line">
              <a:avLst/>
            </a:prstGeom>
            <a:noFill/>
            <a:ln w="1905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781" name="Text Box 37">
            <a:extLst>
              <a:ext uri="{FF2B5EF4-FFF2-40B4-BE49-F238E27FC236}">
                <a16:creationId xmlns:a16="http://schemas.microsoft.com/office/drawing/2014/main" id="{8D928C21-8442-44E1-9DC2-69C5C29F6347}"/>
              </a:ext>
            </a:extLst>
          </p:cNvPr>
          <p:cNvSpPr txBox="1">
            <a:spLocks noChangeArrowheads="1"/>
          </p:cNvSpPr>
          <p:nvPr/>
        </p:nvSpPr>
        <p:spPr bwMode="auto">
          <a:xfrm>
            <a:off x="6965950" y="1157288"/>
            <a:ext cx="3048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CCFF"/>
                </a:solidFill>
              </a:rPr>
              <a:t>P</a:t>
            </a:r>
            <a:endParaRPr lang="en-US" altLang="en-US" sz="1800">
              <a:solidFill>
                <a:srgbClr val="FFCCFF"/>
              </a:solidFill>
            </a:endParaRPr>
          </a:p>
        </p:txBody>
      </p:sp>
      <p:sp>
        <p:nvSpPr>
          <p:cNvPr id="31782" name="Oval 38">
            <a:extLst>
              <a:ext uri="{FF2B5EF4-FFF2-40B4-BE49-F238E27FC236}">
                <a16:creationId xmlns:a16="http://schemas.microsoft.com/office/drawing/2014/main" id="{E7CB1B84-3483-4302-8D1C-6ED7A58AD70D}"/>
              </a:ext>
            </a:extLst>
          </p:cNvPr>
          <p:cNvSpPr>
            <a:spLocks noChangeArrowheads="1"/>
          </p:cNvSpPr>
          <p:nvPr/>
        </p:nvSpPr>
        <p:spPr bwMode="auto">
          <a:xfrm>
            <a:off x="7086600" y="1098550"/>
            <a:ext cx="76200" cy="76200"/>
          </a:xfrm>
          <a:prstGeom prst="ellipse">
            <a:avLst/>
          </a:prstGeom>
          <a:solidFill>
            <a:srgbClr val="33CC33"/>
          </a:solidFill>
          <a:ln w="9525">
            <a:solidFill>
              <a:srgbClr val="33CC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31768"/>
                                        </p:tgtEl>
                                        <p:attrNameLst>
                                          <p:attrName>style.visibility</p:attrName>
                                        </p:attrNameLst>
                                      </p:cBhvr>
                                      <p:to>
                                        <p:strVal val="visible"/>
                                      </p:to>
                                    </p:set>
                                    <p:animEffect transition="in" filter="slide(fromTop)">
                                      <p:cBhvr>
                                        <p:cTn id="7" dur="500"/>
                                        <p:tgtEl>
                                          <p:spTgt spid="3176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31802"/>
                                        </p:tgtEl>
                                        <p:attrNameLst>
                                          <p:attrName>style.visibility</p:attrName>
                                        </p:attrNameLst>
                                      </p:cBhvr>
                                      <p:to>
                                        <p:strVal val="visible"/>
                                      </p:to>
                                    </p:set>
                                    <p:anim calcmode="lin" valueType="num">
                                      <p:cBhvr>
                                        <p:cTn id="12" dur="500" fill="hold"/>
                                        <p:tgtEl>
                                          <p:spTgt spid="31802"/>
                                        </p:tgtEl>
                                        <p:attrNameLst>
                                          <p:attrName>ppt_w</p:attrName>
                                        </p:attrNameLst>
                                      </p:cBhvr>
                                      <p:tavLst>
                                        <p:tav tm="0">
                                          <p:val>
                                            <p:fltVal val="0"/>
                                          </p:val>
                                        </p:tav>
                                        <p:tav tm="100000">
                                          <p:val>
                                            <p:strVal val="#ppt_w"/>
                                          </p:val>
                                        </p:tav>
                                      </p:tavLst>
                                    </p:anim>
                                    <p:anim calcmode="lin" valueType="num">
                                      <p:cBhvr>
                                        <p:cTn id="13" dur="500" fill="hold"/>
                                        <p:tgtEl>
                                          <p:spTgt spid="31802"/>
                                        </p:tgtEl>
                                        <p:attrNameLst>
                                          <p:attrName>ppt_h</p:attrName>
                                        </p:attrNameLst>
                                      </p:cBhvr>
                                      <p:tavLst>
                                        <p:tav tm="0">
                                          <p:val>
                                            <p:fltVal val="0"/>
                                          </p:val>
                                        </p:tav>
                                        <p:tav tm="100000">
                                          <p:val>
                                            <p:strVal val="#ppt_h"/>
                                          </p:val>
                                        </p:tav>
                                      </p:tavLst>
                                    </p:anim>
                                    <p:animEffect transition="in" filter="fade">
                                      <p:cBhvr>
                                        <p:cTn id="14" dur="500"/>
                                        <p:tgtEl>
                                          <p:spTgt spid="3180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31784"/>
                                        </p:tgtEl>
                                        <p:attrNameLst>
                                          <p:attrName>style.visibility</p:attrName>
                                        </p:attrNameLst>
                                      </p:cBhvr>
                                      <p:to>
                                        <p:strVal val="visible"/>
                                      </p:to>
                                    </p:set>
                                    <p:anim calcmode="lin" valueType="num">
                                      <p:cBhvr>
                                        <p:cTn id="19" dur="500" fill="hold"/>
                                        <p:tgtEl>
                                          <p:spTgt spid="31784"/>
                                        </p:tgtEl>
                                        <p:attrNameLst>
                                          <p:attrName>ppt_w</p:attrName>
                                        </p:attrNameLst>
                                      </p:cBhvr>
                                      <p:tavLst>
                                        <p:tav tm="0">
                                          <p:val>
                                            <p:fltVal val="0"/>
                                          </p:val>
                                        </p:tav>
                                        <p:tav tm="100000">
                                          <p:val>
                                            <p:strVal val="#ppt_w"/>
                                          </p:val>
                                        </p:tav>
                                      </p:tavLst>
                                    </p:anim>
                                    <p:anim calcmode="lin" valueType="num">
                                      <p:cBhvr>
                                        <p:cTn id="20" dur="500" fill="hold"/>
                                        <p:tgtEl>
                                          <p:spTgt spid="31784"/>
                                        </p:tgtEl>
                                        <p:attrNameLst>
                                          <p:attrName>ppt_h</p:attrName>
                                        </p:attrNameLst>
                                      </p:cBhvr>
                                      <p:tavLst>
                                        <p:tav tm="0">
                                          <p:val>
                                            <p:fltVal val="0"/>
                                          </p:val>
                                        </p:tav>
                                        <p:tav tm="100000">
                                          <p:val>
                                            <p:strVal val="#ppt_h"/>
                                          </p:val>
                                        </p:tav>
                                      </p:tavLst>
                                    </p:anim>
                                    <p:animEffect transition="in" filter="fade">
                                      <p:cBhvr>
                                        <p:cTn id="21" dur="500"/>
                                        <p:tgtEl>
                                          <p:spTgt spid="31784"/>
                                        </p:tgtEl>
                                      </p:cBhvr>
                                    </p:animEffect>
                                  </p:childTnLst>
                                </p:cTn>
                              </p:par>
                            </p:childTnLst>
                          </p:cTn>
                        </p:par>
                        <p:par>
                          <p:cTn id="22" fill="hold" nodeType="afterGroup">
                            <p:stCondLst>
                              <p:cond delay="500"/>
                            </p:stCondLst>
                            <p:childTnLst>
                              <p:par>
                                <p:cTn id="23" presetID="9" presetClass="entr" presetSubtype="0" fill="hold" grpId="0" nodeType="afterEffect">
                                  <p:stCondLst>
                                    <p:cond delay="0"/>
                                  </p:stCondLst>
                                  <p:childTnLst>
                                    <p:set>
                                      <p:cBhvr>
                                        <p:cTn id="24" dur="1" fill="hold">
                                          <p:stCondLst>
                                            <p:cond delay="0"/>
                                          </p:stCondLst>
                                        </p:cTn>
                                        <p:tgtEl>
                                          <p:spTgt spid="31788"/>
                                        </p:tgtEl>
                                        <p:attrNameLst>
                                          <p:attrName>style.visibility</p:attrName>
                                        </p:attrNameLst>
                                      </p:cBhvr>
                                      <p:to>
                                        <p:strVal val="visible"/>
                                      </p:to>
                                    </p:set>
                                    <p:animEffect transition="in" filter="dissolve">
                                      <p:cBhvr>
                                        <p:cTn id="25" dur="500"/>
                                        <p:tgtEl>
                                          <p:spTgt spid="31788"/>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22" presetClass="entr" presetSubtype="8" fill="hold" nodeType="clickEffect">
                                  <p:stCondLst>
                                    <p:cond delay="0"/>
                                  </p:stCondLst>
                                  <p:childTnLst>
                                    <p:set>
                                      <p:cBhvr>
                                        <p:cTn id="29" dur="1" fill="hold">
                                          <p:stCondLst>
                                            <p:cond delay="0"/>
                                          </p:stCondLst>
                                        </p:cTn>
                                        <p:tgtEl>
                                          <p:spTgt spid="31957"/>
                                        </p:tgtEl>
                                        <p:attrNameLst>
                                          <p:attrName>style.visibility</p:attrName>
                                        </p:attrNameLst>
                                      </p:cBhvr>
                                      <p:to>
                                        <p:strVal val="visible"/>
                                      </p:to>
                                    </p:set>
                                    <p:animEffect transition="in" filter="wipe(left)">
                                      <p:cBhvr>
                                        <p:cTn id="30" dur="500"/>
                                        <p:tgtEl>
                                          <p:spTgt spid="31957"/>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2" presetClass="entr" presetSubtype="8" fill="hold" nodeType="clickEffect">
                                  <p:stCondLst>
                                    <p:cond delay="0"/>
                                  </p:stCondLst>
                                  <p:childTnLst>
                                    <p:set>
                                      <p:cBhvr>
                                        <p:cTn id="34" dur="1" fill="hold">
                                          <p:stCondLst>
                                            <p:cond delay="0"/>
                                          </p:stCondLst>
                                        </p:cTn>
                                        <p:tgtEl>
                                          <p:spTgt spid="31954"/>
                                        </p:tgtEl>
                                        <p:attrNameLst>
                                          <p:attrName>style.visibility</p:attrName>
                                        </p:attrNameLst>
                                      </p:cBhvr>
                                      <p:to>
                                        <p:strVal val="visible"/>
                                      </p:to>
                                    </p:set>
                                    <p:animEffect transition="in" filter="wipe(left)">
                                      <p:cBhvr>
                                        <p:cTn id="35" dur="500"/>
                                        <p:tgtEl>
                                          <p:spTgt spid="31954"/>
                                        </p:tgtEl>
                                      </p:cBhvr>
                                    </p:animEffect>
                                  </p:childTnLst>
                                </p:cTn>
                              </p:par>
                            </p:childTnLst>
                          </p:cTn>
                        </p:par>
                        <p:par>
                          <p:cTn id="36" fill="hold" nodeType="afterGroup">
                            <p:stCondLst>
                              <p:cond delay="500"/>
                            </p:stCondLst>
                            <p:childTnLst>
                              <p:par>
                                <p:cTn id="37" presetID="9" presetClass="entr" presetSubtype="0" fill="hold" grpId="0" nodeType="afterEffect">
                                  <p:stCondLst>
                                    <p:cond delay="0"/>
                                  </p:stCondLst>
                                  <p:childTnLst>
                                    <p:set>
                                      <p:cBhvr>
                                        <p:cTn id="38" dur="1" fill="hold">
                                          <p:stCondLst>
                                            <p:cond delay="0"/>
                                          </p:stCondLst>
                                        </p:cTn>
                                        <p:tgtEl>
                                          <p:spTgt spid="31810"/>
                                        </p:tgtEl>
                                        <p:attrNameLst>
                                          <p:attrName>style.visibility</p:attrName>
                                        </p:attrNameLst>
                                      </p:cBhvr>
                                      <p:to>
                                        <p:strVal val="visible"/>
                                      </p:to>
                                    </p:set>
                                    <p:animEffect transition="in" filter="dissolve">
                                      <p:cBhvr>
                                        <p:cTn id="39" dur="500"/>
                                        <p:tgtEl>
                                          <p:spTgt spid="31810"/>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53" presetClass="entr" presetSubtype="0" fill="hold" grpId="0" nodeType="clickEffect">
                                  <p:stCondLst>
                                    <p:cond delay="0"/>
                                  </p:stCondLst>
                                  <p:childTnLst>
                                    <p:set>
                                      <p:cBhvr>
                                        <p:cTn id="43" dur="1" fill="hold">
                                          <p:stCondLst>
                                            <p:cond delay="0"/>
                                          </p:stCondLst>
                                        </p:cTn>
                                        <p:tgtEl>
                                          <p:spTgt spid="31782"/>
                                        </p:tgtEl>
                                        <p:attrNameLst>
                                          <p:attrName>style.visibility</p:attrName>
                                        </p:attrNameLst>
                                      </p:cBhvr>
                                      <p:to>
                                        <p:strVal val="visible"/>
                                      </p:to>
                                    </p:set>
                                    <p:anim calcmode="lin" valueType="num">
                                      <p:cBhvr>
                                        <p:cTn id="44" dur="500" fill="hold"/>
                                        <p:tgtEl>
                                          <p:spTgt spid="31782"/>
                                        </p:tgtEl>
                                        <p:attrNameLst>
                                          <p:attrName>ppt_w</p:attrName>
                                        </p:attrNameLst>
                                      </p:cBhvr>
                                      <p:tavLst>
                                        <p:tav tm="0">
                                          <p:val>
                                            <p:fltVal val="0"/>
                                          </p:val>
                                        </p:tav>
                                        <p:tav tm="100000">
                                          <p:val>
                                            <p:strVal val="#ppt_w"/>
                                          </p:val>
                                        </p:tav>
                                      </p:tavLst>
                                    </p:anim>
                                    <p:anim calcmode="lin" valueType="num">
                                      <p:cBhvr>
                                        <p:cTn id="45" dur="500" fill="hold"/>
                                        <p:tgtEl>
                                          <p:spTgt spid="31782"/>
                                        </p:tgtEl>
                                        <p:attrNameLst>
                                          <p:attrName>ppt_h</p:attrName>
                                        </p:attrNameLst>
                                      </p:cBhvr>
                                      <p:tavLst>
                                        <p:tav tm="0">
                                          <p:val>
                                            <p:fltVal val="0"/>
                                          </p:val>
                                        </p:tav>
                                        <p:tav tm="100000">
                                          <p:val>
                                            <p:strVal val="#ppt_h"/>
                                          </p:val>
                                        </p:tav>
                                      </p:tavLst>
                                    </p:anim>
                                    <p:animEffect transition="in" filter="fade">
                                      <p:cBhvr>
                                        <p:cTn id="46" dur="500"/>
                                        <p:tgtEl>
                                          <p:spTgt spid="31782"/>
                                        </p:tgtEl>
                                      </p:cBhvr>
                                    </p:animEffect>
                                  </p:childTnLst>
                                </p:cTn>
                              </p:par>
                            </p:childTnLst>
                          </p:cTn>
                        </p:par>
                        <p:par>
                          <p:cTn id="47" fill="hold" nodeType="afterGroup">
                            <p:stCondLst>
                              <p:cond delay="500"/>
                            </p:stCondLst>
                            <p:childTnLst>
                              <p:par>
                                <p:cTn id="48" presetID="9" presetClass="entr" presetSubtype="0" fill="hold" grpId="0" nodeType="afterEffect">
                                  <p:stCondLst>
                                    <p:cond delay="0"/>
                                  </p:stCondLst>
                                  <p:childTnLst>
                                    <p:set>
                                      <p:cBhvr>
                                        <p:cTn id="49" dur="1" fill="hold">
                                          <p:stCondLst>
                                            <p:cond delay="0"/>
                                          </p:stCondLst>
                                        </p:cTn>
                                        <p:tgtEl>
                                          <p:spTgt spid="31818"/>
                                        </p:tgtEl>
                                        <p:attrNameLst>
                                          <p:attrName>style.visibility</p:attrName>
                                        </p:attrNameLst>
                                      </p:cBhvr>
                                      <p:to>
                                        <p:strVal val="visible"/>
                                      </p:to>
                                    </p:set>
                                    <p:animEffect transition="in" filter="dissolve">
                                      <p:cBhvr>
                                        <p:cTn id="50" dur="500"/>
                                        <p:tgtEl>
                                          <p:spTgt spid="31818"/>
                                        </p:tgtEl>
                                      </p:cBhvr>
                                    </p:animEffect>
                                  </p:childTnLst>
                                </p:cTn>
                              </p:par>
                            </p:childTnLst>
                          </p:cTn>
                        </p:par>
                        <p:par>
                          <p:cTn id="51" fill="hold" nodeType="afterGroup">
                            <p:stCondLst>
                              <p:cond delay="1000"/>
                            </p:stCondLst>
                            <p:childTnLst>
                              <p:par>
                                <p:cTn id="52" presetID="22" presetClass="entr" presetSubtype="8" fill="hold" nodeType="afterEffect">
                                  <p:stCondLst>
                                    <p:cond delay="0"/>
                                  </p:stCondLst>
                                  <p:childTnLst>
                                    <p:set>
                                      <p:cBhvr>
                                        <p:cTn id="53" dur="1" fill="hold">
                                          <p:stCondLst>
                                            <p:cond delay="0"/>
                                          </p:stCondLst>
                                        </p:cTn>
                                        <p:tgtEl>
                                          <p:spTgt spid="31958"/>
                                        </p:tgtEl>
                                        <p:attrNameLst>
                                          <p:attrName>style.visibility</p:attrName>
                                        </p:attrNameLst>
                                      </p:cBhvr>
                                      <p:to>
                                        <p:strVal val="visible"/>
                                      </p:to>
                                    </p:set>
                                    <p:animEffect transition="in" filter="wipe(left)">
                                      <p:cBhvr>
                                        <p:cTn id="54" dur="500"/>
                                        <p:tgtEl>
                                          <p:spTgt spid="31958"/>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53" presetClass="entr" presetSubtype="0" fill="hold" grpId="0" nodeType="clickEffect">
                                  <p:stCondLst>
                                    <p:cond delay="0"/>
                                  </p:stCondLst>
                                  <p:childTnLst>
                                    <p:set>
                                      <p:cBhvr>
                                        <p:cTn id="58" dur="1" fill="hold">
                                          <p:stCondLst>
                                            <p:cond delay="0"/>
                                          </p:stCondLst>
                                        </p:cTn>
                                        <p:tgtEl>
                                          <p:spTgt spid="31781"/>
                                        </p:tgtEl>
                                        <p:attrNameLst>
                                          <p:attrName>style.visibility</p:attrName>
                                        </p:attrNameLst>
                                      </p:cBhvr>
                                      <p:to>
                                        <p:strVal val="visible"/>
                                      </p:to>
                                    </p:set>
                                    <p:anim calcmode="lin" valueType="num">
                                      <p:cBhvr>
                                        <p:cTn id="59" dur="500" fill="hold"/>
                                        <p:tgtEl>
                                          <p:spTgt spid="31781"/>
                                        </p:tgtEl>
                                        <p:attrNameLst>
                                          <p:attrName>ppt_w</p:attrName>
                                        </p:attrNameLst>
                                      </p:cBhvr>
                                      <p:tavLst>
                                        <p:tav tm="0">
                                          <p:val>
                                            <p:fltVal val="0"/>
                                          </p:val>
                                        </p:tav>
                                        <p:tav tm="100000">
                                          <p:val>
                                            <p:strVal val="#ppt_w"/>
                                          </p:val>
                                        </p:tav>
                                      </p:tavLst>
                                    </p:anim>
                                    <p:anim calcmode="lin" valueType="num">
                                      <p:cBhvr>
                                        <p:cTn id="60" dur="500" fill="hold"/>
                                        <p:tgtEl>
                                          <p:spTgt spid="31781"/>
                                        </p:tgtEl>
                                        <p:attrNameLst>
                                          <p:attrName>ppt_h</p:attrName>
                                        </p:attrNameLst>
                                      </p:cBhvr>
                                      <p:tavLst>
                                        <p:tav tm="0">
                                          <p:val>
                                            <p:fltVal val="0"/>
                                          </p:val>
                                        </p:tav>
                                        <p:tav tm="100000">
                                          <p:val>
                                            <p:strVal val="#ppt_h"/>
                                          </p:val>
                                        </p:tav>
                                      </p:tavLst>
                                    </p:anim>
                                    <p:animEffect transition="in" filter="fade">
                                      <p:cBhvr>
                                        <p:cTn id="61" dur="500"/>
                                        <p:tgtEl>
                                          <p:spTgt spid="31781"/>
                                        </p:tgtEl>
                                      </p:cBhvr>
                                    </p:animEffect>
                                  </p:childTnLst>
                                </p:cTn>
                              </p:par>
                            </p:childTnLst>
                          </p:cTn>
                        </p:par>
                        <p:par>
                          <p:cTn id="62" fill="hold" nodeType="afterGroup">
                            <p:stCondLst>
                              <p:cond delay="500"/>
                            </p:stCondLst>
                            <p:childTnLst>
                              <p:par>
                                <p:cTn id="63" presetID="4" presetClass="entr" presetSubtype="32" fill="hold" nodeType="afterEffect">
                                  <p:stCondLst>
                                    <p:cond delay="0"/>
                                  </p:stCondLst>
                                  <p:childTnLst>
                                    <p:set>
                                      <p:cBhvr>
                                        <p:cTn id="64" dur="1" fill="hold">
                                          <p:stCondLst>
                                            <p:cond delay="0"/>
                                          </p:stCondLst>
                                        </p:cTn>
                                        <p:tgtEl>
                                          <p:spTgt spid="31955"/>
                                        </p:tgtEl>
                                        <p:attrNameLst>
                                          <p:attrName>style.visibility</p:attrName>
                                        </p:attrNameLst>
                                      </p:cBhvr>
                                      <p:to>
                                        <p:strVal val="visible"/>
                                      </p:to>
                                    </p:set>
                                    <p:animEffect transition="in" filter="box(out)">
                                      <p:cBhvr>
                                        <p:cTn id="65" dur="500"/>
                                        <p:tgtEl>
                                          <p:spTgt spid="31955"/>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9" presetClass="entr" presetSubtype="0" fill="hold" nodeType="clickEffect">
                                  <p:stCondLst>
                                    <p:cond delay="0"/>
                                  </p:stCondLst>
                                  <p:childTnLst>
                                    <p:set>
                                      <p:cBhvr>
                                        <p:cTn id="69" dur="1" fill="hold">
                                          <p:stCondLst>
                                            <p:cond delay="0"/>
                                          </p:stCondLst>
                                        </p:cTn>
                                        <p:tgtEl>
                                          <p:spTgt spid="31952"/>
                                        </p:tgtEl>
                                        <p:attrNameLst>
                                          <p:attrName>style.visibility</p:attrName>
                                        </p:attrNameLst>
                                      </p:cBhvr>
                                      <p:to>
                                        <p:strVal val="visible"/>
                                      </p:to>
                                    </p:set>
                                    <p:animEffect transition="in" filter="dissolve">
                                      <p:cBhvr>
                                        <p:cTn id="70" dur="500"/>
                                        <p:tgtEl>
                                          <p:spTgt spid="31952"/>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9" presetClass="entr" presetSubtype="0" fill="hold" nodeType="clickEffect">
                                  <p:stCondLst>
                                    <p:cond delay="0"/>
                                  </p:stCondLst>
                                  <p:childTnLst>
                                    <p:set>
                                      <p:cBhvr>
                                        <p:cTn id="74" dur="1" fill="hold">
                                          <p:stCondLst>
                                            <p:cond delay="0"/>
                                          </p:stCondLst>
                                        </p:cTn>
                                        <p:tgtEl>
                                          <p:spTgt spid="31951"/>
                                        </p:tgtEl>
                                        <p:attrNameLst>
                                          <p:attrName>style.visibility</p:attrName>
                                        </p:attrNameLst>
                                      </p:cBhvr>
                                      <p:to>
                                        <p:strVal val="visible"/>
                                      </p:to>
                                    </p:set>
                                    <p:animEffect transition="in" filter="dissolve">
                                      <p:cBhvr>
                                        <p:cTn id="75" dur="500"/>
                                        <p:tgtEl>
                                          <p:spTgt spid="31951"/>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4" presetClass="entr" presetSubtype="32" fill="hold" nodeType="clickEffect">
                                  <p:stCondLst>
                                    <p:cond delay="0"/>
                                  </p:stCondLst>
                                  <p:childTnLst>
                                    <p:set>
                                      <p:cBhvr>
                                        <p:cTn id="79" dur="1" fill="hold">
                                          <p:stCondLst>
                                            <p:cond delay="0"/>
                                          </p:stCondLst>
                                        </p:cTn>
                                        <p:tgtEl>
                                          <p:spTgt spid="31956"/>
                                        </p:tgtEl>
                                        <p:attrNameLst>
                                          <p:attrName>style.visibility</p:attrName>
                                        </p:attrNameLst>
                                      </p:cBhvr>
                                      <p:to>
                                        <p:strVal val="visible"/>
                                      </p:to>
                                    </p:set>
                                    <p:animEffect transition="in" filter="box(out)">
                                      <p:cBhvr>
                                        <p:cTn id="80" dur="500"/>
                                        <p:tgtEl>
                                          <p:spTgt spid="31956"/>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22" presetClass="entr" presetSubtype="2" fill="hold" nodeType="clickEffect">
                                  <p:stCondLst>
                                    <p:cond delay="0"/>
                                  </p:stCondLst>
                                  <p:childTnLst>
                                    <p:set>
                                      <p:cBhvr>
                                        <p:cTn id="84" dur="1" fill="hold">
                                          <p:stCondLst>
                                            <p:cond delay="0"/>
                                          </p:stCondLst>
                                        </p:cTn>
                                        <p:tgtEl>
                                          <p:spTgt spid="31808"/>
                                        </p:tgtEl>
                                        <p:attrNameLst>
                                          <p:attrName>style.visibility</p:attrName>
                                        </p:attrNameLst>
                                      </p:cBhvr>
                                      <p:to>
                                        <p:strVal val="visible"/>
                                      </p:to>
                                    </p:set>
                                    <p:animEffect transition="in" filter="wipe(right)">
                                      <p:cBhvr>
                                        <p:cTn id="85" dur="500"/>
                                        <p:tgtEl>
                                          <p:spTgt spid="31808"/>
                                        </p:tgtEl>
                                      </p:cBhvr>
                                    </p:animEffect>
                                  </p:childTnLst>
                                </p:cTn>
                              </p:par>
                            </p:childTnLst>
                          </p:cTn>
                        </p:par>
                        <p:par>
                          <p:cTn id="86" fill="hold" nodeType="afterGroup">
                            <p:stCondLst>
                              <p:cond delay="500"/>
                            </p:stCondLst>
                            <p:childTnLst>
                              <p:par>
                                <p:cTn id="87" presetID="53" presetClass="entr" presetSubtype="0" fill="hold" nodeType="afterEffect">
                                  <p:stCondLst>
                                    <p:cond delay="0"/>
                                  </p:stCondLst>
                                  <p:childTnLst>
                                    <p:set>
                                      <p:cBhvr>
                                        <p:cTn id="88" dur="1" fill="hold">
                                          <p:stCondLst>
                                            <p:cond delay="0"/>
                                          </p:stCondLst>
                                        </p:cTn>
                                        <p:tgtEl>
                                          <p:spTgt spid="31819"/>
                                        </p:tgtEl>
                                        <p:attrNameLst>
                                          <p:attrName>style.visibility</p:attrName>
                                        </p:attrNameLst>
                                      </p:cBhvr>
                                      <p:to>
                                        <p:strVal val="visible"/>
                                      </p:to>
                                    </p:set>
                                    <p:anim calcmode="lin" valueType="num">
                                      <p:cBhvr>
                                        <p:cTn id="89" dur="500" fill="hold"/>
                                        <p:tgtEl>
                                          <p:spTgt spid="31819"/>
                                        </p:tgtEl>
                                        <p:attrNameLst>
                                          <p:attrName>ppt_w</p:attrName>
                                        </p:attrNameLst>
                                      </p:cBhvr>
                                      <p:tavLst>
                                        <p:tav tm="0">
                                          <p:val>
                                            <p:fltVal val="0"/>
                                          </p:val>
                                        </p:tav>
                                        <p:tav tm="100000">
                                          <p:val>
                                            <p:strVal val="#ppt_w"/>
                                          </p:val>
                                        </p:tav>
                                      </p:tavLst>
                                    </p:anim>
                                    <p:anim calcmode="lin" valueType="num">
                                      <p:cBhvr>
                                        <p:cTn id="90" dur="500" fill="hold"/>
                                        <p:tgtEl>
                                          <p:spTgt spid="31819"/>
                                        </p:tgtEl>
                                        <p:attrNameLst>
                                          <p:attrName>ppt_h</p:attrName>
                                        </p:attrNameLst>
                                      </p:cBhvr>
                                      <p:tavLst>
                                        <p:tav tm="0">
                                          <p:val>
                                            <p:fltVal val="0"/>
                                          </p:val>
                                        </p:tav>
                                        <p:tav tm="100000">
                                          <p:val>
                                            <p:strVal val="#ppt_h"/>
                                          </p:val>
                                        </p:tav>
                                      </p:tavLst>
                                    </p:anim>
                                    <p:animEffect transition="in" filter="fade">
                                      <p:cBhvr>
                                        <p:cTn id="91" dur="500"/>
                                        <p:tgtEl>
                                          <p:spTgt spid="31819"/>
                                        </p:tgtEl>
                                      </p:cBhvr>
                                    </p:animEffect>
                                  </p:childTnLst>
                                </p:cTn>
                              </p:par>
                            </p:childTnLst>
                          </p:cTn>
                        </p:par>
                      </p:childTnLst>
                    </p:cTn>
                  </p:par>
                  <p:par>
                    <p:cTn id="92" fill="hold" nodeType="clickPar">
                      <p:stCondLst>
                        <p:cond delay="indefinite"/>
                      </p:stCondLst>
                      <p:childTnLst>
                        <p:par>
                          <p:cTn id="93" fill="hold" nodeType="withGroup">
                            <p:stCondLst>
                              <p:cond delay="0"/>
                            </p:stCondLst>
                            <p:childTnLst>
                              <p:par>
                                <p:cTn id="94" presetID="22" presetClass="entr" presetSubtype="1" fill="hold" grpId="0" nodeType="clickEffect">
                                  <p:stCondLst>
                                    <p:cond delay="0"/>
                                  </p:stCondLst>
                                  <p:childTnLst>
                                    <p:set>
                                      <p:cBhvr>
                                        <p:cTn id="95" dur="1" fill="hold">
                                          <p:stCondLst>
                                            <p:cond delay="0"/>
                                          </p:stCondLst>
                                        </p:cTn>
                                        <p:tgtEl>
                                          <p:spTgt spid="31820"/>
                                        </p:tgtEl>
                                        <p:attrNameLst>
                                          <p:attrName>style.visibility</p:attrName>
                                        </p:attrNameLst>
                                      </p:cBhvr>
                                      <p:to>
                                        <p:strVal val="visible"/>
                                      </p:to>
                                    </p:set>
                                    <p:animEffect transition="in" filter="wipe(up)">
                                      <p:cBhvr>
                                        <p:cTn id="96" dur="500"/>
                                        <p:tgtEl>
                                          <p:spTgt spid="31820"/>
                                        </p:tgtEl>
                                      </p:cBhvr>
                                    </p:animEffect>
                                  </p:childTnLst>
                                </p:cTn>
                              </p:par>
                            </p:childTnLst>
                          </p:cTn>
                        </p:par>
                      </p:childTnLst>
                    </p:cTn>
                  </p:par>
                  <p:par>
                    <p:cTn id="97" fill="hold" nodeType="clickPar">
                      <p:stCondLst>
                        <p:cond delay="indefinite"/>
                      </p:stCondLst>
                      <p:childTnLst>
                        <p:par>
                          <p:cTn id="98" fill="hold" nodeType="withGroup">
                            <p:stCondLst>
                              <p:cond delay="0"/>
                            </p:stCondLst>
                            <p:childTnLst>
                              <p:par>
                                <p:cTn id="99" presetID="22" presetClass="entr" presetSubtype="1" fill="hold" grpId="0" nodeType="clickEffect">
                                  <p:stCondLst>
                                    <p:cond delay="0"/>
                                  </p:stCondLst>
                                  <p:childTnLst>
                                    <p:set>
                                      <p:cBhvr>
                                        <p:cTn id="100" dur="1" fill="hold">
                                          <p:stCondLst>
                                            <p:cond delay="0"/>
                                          </p:stCondLst>
                                        </p:cTn>
                                        <p:tgtEl>
                                          <p:spTgt spid="31822"/>
                                        </p:tgtEl>
                                        <p:attrNameLst>
                                          <p:attrName>style.visibility</p:attrName>
                                        </p:attrNameLst>
                                      </p:cBhvr>
                                      <p:to>
                                        <p:strVal val="visible"/>
                                      </p:to>
                                    </p:set>
                                    <p:animEffect transition="in" filter="wipe(up)">
                                      <p:cBhvr>
                                        <p:cTn id="101" dur="500"/>
                                        <p:tgtEl>
                                          <p:spTgt spid="31822"/>
                                        </p:tgtEl>
                                      </p:cBhvr>
                                    </p:animEffect>
                                  </p:childTnLst>
                                </p:cTn>
                              </p:par>
                            </p:childTnLst>
                          </p:cTn>
                        </p:par>
                      </p:childTnLst>
                    </p:cTn>
                  </p:par>
                  <p:par>
                    <p:cTn id="102" fill="hold" nodeType="clickPar">
                      <p:stCondLst>
                        <p:cond delay="indefinite"/>
                      </p:stCondLst>
                      <p:childTnLst>
                        <p:par>
                          <p:cTn id="103" fill="hold" nodeType="withGroup">
                            <p:stCondLst>
                              <p:cond delay="0"/>
                            </p:stCondLst>
                            <p:childTnLst>
                              <p:par>
                                <p:cTn id="104" presetID="22" presetClass="entr" presetSubtype="1" fill="hold" grpId="0" nodeType="clickEffect">
                                  <p:stCondLst>
                                    <p:cond delay="0"/>
                                  </p:stCondLst>
                                  <p:childTnLst>
                                    <p:set>
                                      <p:cBhvr>
                                        <p:cTn id="105" dur="1" fill="hold">
                                          <p:stCondLst>
                                            <p:cond delay="0"/>
                                          </p:stCondLst>
                                        </p:cTn>
                                        <p:tgtEl>
                                          <p:spTgt spid="31821"/>
                                        </p:tgtEl>
                                        <p:attrNameLst>
                                          <p:attrName>style.visibility</p:attrName>
                                        </p:attrNameLst>
                                      </p:cBhvr>
                                      <p:to>
                                        <p:strVal val="visible"/>
                                      </p:to>
                                    </p:set>
                                    <p:animEffect transition="in" filter="wipe(up)">
                                      <p:cBhvr>
                                        <p:cTn id="106" dur="500"/>
                                        <p:tgtEl>
                                          <p:spTgt spid="31821"/>
                                        </p:tgtEl>
                                      </p:cBhvr>
                                    </p:animEffect>
                                  </p:childTnLst>
                                </p:cTn>
                              </p:par>
                            </p:childTnLst>
                          </p:cTn>
                        </p:par>
                      </p:childTnLst>
                    </p:cTn>
                  </p:par>
                  <p:par>
                    <p:cTn id="107" fill="hold" nodeType="clickPar">
                      <p:stCondLst>
                        <p:cond delay="indefinite"/>
                      </p:stCondLst>
                      <p:childTnLst>
                        <p:par>
                          <p:cTn id="108" fill="hold" nodeType="withGroup">
                            <p:stCondLst>
                              <p:cond delay="0"/>
                            </p:stCondLst>
                            <p:childTnLst>
                              <p:par>
                                <p:cTn id="109" presetID="22" presetClass="entr" presetSubtype="8" fill="hold" grpId="0" nodeType="clickEffect">
                                  <p:stCondLst>
                                    <p:cond delay="0"/>
                                  </p:stCondLst>
                                  <p:childTnLst>
                                    <p:set>
                                      <p:cBhvr>
                                        <p:cTn id="110" dur="1" fill="hold">
                                          <p:stCondLst>
                                            <p:cond delay="0"/>
                                          </p:stCondLst>
                                        </p:cTn>
                                        <p:tgtEl>
                                          <p:spTgt spid="31823"/>
                                        </p:tgtEl>
                                        <p:attrNameLst>
                                          <p:attrName>style.visibility</p:attrName>
                                        </p:attrNameLst>
                                      </p:cBhvr>
                                      <p:to>
                                        <p:strVal val="visible"/>
                                      </p:to>
                                    </p:set>
                                    <p:animEffect transition="in" filter="wipe(left)">
                                      <p:cBhvr>
                                        <p:cTn id="111" dur="500"/>
                                        <p:tgtEl>
                                          <p:spTgt spid="31823"/>
                                        </p:tgtEl>
                                      </p:cBhvr>
                                    </p:animEffect>
                                  </p:childTnLst>
                                </p:cTn>
                              </p:par>
                            </p:childTnLst>
                          </p:cTn>
                        </p:par>
                      </p:childTnLst>
                    </p:cTn>
                  </p:par>
                  <p:par>
                    <p:cTn id="112" fill="hold" nodeType="clickPar">
                      <p:stCondLst>
                        <p:cond delay="indefinite"/>
                      </p:stCondLst>
                      <p:childTnLst>
                        <p:par>
                          <p:cTn id="113" fill="hold" nodeType="withGroup">
                            <p:stCondLst>
                              <p:cond delay="0"/>
                            </p:stCondLst>
                            <p:childTnLst>
                              <p:par>
                                <p:cTn id="114" presetID="22" presetClass="entr" presetSubtype="8" fill="hold" nodeType="clickEffect">
                                  <p:stCondLst>
                                    <p:cond delay="0"/>
                                  </p:stCondLst>
                                  <p:childTnLst>
                                    <p:set>
                                      <p:cBhvr>
                                        <p:cTn id="115" dur="1" fill="hold">
                                          <p:stCondLst>
                                            <p:cond delay="0"/>
                                          </p:stCondLst>
                                        </p:cTn>
                                        <p:tgtEl>
                                          <p:spTgt spid="31945"/>
                                        </p:tgtEl>
                                        <p:attrNameLst>
                                          <p:attrName>style.visibility</p:attrName>
                                        </p:attrNameLst>
                                      </p:cBhvr>
                                      <p:to>
                                        <p:strVal val="visible"/>
                                      </p:to>
                                    </p:set>
                                    <p:animEffect transition="in" filter="wipe(left)">
                                      <p:cBhvr>
                                        <p:cTn id="116" dur="500"/>
                                        <p:tgtEl>
                                          <p:spTgt spid="31945"/>
                                        </p:tgtEl>
                                      </p:cBhvr>
                                    </p:animEffect>
                                  </p:childTnLst>
                                </p:cTn>
                              </p:par>
                            </p:childTnLst>
                          </p:cTn>
                        </p:par>
                      </p:childTnLst>
                    </p:cTn>
                  </p:par>
                  <p:par>
                    <p:cTn id="117" fill="hold" nodeType="clickPar">
                      <p:stCondLst>
                        <p:cond delay="indefinite"/>
                      </p:stCondLst>
                      <p:childTnLst>
                        <p:par>
                          <p:cTn id="118" fill="hold" nodeType="withGroup">
                            <p:stCondLst>
                              <p:cond delay="0"/>
                            </p:stCondLst>
                            <p:childTnLst>
                              <p:par>
                                <p:cTn id="119" presetID="22" presetClass="entr" presetSubtype="8" fill="hold" grpId="0" nodeType="clickEffect">
                                  <p:stCondLst>
                                    <p:cond delay="0"/>
                                  </p:stCondLst>
                                  <p:childTnLst>
                                    <p:set>
                                      <p:cBhvr>
                                        <p:cTn id="120" dur="1" fill="hold">
                                          <p:stCondLst>
                                            <p:cond delay="0"/>
                                          </p:stCondLst>
                                        </p:cTn>
                                        <p:tgtEl>
                                          <p:spTgt spid="31856"/>
                                        </p:tgtEl>
                                        <p:attrNameLst>
                                          <p:attrName>style.visibility</p:attrName>
                                        </p:attrNameLst>
                                      </p:cBhvr>
                                      <p:to>
                                        <p:strVal val="visible"/>
                                      </p:to>
                                    </p:set>
                                    <p:animEffect transition="in" filter="wipe(left)">
                                      <p:cBhvr>
                                        <p:cTn id="121" dur="500"/>
                                        <p:tgtEl>
                                          <p:spTgt spid="31856"/>
                                        </p:tgtEl>
                                      </p:cBhvr>
                                    </p:animEffect>
                                  </p:childTnLst>
                                </p:cTn>
                              </p:par>
                            </p:childTnLst>
                          </p:cTn>
                        </p:par>
                      </p:childTnLst>
                    </p:cTn>
                  </p:par>
                  <p:par>
                    <p:cTn id="122" fill="hold" nodeType="clickPar">
                      <p:stCondLst>
                        <p:cond delay="indefinite"/>
                      </p:stCondLst>
                      <p:childTnLst>
                        <p:par>
                          <p:cTn id="123" fill="hold" nodeType="withGroup">
                            <p:stCondLst>
                              <p:cond delay="0"/>
                            </p:stCondLst>
                            <p:childTnLst>
                              <p:par>
                                <p:cTn id="124" presetID="22" presetClass="entr" presetSubtype="8" fill="hold" grpId="0" nodeType="clickEffect">
                                  <p:stCondLst>
                                    <p:cond delay="0"/>
                                  </p:stCondLst>
                                  <p:childTnLst>
                                    <p:set>
                                      <p:cBhvr>
                                        <p:cTn id="125" dur="1" fill="hold">
                                          <p:stCondLst>
                                            <p:cond delay="0"/>
                                          </p:stCondLst>
                                        </p:cTn>
                                        <p:tgtEl>
                                          <p:spTgt spid="31839"/>
                                        </p:tgtEl>
                                        <p:attrNameLst>
                                          <p:attrName>style.visibility</p:attrName>
                                        </p:attrNameLst>
                                      </p:cBhvr>
                                      <p:to>
                                        <p:strVal val="visible"/>
                                      </p:to>
                                    </p:set>
                                    <p:animEffect transition="in" filter="wipe(left)">
                                      <p:cBhvr>
                                        <p:cTn id="126" dur="500"/>
                                        <p:tgtEl>
                                          <p:spTgt spid="31839"/>
                                        </p:tgtEl>
                                      </p:cBhvr>
                                    </p:animEffect>
                                  </p:childTnLst>
                                </p:cTn>
                              </p:par>
                            </p:childTnLst>
                          </p:cTn>
                        </p:par>
                      </p:childTnLst>
                    </p:cTn>
                  </p:par>
                  <p:par>
                    <p:cTn id="127" fill="hold" nodeType="clickPar">
                      <p:stCondLst>
                        <p:cond delay="indefinite"/>
                      </p:stCondLst>
                      <p:childTnLst>
                        <p:par>
                          <p:cTn id="128" fill="hold" nodeType="withGroup">
                            <p:stCondLst>
                              <p:cond delay="0"/>
                            </p:stCondLst>
                            <p:childTnLst>
                              <p:par>
                                <p:cTn id="129" presetID="22" presetClass="entr" presetSubtype="8" fill="hold" nodeType="clickEffect">
                                  <p:stCondLst>
                                    <p:cond delay="0"/>
                                  </p:stCondLst>
                                  <p:childTnLst>
                                    <p:set>
                                      <p:cBhvr>
                                        <p:cTn id="130" dur="1" fill="hold">
                                          <p:stCondLst>
                                            <p:cond delay="0"/>
                                          </p:stCondLst>
                                        </p:cTn>
                                        <p:tgtEl>
                                          <p:spTgt spid="31946"/>
                                        </p:tgtEl>
                                        <p:attrNameLst>
                                          <p:attrName>style.visibility</p:attrName>
                                        </p:attrNameLst>
                                      </p:cBhvr>
                                      <p:to>
                                        <p:strVal val="visible"/>
                                      </p:to>
                                    </p:set>
                                    <p:animEffect transition="in" filter="wipe(left)">
                                      <p:cBhvr>
                                        <p:cTn id="131" dur="500"/>
                                        <p:tgtEl>
                                          <p:spTgt spid="31946"/>
                                        </p:tgtEl>
                                      </p:cBhvr>
                                    </p:animEffect>
                                  </p:childTnLst>
                                </p:cTn>
                              </p:par>
                            </p:childTnLst>
                          </p:cTn>
                        </p:par>
                      </p:childTnLst>
                    </p:cTn>
                  </p:par>
                  <p:par>
                    <p:cTn id="132" fill="hold" nodeType="clickPar">
                      <p:stCondLst>
                        <p:cond delay="indefinite"/>
                      </p:stCondLst>
                      <p:childTnLst>
                        <p:par>
                          <p:cTn id="133" fill="hold" nodeType="withGroup">
                            <p:stCondLst>
                              <p:cond delay="0"/>
                            </p:stCondLst>
                            <p:childTnLst>
                              <p:par>
                                <p:cTn id="134" presetID="22" presetClass="entr" presetSubtype="8" fill="hold" nodeType="clickEffect">
                                  <p:stCondLst>
                                    <p:cond delay="0"/>
                                  </p:stCondLst>
                                  <p:childTnLst>
                                    <p:set>
                                      <p:cBhvr>
                                        <p:cTn id="135" dur="1" fill="hold">
                                          <p:stCondLst>
                                            <p:cond delay="0"/>
                                          </p:stCondLst>
                                        </p:cTn>
                                        <p:tgtEl>
                                          <p:spTgt spid="31857"/>
                                        </p:tgtEl>
                                        <p:attrNameLst>
                                          <p:attrName>style.visibility</p:attrName>
                                        </p:attrNameLst>
                                      </p:cBhvr>
                                      <p:to>
                                        <p:strVal val="visible"/>
                                      </p:to>
                                    </p:set>
                                    <p:animEffect transition="in" filter="wipe(left)">
                                      <p:cBhvr>
                                        <p:cTn id="136" dur="500"/>
                                        <p:tgtEl>
                                          <p:spTgt spid="31857"/>
                                        </p:tgtEl>
                                      </p:cBhvr>
                                    </p:animEffect>
                                  </p:childTnLst>
                                </p:cTn>
                              </p:par>
                            </p:childTnLst>
                          </p:cTn>
                        </p:par>
                      </p:childTnLst>
                    </p:cTn>
                  </p:par>
                  <p:par>
                    <p:cTn id="137" fill="hold" nodeType="clickPar">
                      <p:stCondLst>
                        <p:cond delay="indefinite"/>
                      </p:stCondLst>
                      <p:childTnLst>
                        <p:par>
                          <p:cTn id="138" fill="hold" nodeType="withGroup">
                            <p:stCondLst>
                              <p:cond delay="0"/>
                            </p:stCondLst>
                            <p:childTnLst>
                              <p:par>
                                <p:cTn id="139" presetID="22" presetClass="entr" presetSubtype="8" fill="hold" grpId="0" nodeType="clickEffect">
                                  <p:stCondLst>
                                    <p:cond delay="0"/>
                                  </p:stCondLst>
                                  <p:childTnLst>
                                    <p:set>
                                      <p:cBhvr>
                                        <p:cTn id="140" dur="1" fill="hold">
                                          <p:stCondLst>
                                            <p:cond delay="0"/>
                                          </p:stCondLst>
                                        </p:cTn>
                                        <p:tgtEl>
                                          <p:spTgt spid="31858"/>
                                        </p:tgtEl>
                                        <p:attrNameLst>
                                          <p:attrName>style.visibility</p:attrName>
                                        </p:attrNameLst>
                                      </p:cBhvr>
                                      <p:to>
                                        <p:strVal val="visible"/>
                                      </p:to>
                                    </p:set>
                                    <p:animEffect transition="in" filter="wipe(left)">
                                      <p:cBhvr>
                                        <p:cTn id="141" dur="500"/>
                                        <p:tgtEl>
                                          <p:spTgt spid="31858"/>
                                        </p:tgtEl>
                                      </p:cBhvr>
                                    </p:animEffect>
                                  </p:childTnLst>
                                </p:cTn>
                              </p:par>
                            </p:childTnLst>
                          </p:cTn>
                        </p:par>
                      </p:childTnLst>
                    </p:cTn>
                  </p:par>
                  <p:par>
                    <p:cTn id="142" fill="hold" nodeType="clickPar">
                      <p:stCondLst>
                        <p:cond delay="indefinite"/>
                      </p:stCondLst>
                      <p:childTnLst>
                        <p:par>
                          <p:cTn id="143" fill="hold" nodeType="withGroup">
                            <p:stCondLst>
                              <p:cond delay="0"/>
                            </p:stCondLst>
                            <p:childTnLst>
                              <p:par>
                                <p:cTn id="144" presetID="22" presetClass="entr" presetSubtype="8" fill="hold" nodeType="clickEffect">
                                  <p:stCondLst>
                                    <p:cond delay="0"/>
                                  </p:stCondLst>
                                  <p:childTnLst>
                                    <p:set>
                                      <p:cBhvr>
                                        <p:cTn id="145" dur="1" fill="hold">
                                          <p:stCondLst>
                                            <p:cond delay="0"/>
                                          </p:stCondLst>
                                        </p:cTn>
                                        <p:tgtEl>
                                          <p:spTgt spid="31959"/>
                                        </p:tgtEl>
                                        <p:attrNameLst>
                                          <p:attrName>style.visibility</p:attrName>
                                        </p:attrNameLst>
                                      </p:cBhvr>
                                      <p:to>
                                        <p:strVal val="visible"/>
                                      </p:to>
                                    </p:set>
                                    <p:animEffect transition="in" filter="wipe(left)">
                                      <p:cBhvr>
                                        <p:cTn id="146" dur="500"/>
                                        <p:tgtEl>
                                          <p:spTgt spid="31959"/>
                                        </p:tgtEl>
                                      </p:cBhvr>
                                    </p:animEffect>
                                  </p:childTnLst>
                                </p:cTn>
                              </p:par>
                            </p:childTnLst>
                          </p:cTn>
                        </p:par>
                      </p:childTnLst>
                    </p:cTn>
                  </p:par>
                  <p:par>
                    <p:cTn id="147" fill="hold" nodeType="clickPar">
                      <p:stCondLst>
                        <p:cond delay="indefinite"/>
                      </p:stCondLst>
                      <p:childTnLst>
                        <p:par>
                          <p:cTn id="148" fill="hold" nodeType="withGroup">
                            <p:stCondLst>
                              <p:cond delay="0"/>
                            </p:stCondLst>
                            <p:childTnLst>
                              <p:par>
                                <p:cTn id="149" presetID="22" presetClass="entr" presetSubtype="8" fill="hold" nodeType="clickEffect">
                                  <p:stCondLst>
                                    <p:cond delay="0"/>
                                  </p:stCondLst>
                                  <p:childTnLst>
                                    <p:set>
                                      <p:cBhvr>
                                        <p:cTn id="150" dur="1" fill="hold">
                                          <p:stCondLst>
                                            <p:cond delay="0"/>
                                          </p:stCondLst>
                                        </p:cTn>
                                        <p:tgtEl>
                                          <p:spTgt spid="31960"/>
                                        </p:tgtEl>
                                        <p:attrNameLst>
                                          <p:attrName>style.visibility</p:attrName>
                                        </p:attrNameLst>
                                      </p:cBhvr>
                                      <p:to>
                                        <p:strVal val="visible"/>
                                      </p:to>
                                    </p:set>
                                    <p:animEffect transition="in" filter="wipe(left)">
                                      <p:cBhvr>
                                        <p:cTn id="151" dur="500"/>
                                        <p:tgtEl>
                                          <p:spTgt spid="31960"/>
                                        </p:tgtEl>
                                      </p:cBhvr>
                                    </p:animEffect>
                                  </p:childTnLst>
                                </p:cTn>
                              </p:par>
                            </p:childTnLst>
                          </p:cTn>
                        </p:par>
                      </p:childTnLst>
                    </p:cTn>
                  </p:par>
                  <p:par>
                    <p:cTn id="152" fill="hold" nodeType="clickPar">
                      <p:stCondLst>
                        <p:cond delay="indefinite"/>
                      </p:stCondLst>
                      <p:childTnLst>
                        <p:par>
                          <p:cTn id="153" fill="hold" nodeType="withGroup">
                            <p:stCondLst>
                              <p:cond delay="0"/>
                            </p:stCondLst>
                            <p:childTnLst>
                              <p:par>
                                <p:cTn id="154" presetID="22" presetClass="entr" presetSubtype="1" fill="hold" nodeType="clickEffect">
                                  <p:stCondLst>
                                    <p:cond delay="0"/>
                                  </p:stCondLst>
                                  <p:childTnLst>
                                    <p:set>
                                      <p:cBhvr>
                                        <p:cTn id="155" dur="1" fill="hold">
                                          <p:stCondLst>
                                            <p:cond delay="0"/>
                                          </p:stCondLst>
                                        </p:cTn>
                                        <p:tgtEl>
                                          <p:spTgt spid="31933"/>
                                        </p:tgtEl>
                                        <p:attrNameLst>
                                          <p:attrName>style.visibility</p:attrName>
                                        </p:attrNameLst>
                                      </p:cBhvr>
                                      <p:to>
                                        <p:strVal val="visible"/>
                                      </p:to>
                                    </p:set>
                                    <p:animEffect transition="in" filter="wipe(up)">
                                      <p:cBhvr>
                                        <p:cTn id="156" dur="500"/>
                                        <p:tgtEl>
                                          <p:spTgt spid="31933"/>
                                        </p:tgtEl>
                                      </p:cBhvr>
                                    </p:animEffect>
                                  </p:childTnLst>
                                </p:cTn>
                              </p:par>
                            </p:childTnLst>
                          </p:cTn>
                        </p:par>
                      </p:childTnLst>
                    </p:cTn>
                  </p:par>
                  <p:par>
                    <p:cTn id="157" fill="hold" nodeType="clickPar">
                      <p:stCondLst>
                        <p:cond delay="indefinite"/>
                      </p:stCondLst>
                      <p:childTnLst>
                        <p:par>
                          <p:cTn id="158" fill="hold" nodeType="withGroup">
                            <p:stCondLst>
                              <p:cond delay="0"/>
                            </p:stCondLst>
                            <p:childTnLst>
                              <p:par>
                                <p:cTn id="159" presetID="22" presetClass="entr" presetSubtype="8" fill="hold" nodeType="clickEffect">
                                  <p:stCondLst>
                                    <p:cond delay="0"/>
                                  </p:stCondLst>
                                  <p:childTnLst>
                                    <p:set>
                                      <p:cBhvr>
                                        <p:cTn id="160" dur="1" fill="hold">
                                          <p:stCondLst>
                                            <p:cond delay="0"/>
                                          </p:stCondLst>
                                        </p:cTn>
                                        <p:tgtEl>
                                          <p:spTgt spid="31947"/>
                                        </p:tgtEl>
                                        <p:attrNameLst>
                                          <p:attrName>style.visibility</p:attrName>
                                        </p:attrNameLst>
                                      </p:cBhvr>
                                      <p:to>
                                        <p:strVal val="visible"/>
                                      </p:to>
                                    </p:set>
                                    <p:animEffect transition="in" filter="wipe(left)">
                                      <p:cBhvr>
                                        <p:cTn id="161" dur="500"/>
                                        <p:tgtEl>
                                          <p:spTgt spid="31947"/>
                                        </p:tgtEl>
                                      </p:cBhvr>
                                    </p:animEffect>
                                  </p:childTnLst>
                                </p:cTn>
                              </p:par>
                            </p:childTnLst>
                          </p:cTn>
                        </p:par>
                      </p:childTnLst>
                    </p:cTn>
                  </p:par>
                  <p:par>
                    <p:cTn id="162" fill="hold" nodeType="clickPar">
                      <p:stCondLst>
                        <p:cond delay="indefinite"/>
                      </p:stCondLst>
                      <p:childTnLst>
                        <p:par>
                          <p:cTn id="163" fill="hold" nodeType="withGroup">
                            <p:stCondLst>
                              <p:cond delay="0"/>
                            </p:stCondLst>
                            <p:childTnLst>
                              <p:par>
                                <p:cTn id="164" presetID="53" presetClass="entr" presetSubtype="0" fill="hold" nodeType="clickEffect">
                                  <p:stCondLst>
                                    <p:cond delay="0"/>
                                  </p:stCondLst>
                                  <p:childTnLst>
                                    <p:set>
                                      <p:cBhvr>
                                        <p:cTn id="165" dur="1" fill="hold">
                                          <p:stCondLst>
                                            <p:cond delay="0"/>
                                          </p:stCondLst>
                                        </p:cTn>
                                        <p:tgtEl>
                                          <p:spTgt spid="31953"/>
                                        </p:tgtEl>
                                        <p:attrNameLst>
                                          <p:attrName>style.visibility</p:attrName>
                                        </p:attrNameLst>
                                      </p:cBhvr>
                                      <p:to>
                                        <p:strVal val="visible"/>
                                      </p:to>
                                    </p:set>
                                    <p:anim calcmode="lin" valueType="num">
                                      <p:cBhvr>
                                        <p:cTn id="166" dur="500" fill="hold"/>
                                        <p:tgtEl>
                                          <p:spTgt spid="31953"/>
                                        </p:tgtEl>
                                        <p:attrNameLst>
                                          <p:attrName>ppt_w</p:attrName>
                                        </p:attrNameLst>
                                      </p:cBhvr>
                                      <p:tavLst>
                                        <p:tav tm="0">
                                          <p:val>
                                            <p:fltVal val="0"/>
                                          </p:val>
                                        </p:tav>
                                        <p:tav tm="100000">
                                          <p:val>
                                            <p:strVal val="#ppt_w"/>
                                          </p:val>
                                        </p:tav>
                                      </p:tavLst>
                                    </p:anim>
                                    <p:anim calcmode="lin" valueType="num">
                                      <p:cBhvr>
                                        <p:cTn id="167" dur="500" fill="hold"/>
                                        <p:tgtEl>
                                          <p:spTgt spid="31953"/>
                                        </p:tgtEl>
                                        <p:attrNameLst>
                                          <p:attrName>ppt_h</p:attrName>
                                        </p:attrNameLst>
                                      </p:cBhvr>
                                      <p:tavLst>
                                        <p:tav tm="0">
                                          <p:val>
                                            <p:fltVal val="0"/>
                                          </p:val>
                                        </p:tav>
                                        <p:tav tm="100000">
                                          <p:val>
                                            <p:strVal val="#ppt_h"/>
                                          </p:val>
                                        </p:tav>
                                      </p:tavLst>
                                    </p:anim>
                                    <p:animEffect transition="in" filter="fade">
                                      <p:cBhvr>
                                        <p:cTn id="168" dur="500"/>
                                        <p:tgtEl>
                                          <p:spTgt spid="319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68" grpId="0"/>
      <p:bldP spid="31784" grpId="0" animBg="1"/>
      <p:bldP spid="31788" grpId="0"/>
      <p:bldP spid="31802" grpId="0" animBg="1"/>
      <p:bldP spid="31810" grpId="0"/>
      <p:bldP spid="31818" grpId="0"/>
      <p:bldP spid="31820" grpId="0"/>
      <p:bldP spid="31821" grpId="0"/>
      <p:bldP spid="31822" grpId="0"/>
      <p:bldP spid="31823" grpId="0"/>
      <p:bldP spid="31839" grpId="0"/>
      <p:bldP spid="31856" grpId="0"/>
      <p:bldP spid="31858" grpId="0"/>
      <p:bldP spid="31781" grpId="0"/>
      <p:bldP spid="3178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17" name="Text Box 229">
            <a:extLst>
              <a:ext uri="{FF2B5EF4-FFF2-40B4-BE49-F238E27FC236}">
                <a16:creationId xmlns:a16="http://schemas.microsoft.com/office/drawing/2014/main" id="{F048C7AB-739C-4DBF-9072-9C65B8278ADE}"/>
              </a:ext>
            </a:extLst>
          </p:cNvPr>
          <p:cNvSpPr txBox="1">
            <a:spLocks noChangeArrowheads="1"/>
          </p:cNvSpPr>
          <p:nvPr/>
        </p:nvSpPr>
        <p:spPr bwMode="auto">
          <a:xfrm>
            <a:off x="152400" y="44450"/>
            <a:ext cx="70866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200" b="1">
                <a:solidFill>
                  <a:srgbClr val="00CCFF"/>
                </a:solidFill>
              </a:rPr>
              <a:t>Electric Potential due to a Group of Point Charges:</a:t>
            </a:r>
          </a:p>
        </p:txBody>
      </p:sp>
      <p:sp>
        <p:nvSpPr>
          <p:cNvPr id="38120" name="Rectangle 232">
            <a:extLst>
              <a:ext uri="{FF2B5EF4-FFF2-40B4-BE49-F238E27FC236}">
                <a16:creationId xmlns:a16="http://schemas.microsoft.com/office/drawing/2014/main" id="{5857175B-331D-4566-95D7-6F073F46DD21}"/>
              </a:ext>
            </a:extLst>
          </p:cNvPr>
          <p:cNvSpPr>
            <a:spLocks noChangeArrowheads="1"/>
          </p:cNvSpPr>
          <p:nvPr/>
        </p:nvSpPr>
        <p:spPr bwMode="auto">
          <a:xfrm>
            <a:off x="7162800" y="1600200"/>
            <a:ext cx="6858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600" b="1">
                <a:solidFill>
                  <a:srgbClr val="66FF33"/>
                </a:solidFill>
              </a:rPr>
              <a:t>+1 C</a:t>
            </a:r>
            <a:endParaRPr lang="en-US" altLang="en-US" sz="1600" b="1" baseline="-25000">
              <a:solidFill>
                <a:srgbClr val="66FF33"/>
              </a:solidFill>
            </a:endParaRPr>
          </a:p>
        </p:txBody>
      </p:sp>
      <p:grpSp>
        <p:nvGrpSpPr>
          <p:cNvPr id="38221" name="Group 333">
            <a:extLst>
              <a:ext uri="{FF2B5EF4-FFF2-40B4-BE49-F238E27FC236}">
                <a16:creationId xmlns:a16="http://schemas.microsoft.com/office/drawing/2014/main" id="{606115DE-D51F-4EED-BADE-827E52F01EB0}"/>
              </a:ext>
            </a:extLst>
          </p:cNvPr>
          <p:cNvGrpSpPr>
            <a:grpSpLocks/>
          </p:cNvGrpSpPr>
          <p:nvPr/>
        </p:nvGrpSpPr>
        <p:grpSpPr bwMode="auto">
          <a:xfrm>
            <a:off x="8213725" y="1447800"/>
            <a:ext cx="549275" cy="366713"/>
            <a:chOff x="5174" y="912"/>
            <a:chExt cx="346" cy="231"/>
          </a:xfrm>
        </p:grpSpPr>
        <p:sp>
          <p:nvSpPr>
            <p:cNvPr id="15425" name="Rectangle 233">
              <a:extLst>
                <a:ext uri="{FF2B5EF4-FFF2-40B4-BE49-F238E27FC236}">
                  <a16:creationId xmlns:a16="http://schemas.microsoft.com/office/drawing/2014/main" id="{2EA0E94B-1F52-476C-907E-B5699A32A5DB}"/>
                </a:ext>
              </a:extLst>
            </p:cNvPr>
            <p:cNvSpPr>
              <a:spLocks noChangeArrowheads="1"/>
            </p:cNvSpPr>
            <p:nvPr/>
          </p:nvSpPr>
          <p:spPr bwMode="auto">
            <a:xfrm>
              <a:off x="5232" y="912"/>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q</a:t>
              </a:r>
              <a:r>
                <a:rPr lang="en-US" altLang="en-US" sz="1800" b="1" baseline="-25000">
                  <a:solidFill>
                    <a:srgbClr val="66FF33"/>
                  </a:solidFill>
                </a:rPr>
                <a:t>2</a:t>
              </a:r>
            </a:p>
          </p:txBody>
        </p:sp>
        <p:sp>
          <p:nvSpPr>
            <p:cNvPr id="15426" name="Oval 234">
              <a:extLst>
                <a:ext uri="{FF2B5EF4-FFF2-40B4-BE49-F238E27FC236}">
                  <a16:creationId xmlns:a16="http://schemas.microsoft.com/office/drawing/2014/main" id="{0C975DFA-75E9-4C11-904C-ACDCD3A0A086}"/>
                </a:ext>
              </a:extLst>
            </p:cNvPr>
            <p:cNvSpPr>
              <a:spLocks noChangeArrowheads="1"/>
            </p:cNvSpPr>
            <p:nvPr/>
          </p:nvSpPr>
          <p:spPr bwMode="auto">
            <a:xfrm>
              <a:off x="5174" y="1028"/>
              <a:ext cx="48" cy="48"/>
            </a:xfrm>
            <a:prstGeom prst="ellipse">
              <a:avLst/>
            </a:prstGeom>
            <a:solidFill>
              <a:srgbClr val="66FF33"/>
            </a:solidFill>
            <a:ln w="9525">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grpSp>
        <p:nvGrpSpPr>
          <p:cNvPr id="38231" name="Group 343">
            <a:extLst>
              <a:ext uri="{FF2B5EF4-FFF2-40B4-BE49-F238E27FC236}">
                <a16:creationId xmlns:a16="http://schemas.microsoft.com/office/drawing/2014/main" id="{43900C5C-AA56-49C8-96B3-CD5A227B4CA6}"/>
              </a:ext>
            </a:extLst>
          </p:cNvPr>
          <p:cNvGrpSpPr>
            <a:grpSpLocks/>
          </p:cNvGrpSpPr>
          <p:nvPr/>
        </p:nvGrpSpPr>
        <p:grpSpPr bwMode="auto">
          <a:xfrm>
            <a:off x="6445250" y="1355725"/>
            <a:ext cx="457200" cy="428625"/>
            <a:chOff x="4060" y="854"/>
            <a:chExt cx="288" cy="270"/>
          </a:xfrm>
        </p:grpSpPr>
        <p:sp>
          <p:nvSpPr>
            <p:cNvPr id="15423" name="Rectangle 237">
              <a:extLst>
                <a:ext uri="{FF2B5EF4-FFF2-40B4-BE49-F238E27FC236}">
                  <a16:creationId xmlns:a16="http://schemas.microsoft.com/office/drawing/2014/main" id="{961A74AE-140F-4D40-924F-7D4EAE53D515}"/>
                </a:ext>
              </a:extLst>
            </p:cNvPr>
            <p:cNvSpPr>
              <a:spLocks noChangeArrowheads="1"/>
            </p:cNvSpPr>
            <p:nvPr/>
          </p:nvSpPr>
          <p:spPr bwMode="auto">
            <a:xfrm>
              <a:off x="4060" y="854"/>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q</a:t>
              </a:r>
              <a:r>
                <a:rPr lang="en-US" altLang="en-US" sz="1800" b="1" baseline="-25000">
                  <a:solidFill>
                    <a:srgbClr val="66FF33"/>
                  </a:solidFill>
                </a:rPr>
                <a:t>n</a:t>
              </a:r>
            </a:p>
          </p:txBody>
        </p:sp>
        <p:sp>
          <p:nvSpPr>
            <p:cNvPr id="15424" name="Oval 238">
              <a:extLst>
                <a:ext uri="{FF2B5EF4-FFF2-40B4-BE49-F238E27FC236}">
                  <a16:creationId xmlns:a16="http://schemas.microsoft.com/office/drawing/2014/main" id="{E703967B-9D35-4727-8B89-EA090DA65A08}"/>
                </a:ext>
              </a:extLst>
            </p:cNvPr>
            <p:cNvSpPr>
              <a:spLocks noChangeArrowheads="1"/>
            </p:cNvSpPr>
            <p:nvPr/>
          </p:nvSpPr>
          <p:spPr bwMode="auto">
            <a:xfrm>
              <a:off x="4282" y="1076"/>
              <a:ext cx="48" cy="48"/>
            </a:xfrm>
            <a:prstGeom prst="ellipse">
              <a:avLst/>
            </a:prstGeom>
            <a:solidFill>
              <a:srgbClr val="66FF33"/>
            </a:solidFill>
            <a:ln w="9525">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grpSp>
        <p:nvGrpSpPr>
          <p:cNvPr id="38223" name="Group 335">
            <a:extLst>
              <a:ext uri="{FF2B5EF4-FFF2-40B4-BE49-F238E27FC236}">
                <a16:creationId xmlns:a16="http://schemas.microsoft.com/office/drawing/2014/main" id="{5A49B11C-8967-47B0-96E2-2085D9384ED4}"/>
              </a:ext>
            </a:extLst>
          </p:cNvPr>
          <p:cNvGrpSpPr>
            <a:grpSpLocks/>
          </p:cNvGrpSpPr>
          <p:nvPr/>
        </p:nvGrpSpPr>
        <p:grpSpPr bwMode="auto">
          <a:xfrm>
            <a:off x="6553200" y="2879725"/>
            <a:ext cx="457200" cy="458788"/>
            <a:chOff x="4128" y="1814"/>
            <a:chExt cx="288" cy="289"/>
          </a:xfrm>
        </p:grpSpPr>
        <p:sp>
          <p:nvSpPr>
            <p:cNvPr id="15421" name="Rectangle 239">
              <a:extLst>
                <a:ext uri="{FF2B5EF4-FFF2-40B4-BE49-F238E27FC236}">
                  <a16:creationId xmlns:a16="http://schemas.microsoft.com/office/drawing/2014/main" id="{BD7E458C-C16D-458C-9DCA-342B986CAB38}"/>
                </a:ext>
              </a:extLst>
            </p:cNvPr>
            <p:cNvSpPr>
              <a:spLocks noChangeArrowheads="1"/>
            </p:cNvSpPr>
            <p:nvPr/>
          </p:nvSpPr>
          <p:spPr bwMode="auto">
            <a:xfrm>
              <a:off x="4128" y="1872"/>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q</a:t>
              </a:r>
              <a:r>
                <a:rPr lang="en-US" altLang="en-US" sz="1800" b="1" baseline="-25000">
                  <a:solidFill>
                    <a:srgbClr val="66FF33"/>
                  </a:solidFill>
                </a:rPr>
                <a:t>4</a:t>
              </a:r>
            </a:p>
          </p:txBody>
        </p:sp>
        <p:sp>
          <p:nvSpPr>
            <p:cNvPr id="15422" name="Oval 240">
              <a:extLst>
                <a:ext uri="{FF2B5EF4-FFF2-40B4-BE49-F238E27FC236}">
                  <a16:creationId xmlns:a16="http://schemas.microsoft.com/office/drawing/2014/main" id="{AAFB1C8A-F486-482E-A935-420AE7D23926}"/>
                </a:ext>
              </a:extLst>
            </p:cNvPr>
            <p:cNvSpPr>
              <a:spLocks noChangeArrowheads="1"/>
            </p:cNvSpPr>
            <p:nvPr/>
          </p:nvSpPr>
          <p:spPr bwMode="auto">
            <a:xfrm>
              <a:off x="4196" y="1814"/>
              <a:ext cx="48" cy="48"/>
            </a:xfrm>
            <a:prstGeom prst="ellipse">
              <a:avLst/>
            </a:prstGeom>
            <a:solidFill>
              <a:srgbClr val="66FF33"/>
            </a:solidFill>
            <a:ln w="9525">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38146" name="Rectangle 258">
            <a:extLst>
              <a:ext uri="{FF2B5EF4-FFF2-40B4-BE49-F238E27FC236}">
                <a16:creationId xmlns:a16="http://schemas.microsoft.com/office/drawing/2014/main" id="{F92421DE-79F5-4356-AA06-F779AE6EEA1F}"/>
              </a:ext>
            </a:extLst>
          </p:cNvPr>
          <p:cNvSpPr>
            <a:spLocks noChangeArrowheads="1"/>
          </p:cNvSpPr>
          <p:nvPr/>
        </p:nvSpPr>
        <p:spPr bwMode="auto">
          <a:xfrm>
            <a:off x="6172200" y="609600"/>
            <a:ext cx="2743200" cy="2895600"/>
          </a:xfrm>
          <a:prstGeom prst="rect">
            <a:avLst/>
          </a:prstGeom>
          <a:noFill/>
          <a:ln w="28575">
            <a:solidFill>
              <a:srgbClr val="A5002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8147" name="Rectangle 259">
            <a:extLst>
              <a:ext uri="{FF2B5EF4-FFF2-40B4-BE49-F238E27FC236}">
                <a16:creationId xmlns:a16="http://schemas.microsoft.com/office/drawing/2014/main" id="{16FE235C-9633-4880-90E5-3116BA526CF5}"/>
              </a:ext>
            </a:extLst>
          </p:cNvPr>
          <p:cNvSpPr>
            <a:spLocks noChangeArrowheads="1"/>
          </p:cNvSpPr>
          <p:nvPr/>
        </p:nvSpPr>
        <p:spPr bwMode="auto">
          <a:xfrm>
            <a:off x="7239000" y="1981200"/>
            <a:ext cx="3048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600" b="1">
                <a:solidFill>
                  <a:srgbClr val="FF00FF"/>
                </a:solidFill>
              </a:rPr>
              <a:t>P</a:t>
            </a:r>
            <a:endParaRPr lang="en-US" altLang="en-US" sz="1600" b="1" baseline="-25000">
              <a:solidFill>
                <a:srgbClr val="FF00FF"/>
              </a:solidFill>
            </a:endParaRPr>
          </a:p>
        </p:txBody>
      </p:sp>
      <p:grpSp>
        <p:nvGrpSpPr>
          <p:cNvPr id="38220" name="Group 332">
            <a:extLst>
              <a:ext uri="{FF2B5EF4-FFF2-40B4-BE49-F238E27FC236}">
                <a16:creationId xmlns:a16="http://schemas.microsoft.com/office/drawing/2014/main" id="{91EFE508-433A-4CF8-B2CF-68A067A52F0D}"/>
              </a:ext>
            </a:extLst>
          </p:cNvPr>
          <p:cNvGrpSpPr>
            <a:grpSpLocks/>
          </p:cNvGrpSpPr>
          <p:nvPr/>
        </p:nvGrpSpPr>
        <p:grpSpPr bwMode="auto">
          <a:xfrm>
            <a:off x="7696200" y="685800"/>
            <a:ext cx="533400" cy="366713"/>
            <a:chOff x="4848" y="432"/>
            <a:chExt cx="336" cy="231"/>
          </a:xfrm>
        </p:grpSpPr>
        <p:sp>
          <p:nvSpPr>
            <p:cNvPr id="15419" name="Rectangle 260">
              <a:extLst>
                <a:ext uri="{FF2B5EF4-FFF2-40B4-BE49-F238E27FC236}">
                  <a16:creationId xmlns:a16="http://schemas.microsoft.com/office/drawing/2014/main" id="{D08C9F1F-6694-4883-9B0E-479CAF4F0329}"/>
                </a:ext>
              </a:extLst>
            </p:cNvPr>
            <p:cNvSpPr>
              <a:spLocks noChangeArrowheads="1"/>
            </p:cNvSpPr>
            <p:nvPr/>
          </p:nvSpPr>
          <p:spPr bwMode="auto">
            <a:xfrm>
              <a:off x="4896" y="432"/>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q</a:t>
              </a:r>
              <a:r>
                <a:rPr lang="en-US" altLang="en-US" sz="1800" b="1" baseline="-25000">
                  <a:solidFill>
                    <a:srgbClr val="66FF33"/>
                  </a:solidFill>
                </a:rPr>
                <a:t>1</a:t>
              </a:r>
            </a:p>
          </p:txBody>
        </p:sp>
        <p:sp>
          <p:nvSpPr>
            <p:cNvPr id="15420" name="Oval 261">
              <a:extLst>
                <a:ext uri="{FF2B5EF4-FFF2-40B4-BE49-F238E27FC236}">
                  <a16:creationId xmlns:a16="http://schemas.microsoft.com/office/drawing/2014/main" id="{B5AF6121-52EC-4164-ACAC-6761B9CCC9CC}"/>
                </a:ext>
              </a:extLst>
            </p:cNvPr>
            <p:cNvSpPr>
              <a:spLocks noChangeArrowheads="1"/>
            </p:cNvSpPr>
            <p:nvPr/>
          </p:nvSpPr>
          <p:spPr bwMode="auto">
            <a:xfrm>
              <a:off x="4848" y="528"/>
              <a:ext cx="48" cy="48"/>
            </a:xfrm>
            <a:prstGeom prst="ellipse">
              <a:avLst/>
            </a:prstGeom>
            <a:solidFill>
              <a:srgbClr val="66FF33"/>
            </a:solidFill>
            <a:ln w="9525">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grpSp>
        <p:nvGrpSpPr>
          <p:cNvPr id="38225" name="Group 337">
            <a:extLst>
              <a:ext uri="{FF2B5EF4-FFF2-40B4-BE49-F238E27FC236}">
                <a16:creationId xmlns:a16="http://schemas.microsoft.com/office/drawing/2014/main" id="{1251BFB9-5940-40B1-AA15-46549FE00576}"/>
              </a:ext>
            </a:extLst>
          </p:cNvPr>
          <p:cNvGrpSpPr>
            <a:grpSpLocks/>
          </p:cNvGrpSpPr>
          <p:nvPr/>
        </p:nvGrpSpPr>
        <p:grpSpPr bwMode="auto">
          <a:xfrm>
            <a:off x="7391400" y="914400"/>
            <a:ext cx="609600" cy="1066800"/>
            <a:chOff x="4656" y="576"/>
            <a:chExt cx="384" cy="672"/>
          </a:xfrm>
        </p:grpSpPr>
        <p:sp>
          <p:nvSpPr>
            <p:cNvPr id="15417" name="Line 263">
              <a:extLst>
                <a:ext uri="{FF2B5EF4-FFF2-40B4-BE49-F238E27FC236}">
                  <a16:creationId xmlns:a16="http://schemas.microsoft.com/office/drawing/2014/main" id="{791D2B7F-B507-4344-8A00-07F0CEEE2D9C}"/>
                </a:ext>
              </a:extLst>
            </p:cNvPr>
            <p:cNvSpPr>
              <a:spLocks noChangeShapeType="1"/>
            </p:cNvSpPr>
            <p:nvPr/>
          </p:nvSpPr>
          <p:spPr bwMode="auto">
            <a:xfrm rot="21307346" flipH="1">
              <a:off x="4656" y="576"/>
              <a:ext cx="240" cy="672"/>
            </a:xfrm>
            <a:prstGeom prst="line">
              <a:avLst/>
            </a:prstGeom>
            <a:noFill/>
            <a:ln w="28575">
              <a:solidFill>
                <a:srgbClr val="9999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5418" name="Rectangle 264">
              <a:extLst>
                <a:ext uri="{FF2B5EF4-FFF2-40B4-BE49-F238E27FC236}">
                  <a16:creationId xmlns:a16="http://schemas.microsoft.com/office/drawing/2014/main" id="{F92FFE57-6E87-41AE-A991-079DBA321D7E}"/>
                </a:ext>
              </a:extLst>
            </p:cNvPr>
            <p:cNvSpPr>
              <a:spLocks noChangeArrowheads="1"/>
            </p:cNvSpPr>
            <p:nvPr/>
          </p:nvSpPr>
          <p:spPr bwMode="auto">
            <a:xfrm>
              <a:off x="4800" y="720"/>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9999FF"/>
                  </a:solidFill>
                </a:rPr>
                <a:t>r</a:t>
              </a:r>
              <a:r>
                <a:rPr lang="en-US" altLang="en-US" sz="1800" b="1" baseline="-25000">
                  <a:solidFill>
                    <a:srgbClr val="9999FF"/>
                  </a:solidFill>
                </a:rPr>
                <a:t>1</a:t>
              </a:r>
              <a:endParaRPr lang="en-US" altLang="en-US" sz="1800">
                <a:solidFill>
                  <a:srgbClr val="9999FF"/>
                </a:solidFill>
              </a:endParaRPr>
            </a:p>
          </p:txBody>
        </p:sp>
      </p:grpSp>
      <p:grpSp>
        <p:nvGrpSpPr>
          <p:cNvPr id="38226" name="Group 338">
            <a:extLst>
              <a:ext uri="{FF2B5EF4-FFF2-40B4-BE49-F238E27FC236}">
                <a16:creationId xmlns:a16="http://schemas.microsoft.com/office/drawing/2014/main" id="{4E3E83ED-DEC4-4A8A-82F9-1BBDE3B7A781}"/>
              </a:ext>
            </a:extLst>
          </p:cNvPr>
          <p:cNvGrpSpPr>
            <a:grpSpLocks/>
          </p:cNvGrpSpPr>
          <p:nvPr/>
        </p:nvGrpSpPr>
        <p:grpSpPr bwMode="auto">
          <a:xfrm>
            <a:off x="7391400" y="1676400"/>
            <a:ext cx="838200" cy="366713"/>
            <a:chOff x="4656" y="1056"/>
            <a:chExt cx="528" cy="231"/>
          </a:xfrm>
        </p:grpSpPr>
        <p:sp>
          <p:nvSpPr>
            <p:cNvPr id="15415" name="Line 231">
              <a:extLst>
                <a:ext uri="{FF2B5EF4-FFF2-40B4-BE49-F238E27FC236}">
                  <a16:creationId xmlns:a16="http://schemas.microsoft.com/office/drawing/2014/main" id="{2DEC9216-9858-4431-9ABA-82FFE0E41A9C}"/>
                </a:ext>
              </a:extLst>
            </p:cNvPr>
            <p:cNvSpPr>
              <a:spLocks noChangeShapeType="1"/>
            </p:cNvSpPr>
            <p:nvPr/>
          </p:nvSpPr>
          <p:spPr bwMode="auto">
            <a:xfrm flipH="1">
              <a:off x="4656" y="1056"/>
              <a:ext cx="528" cy="192"/>
            </a:xfrm>
            <a:prstGeom prst="line">
              <a:avLst/>
            </a:prstGeom>
            <a:noFill/>
            <a:ln w="28575">
              <a:solidFill>
                <a:srgbClr val="9999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5416" name="Rectangle 266">
              <a:extLst>
                <a:ext uri="{FF2B5EF4-FFF2-40B4-BE49-F238E27FC236}">
                  <a16:creationId xmlns:a16="http://schemas.microsoft.com/office/drawing/2014/main" id="{99A91C11-E531-4A6C-94C8-BD9872FF7BC7}"/>
                </a:ext>
              </a:extLst>
            </p:cNvPr>
            <p:cNvSpPr>
              <a:spLocks noChangeArrowheads="1"/>
            </p:cNvSpPr>
            <p:nvPr/>
          </p:nvSpPr>
          <p:spPr bwMode="auto">
            <a:xfrm>
              <a:off x="4944" y="1056"/>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9999FF"/>
                  </a:solidFill>
                </a:rPr>
                <a:t>r</a:t>
              </a:r>
              <a:r>
                <a:rPr lang="en-US" altLang="en-US" sz="1800" b="1" baseline="-25000">
                  <a:solidFill>
                    <a:srgbClr val="9999FF"/>
                  </a:solidFill>
                </a:rPr>
                <a:t>2</a:t>
              </a:r>
              <a:endParaRPr lang="en-US" altLang="en-US" sz="1800">
                <a:solidFill>
                  <a:srgbClr val="9999FF"/>
                </a:solidFill>
              </a:endParaRPr>
            </a:p>
          </p:txBody>
        </p:sp>
      </p:grpSp>
      <p:grpSp>
        <p:nvGrpSpPr>
          <p:cNvPr id="38227" name="Group 339">
            <a:extLst>
              <a:ext uri="{FF2B5EF4-FFF2-40B4-BE49-F238E27FC236}">
                <a16:creationId xmlns:a16="http://schemas.microsoft.com/office/drawing/2014/main" id="{1B82B2EF-583E-4326-A568-9CEB3B0FD7B5}"/>
              </a:ext>
            </a:extLst>
          </p:cNvPr>
          <p:cNvGrpSpPr>
            <a:grpSpLocks/>
          </p:cNvGrpSpPr>
          <p:nvPr/>
        </p:nvGrpSpPr>
        <p:grpSpPr bwMode="auto">
          <a:xfrm>
            <a:off x="7467600" y="1981200"/>
            <a:ext cx="609600" cy="1143000"/>
            <a:chOff x="4704" y="1248"/>
            <a:chExt cx="384" cy="720"/>
          </a:xfrm>
        </p:grpSpPr>
        <p:sp>
          <p:nvSpPr>
            <p:cNvPr id="15413" name="Line 241">
              <a:extLst>
                <a:ext uri="{FF2B5EF4-FFF2-40B4-BE49-F238E27FC236}">
                  <a16:creationId xmlns:a16="http://schemas.microsoft.com/office/drawing/2014/main" id="{62C83ABA-FD3E-4775-A0A0-C9EF92A5009A}"/>
                </a:ext>
              </a:extLst>
            </p:cNvPr>
            <p:cNvSpPr>
              <a:spLocks noChangeShapeType="1"/>
            </p:cNvSpPr>
            <p:nvPr/>
          </p:nvSpPr>
          <p:spPr bwMode="auto">
            <a:xfrm>
              <a:off x="4704" y="1248"/>
              <a:ext cx="336" cy="720"/>
            </a:xfrm>
            <a:prstGeom prst="line">
              <a:avLst/>
            </a:prstGeom>
            <a:noFill/>
            <a:ln w="28575">
              <a:solidFill>
                <a:srgbClr val="9999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5414" name="Rectangle 267">
              <a:extLst>
                <a:ext uri="{FF2B5EF4-FFF2-40B4-BE49-F238E27FC236}">
                  <a16:creationId xmlns:a16="http://schemas.microsoft.com/office/drawing/2014/main" id="{85A8E1B8-9A2F-4E09-B3B1-A1E5E9BA8951}"/>
                </a:ext>
              </a:extLst>
            </p:cNvPr>
            <p:cNvSpPr>
              <a:spLocks noChangeArrowheads="1"/>
            </p:cNvSpPr>
            <p:nvPr/>
          </p:nvSpPr>
          <p:spPr bwMode="auto">
            <a:xfrm>
              <a:off x="4848" y="1392"/>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9999FF"/>
                  </a:solidFill>
                </a:rPr>
                <a:t>r</a:t>
              </a:r>
              <a:r>
                <a:rPr lang="en-US" altLang="en-US" sz="1800" b="1" baseline="-25000">
                  <a:solidFill>
                    <a:srgbClr val="9999FF"/>
                  </a:solidFill>
                </a:rPr>
                <a:t>3</a:t>
              </a:r>
              <a:endParaRPr lang="en-US" altLang="en-US" sz="1800">
                <a:solidFill>
                  <a:srgbClr val="9999FF"/>
                </a:solidFill>
              </a:endParaRPr>
            </a:p>
          </p:txBody>
        </p:sp>
      </p:grpSp>
      <p:grpSp>
        <p:nvGrpSpPr>
          <p:cNvPr id="38228" name="Group 340">
            <a:extLst>
              <a:ext uri="{FF2B5EF4-FFF2-40B4-BE49-F238E27FC236}">
                <a16:creationId xmlns:a16="http://schemas.microsoft.com/office/drawing/2014/main" id="{BBF90A3E-E22A-4AD3-A83A-0C1574B9F129}"/>
              </a:ext>
            </a:extLst>
          </p:cNvPr>
          <p:cNvGrpSpPr>
            <a:grpSpLocks/>
          </p:cNvGrpSpPr>
          <p:nvPr/>
        </p:nvGrpSpPr>
        <p:grpSpPr bwMode="auto">
          <a:xfrm>
            <a:off x="6705600" y="1905000"/>
            <a:ext cx="762000" cy="990600"/>
            <a:chOff x="4224" y="1200"/>
            <a:chExt cx="480" cy="624"/>
          </a:xfrm>
        </p:grpSpPr>
        <p:sp>
          <p:nvSpPr>
            <p:cNvPr id="15411" name="Line 230">
              <a:extLst>
                <a:ext uri="{FF2B5EF4-FFF2-40B4-BE49-F238E27FC236}">
                  <a16:creationId xmlns:a16="http://schemas.microsoft.com/office/drawing/2014/main" id="{F6A80C09-F2CF-4ED0-8592-BCF0645EA698}"/>
                </a:ext>
              </a:extLst>
            </p:cNvPr>
            <p:cNvSpPr>
              <a:spLocks noChangeShapeType="1"/>
            </p:cNvSpPr>
            <p:nvPr/>
          </p:nvSpPr>
          <p:spPr bwMode="auto">
            <a:xfrm flipV="1">
              <a:off x="4224" y="1200"/>
              <a:ext cx="480" cy="624"/>
            </a:xfrm>
            <a:prstGeom prst="line">
              <a:avLst/>
            </a:prstGeom>
            <a:noFill/>
            <a:ln w="28575">
              <a:solidFill>
                <a:srgbClr val="9999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5412" name="Rectangle 268">
              <a:extLst>
                <a:ext uri="{FF2B5EF4-FFF2-40B4-BE49-F238E27FC236}">
                  <a16:creationId xmlns:a16="http://schemas.microsoft.com/office/drawing/2014/main" id="{2988AED9-DF61-4E50-91D3-AC816321626C}"/>
                </a:ext>
              </a:extLst>
            </p:cNvPr>
            <p:cNvSpPr>
              <a:spLocks noChangeArrowheads="1"/>
            </p:cNvSpPr>
            <p:nvPr/>
          </p:nvSpPr>
          <p:spPr bwMode="auto">
            <a:xfrm>
              <a:off x="4416" y="1440"/>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9999FF"/>
                  </a:solidFill>
                </a:rPr>
                <a:t>r</a:t>
              </a:r>
              <a:r>
                <a:rPr lang="en-US" altLang="en-US" sz="1800" b="1" baseline="-25000">
                  <a:solidFill>
                    <a:srgbClr val="9999FF"/>
                  </a:solidFill>
                </a:rPr>
                <a:t>4</a:t>
              </a:r>
              <a:endParaRPr lang="en-US" altLang="en-US" sz="1800">
                <a:solidFill>
                  <a:srgbClr val="9999FF"/>
                </a:solidFill>
              </a:endParaRPr>
            </a:p>
          </p:txBody>
        </p:sp>
      </p:grpSp>
      <p:grpSp>
        <p:nvGrpSpPr>
          <p:cNvPr id="38229" name="Group 341">
            <a:extLst>
              <a:ext uri="{FF2B5EF4-FFF2-40B4-BE49-F238E27FC236}">
                <a16:creationId xmlns:a16="http://schemas.microsoft.com/office/drawing/2014/main" id="{A94E80C9-5DFA-4CB6-8936-B2C54B2FDFD6}"/>
              </a:ext>
            </a:extLst>
          </p:cNvPr>
          <p:cNvGrpSpPr>
            <a:grpSpLocks/>
          </p:cNvGrpSpPr>
          <p:nvPr/>
        </p:nvGrpSpPr>
        <p:grpSpPr bwMode="auto">
          <a:xfrm>
            <a:off x="6858000" y="1752600"/>
            <a:ext cx="609600" cy="366713"/>
            <a:chOff x="4320" y="1104"/>
            <a:chExt cx="384" cy="231"/>
          </a:xfrm>
        </p:grpSpPr>
        <p:sp>
          <p:nvSpPr>
            <p:cNvPr id="15409" name="Line 243">
              <a:extLst>
                <a:ext uri="{FF2B5EF4-FFF2-40B4-BE49-F238E27FC236}">
                  <a16:creationId xmlns:a16="http://schemas.microsoft.com/office/drawing/2014/main" id="{9493BE55-3FF9-43FC-B055-F811BBE829BE}"/>
                </a:ext>
              </a:extLst>
            </p:cNvPr>
            <p:cNvSpPr>
              <a:spLocks noChangeShapeType="1"/>
            </p:cNvSpPr>
            <p:nvPr/>
          </p:nvSpPr>
          <p:spPr bwMode="auto">
            <a:xfrm flipH="1" flipV="1">
              <a:off x="4320" y="1104"/>
              <a:ext cx="384" cy="144"/>
            </a:xfrm>
            <a:prstGeom prst="line">
              <a:avLst/>
            </a:prstGeom>
            <a:noFill/>
            <a:ln w="28575">
              <a:solidFill>
                <a:srgbClr val="9999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5410" name="Rectangle 269">
              <a:extLst>
                <a:ext uri="{FF2B5EF4-FFF2-40B4-BE49-F238E27FC236}">
                  <a16:creationId xmlns:a16="http://schemas.microsoft.com/office/drawing/2014/main" id="{6CD2B6BC-C85C-44D4-9EBA-55EB39129CEF}"/>
                </a:ext>
              </a:extLst>
            </p:cNvPr>
            <p:cNvSpPr>
              <a:spLocks noChangeArrowheads="1"/>
            </p:cNvSpPr>
            <p:nvPr/>
          </p:nvSpPr>
          <p:spPr bwMode="auto">
            <a:xfrm>
              <a:off x="4320" y="1104"/>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9999FF"/>
                  </a:solidFill>
                </a:rPr>
                <a:t>r</a:t>
              </a:r>
              <a:r>
                <a:rPr lang="en-US" altLang="en-US" sz="1800" b="1" baseline="-25000">
                  <a:solidFill>
                    <a:srgbClr val="9999FF"/>
                  </a:solidFill>
                </a:rPr>
                <a:t>n</a:t>
              </a:r>
              <a:endParaRPr lang="en-US" altLang="en-US" sz="1800">
                <a:solidFill>
                  <a:srgbClr val="9999FF"/>
                </a:solidFill>
              </a:endParaRPr>
            </a:p>
          </p:txBody>
        </p:sp>
      </p:grpSp>
      <p:sp>
        <p:nvSpPr>
          <p:cNvPr id="38158" name="Text Box 270">
            <a:extLst>
              <a:ext uri="{FF2B5EF4-FFF2-40B4-BE49-F238E27FC236}">
                <a16:creationId xmlns:a16="http://schemas.microsoft.com/office/drawing/2014/main" id="{98189DD9-2139-4E75-9168-5168F8937054}"/>
              </a:ext>
            </a:extLst>
          </p:cNvPr>
          <p:cNvSpPr txBox="1">
            <a:spLocks noChangeArrowheads="1"/>
          </p:cNvSpPr>
          <p:nvPr/>
        </p:nvSpPr>
        <p:spPr bwMode="auto">
          <a:xfrm>
            <a:off x="609600" y="1828800"/>
            <a:ext cx="4267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V</a:t>
            </a:r>
            <a:r>
              <a:rPr lang="en-US" altLang="en-US" sz="1800" b="1" baseline="-25000">
                <a:solidFill>
                  <a:srgbClr val="66FF33"/>
                </a:solidFill>
              </a:rPr>
              <a:t>P</a:t>
            </a:r>
            <a:r>
              <a:rPr lang="en-US" altLang="en-US" sz="1800" b="1">
                <a:solidFill>
                  <a:srgbClr val="66FF33"/>
                </a:solidFill>
              </a:rPr>
              <a:t> = V</a:t>
            </a:r>
            <a:r>
              <a:rPr lang="en-US" altLang="en-US" sz="1800" b="1" baseline="-25000">
                <a:solidFill>
                  <a:srgbClr val="66FF33"/>
                </a:solidFill>
              </a:rPr>
              <a:t>1</a:t>
            </a:r>
            <a:r>
              <a:rPr lang="en-US" altLang="en-US" sz="1800" b="1">
                <a:solidFill>
                  <a:srgbClr val="66FF33"/>
                </a:solidFill>
              </a:rPr>
              <a:t> + V</a:t>
            </a:r>
            <a:r>
              <a:rPr lang="en-US" altLang="en-US" sz="1800" b="1" baseline="-25000">
                <a:solidFill>
                  <a:srgbClr val="66FF33"/>
                </a:solidFill>
              </a:rPr>
              <a:t>2</a:t>
            </a:r>
            <a:r>
              <a:rPr lang="en-US" altLang="en-US" sz="1800" b="1">
                <a:solidFill>
                  <a:srgbClr val="66FF33"/>
                </a:solidFill>
              </a:rPr>
              <a:t> + V</a:t>
            </a:r>
            <a:r>
              <a:rPr lang="en-US" altLang="en-US" sz="1800" b="1" baseline="-25000">
                <a:solidFill>
                  <a:srgbClr val="66FF33"/>
                </a:solidFill>
              </a:rPr>
              <a:t>3</a:t>
            </a:r>
            <a:r>
              <a:rPr lang="en-US" altLang="en-US" sz="1800" b="1">
                <a:solidFill>
                  <a:srgbClr val="66FF33"/>
                </a:solidFill>
              </a:rPr>
              <a:t> + V</a:t>
            </a:r>
            <a:r>
              <a:rPr lang="en-US" altLang="en-US" sz="1800" b="1" baseline="-25000">
                <a:solidFill>
                  <a:srgbClr val="66FF33"/>
                </a:solidFill>
              </a:rPr>
              <a:t>4</a:t>
            </a:r>
            <a:r>
              <a:rPr lang="en-US" altLang="en-US" sz="1800" b="1">
                <a:solidFill>
                  <a:srgbClr val="66FF33"/>
                </a:solidFill>
              </a:rPr>
              <a:t> + …………+ V</a:t>
            </a:r>
            <a:r>
              <a:rPr lang="en-US" altLang="en-US" sz="1800" b="1" baseline="-25000">
                <a:solidFill>
                  <a:srgbClr val="66FF33"/>
                </a:solidFill>
              </a:rPr>
              <a:t>n</a:t>
            </a:r>
          </a:p>
        </p:txBody>
      </p:sp>
      <p:grpSp>
        <p:nvGrpSpPr>
          <p:cNvPr id="38233" name="Group 345">
            <a:extLst>
              <a:ext uri="{FF2B5EF4-FFF2-40B4-BE49-F238E27FC236}">
                <a16:creationId xmlns:a16="http://schemas.microsoft.com/office/drawing/2014/main" id="{B2E5DECC-FA08-42F2-83CC-5A8695F2CFDE}"/>
              </a:ext>
            </a:extLst>
          </p:cNvPr>
          <p:cNvGrpSpPr>
            <a:grpSpLocks/>
          </p:cNvGrpSpPr>
          <p:nvPr/>
        </p:nvGrpSpPr>
        <p:grpSpPr bwMode="auto">
          <a:xfrm>
            <a:off x="777875" y="3260725"/>
            <a:ext cx="2574925" cy="854075"/>
            <a:chOff x="490" y="2054"/>
            <a:chExt cx="1622" cy="538"/>
          </a:xfrm>
        </p:grpSpPr>
        <p:sp>
          <p:nvSpPr>
            <p:cNvPr id="15396" name="Line 304">
              <a:extLst>
                <a:ext uri="{FF2B5EF4-FFF2-40B4-BE49-F238E27FC236}">
                  <a16:creationId xmlns:a16="http://schemas.microsoft.com/office/drawing/2014/main" id="{F581D07F-9A11-4A59-99CC-D83A1559C864}"/>
                </a:ext>
              </a:extLst>
            </p:cNvPr>
            <p:cNvSpPr>
              <a:spLocks noChangeShapeType="1"/>
            </p:cNvSpPr>
            <p:nvPr/>
          </p:nvSpPr>
          <p:spPr bwMode="auto">
            <a:xfrm>
              <a:off x="1632" y="2400"/>
              <a:ext cx="96" cy="0"/>
            </a:xfrm>
            <a:prstGeom prst="line">
              <a:avLst/>
            </a:prstGeom>
            <a:noFill/>
            <a:ln w="12700">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5397" name="Line 305">
              <a:extLst>
                <a:ext uri="{FF2B5EF4-FFF2-40B4-BE49-F238E27FC236}">
                  <a16:creationId xmlns:a16="http://schemas.microsoft.com/office/drawing/2014/main" id="{3CA9BB1B-2261-4EC3-9AAD-7BDDF4CCE359}"/>
                </a:ext>
              </a:extLst>
            </p:cNvPr>
            <p:cNvSpPr>
              <a:spLocks noChangeShapeType="1"/>
            </p:cNvSpPr>
            <p:nvPr/>
          </p:nvSpPr>
          <p:spPr bwMode="auto">
            <a:xfrm>
              <a:off x="1824" y="2400"/>
              <a:ext cx="96" cy="0"/>
            </a:xfrm>
            <a:prstGeom prst="line">
              <a:avLst/>
            </a:prstGeom>
            <a:noFill/>
            <a:ln w="12700">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5398" name="Line 306">
              <a:extLst>
                <a:ext uri="{FF2B5EF4-FFF2-40B4-BE49-F238E27FC236}">
                  <a16:creationId xmlns:a16="http://schemas.microsoft.com/office/drawing/2014/main" id="{A7DD007C-9E27-4180-B268-FC7A4AE46957}"/>
                </a:ext>
              </a:extLst>
            </p:cNvPr>
            <p:cNvSpPr>
              <a:spLocks noChangeShapeType="1"/>
            </p:cNvSpPr>
            <p:nvPr/>
          </p:nvSpPr>
          <p:spPr bwMode="auto">
            <a:xfrm>
              <a:off x="1488" y="2304"/>
              <a:ext cx="528" cy="0"/>
            </a:xfrm>
            <a:prstGeom prst="line">
              <a:avLst/>
            </a:prstGeom>
            <a:noFill/>
            <a:ln w="19050">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5399" name="Text Box 311">
              <a:extLst>
                <a:ext uri="{FF2B5EF4-FFF2-40B4-BE49-F238E27FC236}">
                  <a16:creationId xmlns:a16="http://schemas.microsoft.com/office/drawing/2014/main" id="{73AB7A96-7A8F-427E-92B9-76A0F6A65D9B}"/>
                </a:ext>
              </a:extLst>
            </p:cNvPr>
            <p:cNvSpPr txBox="1">
              <a:spLocks noChangeArrowheads="1"/>
            </p:cNvSpPr>
            <p:nvPr/>
          </p:nvSpPr>
          <p:spPr bwMode="auto">
            <a:xfrm>
              <a:off x="1488" y="2361"/>
              <a:ext cx="62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FFFF"/>
                  </a:solidFill>
                  <a:cs typeface="Arial" panose="020B0604020202020204" pitchFamily="34" charset="0"/>
                </a:rPr>
                <a:t>│       │</a:t>
              </a:r>
              <a:endParaRPr lang="en-US" altLang="en-US" sz="1800" b="1" baseline="44000">
                <a:solidFill>
                  <a:srgbClr val="00FFFF"/>
                </a:solidFill>
                <a:cs typeface="Arial" panose="020B0604020202020204" pitchFamily="34" charset="0"/>
              </a:endParaRPr>
            </a:p>
          </p:txBody>
        </p:sp>
        <p:sp>
          <p:nvSpPr>
            <p:cNvPr id="15400" name="Rectangle 314">
              <a:extLst>
                <a:ext uri="{FF2B5EF4-FFF2-40B4-BE49-F238E27FC236}">
                  <a16:creationId xmlns:a16="http://schemas.microsoft.com/office/drawing/2014/main" id="{D2FD3614-28A4-47DD-B9A5-DB226BEB8C72}"/>
                </a:ext>
              </a:extLst>
            </p:cNvPr>
            <p:cNvSpPr>
              <a:spLocks noChangeArrowheads="1"/>
            </p:cNvSpPr>
            <p:nvPr/>
          </p:nvSpPr>
          <p:spPr bwMode="auto">
            <a:xfrm>
              <a:off x="912" y="2073"/>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CC"/>
                  </a:solidFill>
                </a:rPr>
                <a:t>1</a:t>
              </a:r>
              <a:endParaRPr lang="en-US" altLang="en-US" sz="1800">
                <a:solidFill>
                  <a:srgbClr val="FFFFCC"/>
                </a:solidFill>
              </a:endParaRPr>
            </a:p>
          </p:txBody>
        </p:sp>
        <p:sp>
          <p:nvSpPr>
            <p:cNvPr id="15401" name="Rectangle 315">
              <a:extLst>
                <a:ext uri="{FF2B5EF4-FFF2-40B4-BE49-F238E27FC236}">
                  <a16:creationId xmlns:a16="http://schemas.microsoft.com/office/drawing/2014/main" id="{BF362817-E176-408D-A7EA-02FABABFD197}"/>
                </a:ext>
              </a:extLst>
            </p:cNvPr>
            <p:cNvSpPr>
              <a:spLocks noChangeArrowheads="1"/>
            </p:cNvSpPr>
            <p:nvPr/>
          </p:nvSpPr>
          <p:spPr bwMode="auto">
            <a:xfrm>
              <a:off x="821" y="2304"/>
              <a:ext cx="42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CC"/>
                  </a:solidFill>
                </a:rPr>
                <a:t>4</a:t>
              </a:r>
              <a:r>
                <a:rPr lang="el-GR" altLang="en-US" sz="1800" b="1">
                  <a:solidFill>
                    <a:srgbClr val="FFFFCC"/>
                  </a:solidFill>
                  <a:cs typeface="Arial" panose="020B0604020202020204" pitchFamily="34" charset="0"/>
                </a:rPr>
                <a:t>πε</a:t>
              </a:r>
              <a:r>
                <a:rPr lang="en-US" altLang="en-US" sz="1800" b="1" baseline="-25000">
                  <a:solidFill>
                    <a:srgbClr val="FFFFCC"/>
                  </a:solidFill>
                  <a:cs typeface="Arial" panose="020B0604020202020204" pitchFamily="34" charset="0"/>
                </a:rPr>
                <a:t>0</a:t>
              </a:r>
              <a:endParaRPr lang="el-GR" altLang="en-US" sz="1800" b="1" baseline="-25000">
                <a:solidFill>
                  <a:srgbClr val="FFFFCC"/>
                </a:solidFill>
                <a:cs typeface="Arial" panose="020B0604020202020204" pitchFamily="34" charset="0"/>
              </a:endParaRPr>
            </a:p>
          </p:txBody>
        </p:sp>
        <p:sp>
          <p:nvSpPr>
            <p:cNvPr id="15402" name="Line 316">
              <a:extLst>
                <a:ext uri="{FF2B5EF4-FFF2-40B4-BE49-F238E27FC236}">
                  <a16:creationId xmlns:a16="http://schemas.microsoft.com/office/drawing/2014/main" id="{6B180049-B815-462C-82AF-533ADC0E24D0}"/>
                </a:ext>
              </a:extLst>
            </p:cNvPr>
            <p:cNvSpPr>
              <a:spLocks noChangeShapeType="1"/>
            </p:cNvSpPr>
            <p:nvPr/>
          </p:nvSpPr>
          <p:spPr bwMode="auto">
            <a:xfrm>
              <a:off x="816" y="2313"/>
              <a:ext cx="384" cy="0"/>
            </a:xfrm>
            <a:prstGeom prst="line">
              <a:avLst/>
            </a:prstGeom>
            <a:noFill/>
            <a:ln w="19050">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5403" name="Text Box 317">
              <a:extLst>
                <a:ext uri="{FF2B5EF4-FFF2-40B4-BE49-F238E27FC236}">
                  <a16:creationId xmlns:a16="http://schemas.microsoft.com/office/drawing/2014/main" id="{77627045-7323-447F-9F30-B50787DAC3E2}"/>
                </a:ext>
              </a:extLst>
            </p:cNvPr>
            <p:cNvSpPr txBox="1">
              <a:spLocks noChangeArrowheads="1"/>
            </p:cNvSpPr>
            <p:nvPr/>
          </p:nvSpPr>
          <p:spPr bwMode="auto">
            <a:xfrm>
              <a:off x="490" y="2188"/>
              <a:ext cx="33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FF"/>
                  </a:solidFill>
                </a:rPr>
                <a:t>V</a:t>
              </a:r>
              <a:r>
                <a:rPr lang="en-US" altLang="en-US" sz="1800" b="1" baseline="-25000">
                  <a:solidFill>
                    <a:srgbClr val="FF99FF"/>
                  </a:solidFill>
                </a:rPr>
                <a:t> </a:t>
              </a:r>
              <a:r>
                <a:rPr lang="en-US" altLang="en-US" sz="1800" b="1">
                  <a:solidFill>
                    <a:srgbClr val="FF99FF"/>
                  </a:solidFill>
                </a:rPr>
                <a:t>=</a:t>
              </a:r>
              <a:r>
                <a:rPr lang="en-US" altLang="en-US" sz="1800" b="1" baseline="-25000">
                  <a:solidFill>
                    <a:srgbClr val="FF99FF"/>
                  </a:solidFill>
                </a:rPr>
                <a:t> </a:t>
              </a:r>
            </a:p>
          </p:txBody>
        </p:sp>
        <p:sp>
          <p:nvSpPr>
            <p:cNvPr id="15404" name="Text Box 318">
              <a:extLst>
                <a:ext uri="{FF2B5EF4-FFF2-40B4-BE49-F238E27FC236}">
                  <a16:creationId xmlns:a16="http://schemas.microsoft.com/office/drawing/2014/main" id="{85524D71-CE18-4BCC-A24B-D34EFC437FAB}"/>
                </a:ext>
              </a:extLst>
            </p:cNvPr>
            <p:cNvSpPr txBox="1">
              <a:spLocks noChangeArrowheads="1"/>
            </p:cNvSpPr>
            <p:nvPr/>
          </p:nvSpPr>
          <p:spPr bwMode="auto">
            <a:xfrm>
              <a:off x="1248" y="2160"/>
              <a:ext cx="24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a:solidFill>
                    <a:srgbClr val="FFFF00"/>
                  </a:solidFill>
                  <a:cs typeface="Arial" panose="020B0604020202020204" pitchFamily="34" charset="0"/>
                </a:rPr>
                <a:t>∑</a:t>
              </a:r>
            </a:p>
          </p:txBody>
        </p:sp>
        <p:sp>
          <p:nvSpPr>
            <p:cNvPr id="15405" name="Text Box 319">
              <a:extLst>
                <a:ext uri="{FF2B5EF4-FFF2-40B4-BE49-F238E27FC236}">
                  <a16:creationId xmlns:a16="http://schemas.microsoft.com/office/drawing/2014/main" id="{492865EE-F750-4553-9CEF-B096B6E84C1A}"/>
                </a:ext>
              </a:extLst>
            </p:cNvPr>
            <p:cNvSpPr txBox="1">
              <a:spLocks noChangeArrowheads="1"/>
            </p:cNvSpPr>
            <p:nvPr/>
          </p:nvSpPr>
          <p:spPr bwMode="auto">
            <a:xfrm>
              <a:off x="1248" y="2400"/>
              <a:ext cx="288"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FFFF00"/>
                  </a:solidFill>
                </a:rPr>
                <a:t>i=1</a:t>
              </a:r>
              <a:endParaRPr lang="en-US" altLang="en-US" sz="1400" b="1">
                <a:solidFill>
                  <a:srgbClr val="FFFF00"/>
                </a:solidFill>
                <a:cs typeface="Arial" panose="020B0604020202020204" pitchFamily="34" charset="0"/>
              </a:endParaRPr>
            </a:p>
          </p:txBody>
        </p:sp>
        <p:sp>
          <p:nvSpPr>
            <p:cNvPr id="15406" name="Text Box 320">
              <a:extLst>
                <a:ext uri="{FF2B5EF4-FFF2-40B4-BE49-F238E27FC236}">
                  <a16:creationId xmlns:a16="http://schemas.microsoft.com/office/drawing/2014/main" id="{77F22686-10D9-4714-8E07-FE8B7123F01D}"/>
                </a:ext>
              </a:extLst>
            </p:cNvPr>
            <p:cNvSpPr txBox="1">
              <a:spLocks noChangeArrowheads="1"/>
            </p:cNvSpPr>
            <p:nvPr/>
          </p:nvSpPr>
          <p:spPr bwMode="auto">
            <a:xfrm>
              <a:off x="1296" y="2064"/>
              <a:ext cx="192"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FFFF00"/>
                  </a:solidFill>
                </a:rPr>
                <a:t>n</a:t>
              </a:r>
              <a:endParaRPr lang="en-US" altLang="en-US" sz="1400" b="1">
                <a:solidFill>
                  <a:srgbClr val="FFFF00"/>
                </a:solidFill>
                <a:cs typeface="Arial" panose="020B0604020202020204" pitchFamily="34" charset="0"/>
              </a:endParaRPr>
            </a:p>
          </p:txBody>
        </p:sp>
        <p:sp>
          <p:nvSpPr>
            <p:cNvPr id="15407" name="Text Box 321">
              <a:extLst>
                <a:ext uri="{FF2B5EF4-FFF2-40B4-BE49-F238E27FC236}">
                  <a16:creationId xmlns:a16="http://schemas.microsoft.com/office/drawing/2014/main" id="{750779CC-7A09-41A1-AA61-B18E2D973E68}"/>
                </a:ext>
              </a:extLst>
            </p:cNvPr>
            <p:cNvSpPr txBox="1">
              <a:spLocks noChangeArrowheads="1"/>
            </p:cNvSpPr>
            <p:nvPr/>
          </p:nvSpPr>
          <p:spPr bwMode="auto">
            <a:xfrm>
              <a:off x="1632" y="2054"/>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FF"/>
                  </a:solidFill>
                </a:rPr>
                <a:t>q</a:t>
              </a:r>
              <a:r>
                <a:rPr lang="en-US" altLang="en-US" sz="1800" b="1" baseline="-25000">
                  <a:solidFill>
                    <a:srgbClr val="66FFFF"/>
                  </a:solidFill>
                </a:rPr>
                <a:t>i</a:t>
              </a:r>
            </a:p>
          </p:txBody>
        </p:sp>
        <p:sp>
          <p:nvSpPr>
            <p:cNvPr id="15408" name="Text Box 322">
              <a:extLst>
                <a:ext uri="{FF2B5EF4-FFF2-40B4-BE49-F238E27FC236}">
                  <a16:creationId xmlns:a16="http://schemas.microsoft.com/office/drawing/2014/main" id="{4319B5C3-0A4F-43BC-8954-8EA4AF3F8473}"/>
                </a:ext>
              </a:extLst>
            </p:cNvPr>
            <p:cNvSpPr txBox="1">
              <a:spLocks noChangeArrowheads="1"/>
            </p:cNvSpPr>
            <p:nvPr/>
          </p:nvSpPr>
          <p:spPr bwMode="auto">
            <a:xfrm>
              <a:off x="1584" y="2342"/>
              <a:ext cx="3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FF"/>
                  </a:solidFill>
                </a:rPr>
                <a:t>r - r</a:t>
              </a:r>
              <a:r>
                <a:rPr lang="en-US" altLang="en-US" sz="1800" b="1" baseline="-25000">
                  <a:solidFill>
                    <a:srgbClr val="66FFFF"/>
                  </a:solidFill>
                </a:rPr>
                <a:t>i</a:t>
              </a:r>
            </a:p>
          </p:txBody>
        </p:sp>
      </p:grpSp>
      <p:sp>
        <p:nvSpPr>
          <p:cNvPr id="38215" name="Text Box 327">
            <a:extLst>
              <a:ext uri="{FF2B5EF4-FFF2-40B4-BE49-F238E27FC236}">
                <a16:creationId xmlns:a16="http://schemas.microsoft.com/office/drawing/2014/main" id="{2EE81EF8-DEE2-4E88-9C93-45316C871B3A}"/>
              </a:ext>
            </a:extLst>
          </p:cNvPr>
          <p:cNvSpPr txBox="1">
            <a:spLocks noChangeArrowheads="1"/>
          </p:cNvSpPr>
          <p:nvPr/>
        </p:nvSpPr>
        <p:spPr bwMode="auto">
          <a:xfrm>
            <a:off x="3429000" y="3352800"/>
            <a:ext cx="24384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9999FF"/>
                </a:solidFill>
              </a:rPr>
              <a:t>( in terms of position vector )</a:t>
            </a:r>
            <a:endParaRPr lang="en-US" altLang="en-US" sz="1800" b="1" baseline="-25000">
              <a:solidFill>
                <a:srgbClr val="9999FF"/>
              </a:solidFill>
            </a:endParaRPr>
          </a:p>
        </p:txBody>
      </p:sp>
      <p:sp>
        <p:nvSpPr>
          <p:cNvPr id="38216" name="Text Box 328">
            <a:extLst>
              <a:ext uri="{FF2B5EF4-FFF2-40B4-BE49-F238E27FC236}">
                <a16:creationId xmlns:a16="http://schemas.microsoft.com/office/drawing/2014/main" id="{7918927E-B8AB-4593-A675-936BC1BA03C4}"/>
              </a:ext>
            </a:extLst>
          </p:cNvPr>
          <p:cNvSpPr txBox="1">
            <a:spLocks noChangeArrowheads="1"/>
          </p:cNvSpPr>
          <p:nvPr/>
        </p:nvSpPr>
        <p:spPr bwMode="auto">
          <a:xfrm>
            <a:off x="152400" y="533400"/>
            <a:ext cx="586740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33"/>
                </a:solidFill>
              </a:rPr>
              <a:t>The net electrostatic potential at a point in the electric field due to a group of charges is the algebraic sum of their individual potentials at that point.</a:t>
            </a:r>
            <a:endParaRPr lang="en-US" altLang="en-US" sz="1800" b="1" baseline="-25000">
              <a:solidFill>
                <a:srgbClr val="FF9933"/>
              </a:solidFill>
            </a:endParaRPr>
          </a:p>
        </p:txBody>
      </p:sp>
      <p:sp>
        <p:nvSpPr>
          <p:cNvPr id="38217" name="Text Box 329">
            <a:extLst>
              <a:ext uri="{FF2B5EF4-FFF2-40B4-BE49-F238E27FC236}">
                <a16:creationId xmlns:a16="http://schemas.microsoft.com/office/drawing/2014/main" id="{FDA9D84A-CD4A-48E6-BE71-E6C6D5A12677}"/>
              </a:ext>
            </a:extLst>
          </p:cNvPr>
          <p:cNvSpPr txBox="1">
            <a:spLocks noChangeArrowheads="1"/>
          </p:cNvSpPr>
          <p:nvPr/>
        </p:nvSpPr>
        <p:spPr bwMode="auto">
          <a:xfrm>
            <a:off x="152400" y="4322763"/>
            <a:ext cx="8839200" cy="2154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AutoNum type="arabicPeriod"/>
            </a:pPr>
            <a:r>
              <a:rPr lang="en-US" altLang="en-US" sz="1800" b="1">
                <a:solidFill>
                  <a:srgbClr val="99CC00"/>
                </a:solidFill>
              </a:rPr>
              <a:t>Electric potential at a point due to a charge is not affected by the presence of other charges.</a:t>
            </a:r>
          </a:p>
          <a:p>
            <a:pPr eaLnBrk="1" hangingPunct="1">
              <a:spcBef>
                <a:spcPct val="50000"/>
              </a:spcBef>
              <a:buFontTx/>
              <a:buAutoNum type="arabicPeriod"/>
            </a:pPr>
            <a:r>
              <a:rPr lang="en-US" altLang="en-US" sz="1800" b="1">
                <a:solidFill>
                  <a:srgbClr val="00FFFF"/>
                </a:solidFill>
              </a:rPr>
              <a:t>Potential, </a:t>
            </a:r>
            <a:r>
              <a:rPr lang="en-US" altLang="en-US" sz="1800" b="1">
                <a:solidFill>
                  <a:srgbClr val="FF66CC"/>
                </a:solidFill>
              </a:rPr>
              <a:t>V </a:t>
            </a:r>
            <a:r>
              <a:rPr lang="el-GR" altLang="en-US" sz="1800" b="1">
                <a:solidFill>
                  <a:srgbClr val="FF66CC"/>
                </a:solidFill>
                <a:cs typeface="Arial" panose="020B0604020202020204" pitchFamily="34" charset="0"/>
              </a:rPr>
              <a:t>α</a:t>
            </a:r>
            <a:r>
              <a:rPr lang="en-US" altLang="en-US" sz="1800" b="1">
                <a:solidFill>
                  <a:srgbClr val="FF66CC"/>
                </a:solidFill>
                <a:cs typeface="Arial" panose="020B0604020202020204" pitchFamily="34" charset="0"/>
              </a:rPr>
              <a:t> 1 / r</a:t>
            </a:r>
            <a:r>
              <a:rPr lang="en-US" altLang="en-US" sz="1800" b="1">
                <a:solidFill>
                  <a:srgbClr val="00FFFF"/>
                </a:solidFill>
                <a:cs typeface="Arial" panose="020B0604020202020204" pitchFamily="34" charset="0"/>
              </a:rPr>
              <a:t>  whereas Coulomb’s force </a:t>
            </a:r>
            <a:r>
              <a:rPr lang="en-US" altLang="en-US" sz="1800" b="1">
                <a:solidFill>
                  <a:srgbClr val="FF66CC"/>
                </a:solidFill>
                <a:cs typeface="Arial" panose="020B0604020202020204" pitchFamily="34" charset="0"/>
              </a:rPr>
              <a:t>F </a:t>
            </a:r>
            <a:r>
              <a:rPr lang="el-GR" altLang="en-US" sz="1800" b="1">
                <a:solidFill>
                  <a:srgbClr val="FF66CC"/>
                </a:solidFill>
                <a:cs typeface="Arial" panose="020B0604020202020204" pitchFamily="34" charset="0"/>
              </a:rPr>
              <a:t>α</a:t>
            </a:r>
            <a:r>
              <a:rPr lang="en-US" altLang="en-US" sz="1800" b="1">
                <a:solidFill>
                  <a:srgbClr val="FF66CC"/>
                </a:solidFill>
                <a:cs typeface="Arial" panose="020B0604020202020204" pitchFamily="34" charset="0"/>
              </a:rPr>
              <a:t> 1 / r</a:t>
            </a:r>
            <a:r>
              <a:rPr lang="en-US" altLang="en-US" sz="1800" b="1" baseline="30000">
                <a:solidFill>
                  <a:srgbClr val="FF66CC"/>
                </a:solidFill>
                <a:cs typeface="Arial" panose="020B0604020202020204" pitchFamily="34" charset="0"/>
              </a:rPr>
              <a:t>2</a:t>
            </a:r>
            <a:r>
              <a:rPr lang="en-US" altLang="en-US" sz="1800" b="1">
                <a:solidFill>
                  <a:srgbClr val="00FFFF"/>
                </a:solidFill>
                <a:cs typeface="Arial" panose="020B0604020202020204" pitchFamily="34" charset="0"/>
              </a:rPr>
              <a:t>.</a:t>
            </a:r>
          </a:p>
          <a:p>
            <a:pPr eaLnBrk="1" hangingPunct="1">
              <a:spcBef>
                <a:spcPct val="50000"/>
              </a:spcBef>
              <a:buFontTx/>
              <a:buAutoNum type="arabicPeriod"/>
            </a:pPr>
            <a:r>
              <a:rPr lang="en-US" altLang="en-US" sz="1800" b="1">
                <a:solidFill>
                  <a:srgbClr val="FFFF99"/>
                </a:solidFill>
                <a:cs typeface="Arial" panose="020B0604020202020204" pitchFamily="34" charset="0"/>
              </a:rPr>
              <a:t>Potential is a scalar whereas Force is a vector.</a:t>
            </a:r>
          </a:p>
          <a:p>
            <a:pPr eaLnBrk="1" hangingPunct="1">
              <a:spcBef>
                <a:spcPct val="50000"/>
              </a:spcBef>
              <a:buFontTx/>
              <a:buAutoNum type="arabicPeriod"/>
            </a:pPr>
            <a:r>
              <a:rPr lang="en-US" altLang="en-US" sz="1800" b="1">
                <a:solidFill>
                  <a:srgbClr val="FF66FF"/>
                </a:solidFill>
                <a:cs typeface="Arial" panose="020B0604020202020204" pitchFamily="34" charset="0"/>
              </a:rPr>
              <a:t>Although V is called the potential at a point, it is actually equal to the potential difference between the points r and ∞.</a:t>
            </a:r>
          </a:p>
        </p:txBody>
      </p:sp>
      <p:grpSp>
        <p:nvGrpSpPr>
          <p:cNvPr id="38232" name="Group 344">
            <a:extLst>
              <a:ext uri="{FF2B5EF4-FFF2-40B4-BE49-F238E27FC236}">
                <a16:creationId xmlns:a16="http://schemas.microsoft.com/office/drawing/2014/main" id="{96135977-16E7-4EF1-BFC7-7DE83A442585}"/>
              </a:ext>
            </a:extLst>
          </p:cNvPr>
          <p:cNvGrpSpPr>
            <a:grpSpLocks/>
          </p:cNvGrpSpPr>
          <p:nvPr/>
        </p:nvGrpSpPr>
        <p:grpSpPr bwMode="auto">
          <a:xfrm>
            <a:off x="762000" y="2330450"/>
            <a:ext cx="2209800" cy="885825"/>
            <a:chOff x="480" y="1468"/>
            <a:chExt cx="1392" cy="558"/>
          </a:xfrm>
        </p:grpSpPr>
        <p:sp>
          <p:nvSpPr>
            <p:cNvPr id="15385" name="Rectangle 273">
              <a:extLst>
                <a:ext uri="{FF2B5EF4-FFF2-40B4-BE49-F238E27FC236}">
                  <a16:creationId xmlns:a16="http://schemas.microsoft.com/office/drawing/2014/main" id="{629F8AD7-A248-4A3E-8678-FDC5DACB54FC}"/>
                </a:ext>
              </a:extLst>
            </p:cNvPr>
            <p:cNvSpPr>
              <a:spLocks noChangeArrowheads="1"/>
            </p:cNvSpPr>
            <p:nvPr/>
          </p:nvSpPr>
          <p:spPr bwMode="auto">
            <a:xfrm>
              <a:off x="912" y="1507"/>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CC"/>
                  </a:solidFill>
                </a:rPr>
                <a:t>1</a:t>
              </a:r>
              <a:endParaRPr lang="en-US" altLang="en-US" sz="1800">
                <a:solidFill>
                  <a:srgbClr val="FFFFCC"/>
                </a:solidFill>
              </a:endParaRPr>
            </a:p>
          </p:txBody>
        </p:sp>
        <p:sp>
          <p:nvSpPr>
            <p:cNvPr id="15386" name="Rectangle 274">
              <a:extLst>
                <a:ext uri="{FF2B5EF4-FFF2-40B4-BE49-F238E27FC236}">
                  <a16:creationId xmlns:a16="http://schemas.microsoft.com/office/drawing/2014/main" id="{D5108E99-9C30-4E0E-A06E-CBEEACFC8535}"/>
                </a:ext>
              </a:extLst>
            </p:cNvPr>
            <p:cNvSpPr>
              <a:spLocks noChangeArrowheads="1"/>
            </p:cNvSpPr>
            <p:nvPr/>
          </p:nvSpPr>
          <p:spPr bwMode="auto">
            <a:xfrm>
              <a:off x="821" y="1738"/>
              <a:ext cx="42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CC"/>
                  </a:solidFill>
                </a:rPr>
                <a:t>4</a:t>
              </a:r>
              <a:r>
                <a:rPr lang="el-GR" altLang="en-US" sz="1800" b="1">
                  <a:solidFill>
                    <a:srgbClr val="FFFFCC"/>
                  </a:solidFill>
                  <a:cs typeface="Arial" panose="020B0604020202020204" pitchFamily="34" charset="0"/>
                </a:rPr>
                <a:t>πε</a:t>
              </a:r>
              <a:r>
                <a:rPr lang="en-US" altLang="en-US" sz="1800" b="1" baseline="-25000">
                  <a:solidFill>
                    <a:srgbClr val="FFFFCC"/>
                  </a:solidFill>
                  <a:cs typeface="Arial" panose="020B0604020202020204" pitchFamily="34" charset="0"/>
                </a:rPr>
                <a:t>0</a:t>
              </a:r>
              <a:endParaRPr lang="el-GR" altLang="en-US" sz="1800" b="1" baseline="-25000">
                <a:solidFill>
                  <a:srgbClr val="FFFFCC"/>
                </a:solidFill>
                <a:cs typeface="Arial" panose="020B0604020202020204" pitchFamily="34" charset="0"/>
              </a:endParaRPr>
            </a:p>
          </p:txBody>
        </p:sp>
        <p:sp>
          <p:nvSpPr>
            <p:cNvPr id="15387" name="Line 275">
              <a:extLst>
                <a:ext uri="{FF2B5EF4-FFF2-40B4-BE49-F238E27FC236}">
                  <a16:creationId xmlns:a16="http://schemas.microsoft.com/office/drawing/2014/main" id="{91A2FA3F-BD45-43B6-95FF-474615487CC6}"/>
                </a:ext>
              </a:extLst>
            </p:cNvPr>
            <p:cNvSpPr>
              <a:spLocks noChangeShapeType="1"/>
            </p:cNvSpPr>
            <p:nvPr/>
          </p:nvSpPr>
          <p:spPr bwMode="auto">
            <a:xfrm>
              <a:off x="816" y="1747"/>
              <a:ext cx="384" cy="0"/>
            </a:xfrm>
            <a:prstGeom prst="line">
              <a:avLst/>
            </a:prstGeom>
            <a:noFill/>
            <a:ln w="19050">
              <a:solidFill>
                <a:srgbClr val="FF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5388" name="Text Box 276">
              <a:extLst>
                <a:ext uri="{FF2B5EF4-FFF2-40B4-BE49-F238E27FC236}">
                  <a16:creationId xmlns:a16="http://schemas.microsoft.com/office/drawing/2014/main" id="{3A27F86E-4AD1-419E-8BC0-A04B53FC86F3}"/>
                </a:ext>
              </a:extLst>
            </p:cNvPr>
            <p:cNvSpPr txBox="1">
              <a:spLocks noChangeArrowheads="1"/>
            </p:cNvSpPr>
            <p:nvPr/>
          </p:nvSpPr>
          <p:spPr bwMode="auto">
            <a:xfrm>
              <a:off x="500" y="1622"/>
              <a:ext cx="33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99FF"/>
                  </a:solidFill>
                </a:rPr>
                <a:t>V</a:t>
              </a:r>
              <a:r>
                <a:rPr lang="en-US" altLang="en-US" sz="1800" b="1" baseline="-25000">
                  <a:solidFill>
                    <a:srgbClr val="FF99FF"/>
                  </a:solidFill>
                </a:rPr>
                <a:t> </a:t>
              </a:r>
              <a:r>
                <a:rPr lang="en-US" altLang="en-US" sz="1800" b="1">
                  <a:solidFill>
                    <a:srgbClr val="FF99FF"/>
                  </a:solidFill>
                </a:rPr>
                <a:t>=</a:t>
              </a:r>
              <a:r>
                <a:rPr lang="en-US" altLang="en-US" sz="1800" b="1" baseline="-25000">
                  <a:solidFill>
                    <a:srgbClr val="FF99FF"/>
                  </a:solidFill>
                </a:rPr>
                <a:t> </a:t>
              </a:r>
            </a:p>
          </p:txBody>
        </p:sp>
        <p:sp>
          <p:nvSpPr>
            <p:cNvPr id="15389" name="Text Box 278">
              <a:extLst>
                <a:ext uri="{FF2B5EF4-FFF2-40B4-BE49-F238E27FC236}">
                  <a16:creationId xmlns:a16="http://schemas.microsoft.com/office/drawing/2014/main" id="{0063AE98-E33A-4249-896E-4D3D9B8BF821}"/>
                </a:ext>
              </a:extLst>
            </p:cNvPr>
            <p:cNvSpPr txBox="1">
              <a:spLocks noChangeArrowheads="1"/>
            </p:cNvSpPr>
            <p:nvPr/>
          </p:nvSpPr>
          <p:spPr bwMode="auto">
            <a:xfrm>
              <a:off x="1248" y="1594"/>
              <a:ext cx="24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a:solidFill>
                    <a:srgbClr val="FFFF00"/>
                  </a:solidFill>
                  <a:cs typeface="Arial" panose="020B0604020202020204" pitchFamily="34" charset="0"/>
                </a:rPr>
                <a:t>∑</a:t>
              </a:r>
            </a:p>
          </p:txBody>
        </p:sp>
        <p:sp>
          <p:nvSpPr>
            <p:cNvPr id="15390" name="Text Box 279">
              <a:extLst>
                <a:ext uri="{FF2B5EF4-FFF2-40B4-BE49-F238E27FC236}">
                  <a16:creationId xmlns:a16="http://schemas.microsoft.com/office/drawing/2014/main" id="{3041DEFA-5198-4BF0-9451-E6781BBF0418}"/>
                </a:ext>
              </a:extLst>
            </p:cNvPr>
            <p:cNvSpPr txBox="1">
              <a:spLocks noChangeArrowheads="1"/>
            </p:cNvSpPr>
            <p:nvPr/>
          </p:nvSpPr>
          <p:spPr bwMode="auto">
            <a:xfrm>
              <a:off x="1248" y="1834"/>
              <a:ext cx="288"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FFFF00"/>
                  </a:solidFill>
                </a:rPr>
                <a:t>i=1</a:t>
              </a:r>
              <a:endParaRPr lang="en-US" altLang="en-US" sz="1400" b="1">
                <a:solidFill>
                  <a:srgbClr val="FFFF00"/>
                </a:solidFill>
                <a:cs typeface="Arial" panose="020B0604020202020204" pitchFamily="34" charset="0"/>
              </a:endParaRPr>
            </a:p>
          </p:txBody>
        </p:sp>
        <p:sp>
          <p:nvSpPr>
            <p:cNvPr id="15391" name="Text Box 280">
              <a:extLst>
                <a:ext uri="{FF2B5EF4-FFF2-40B4-BE49-F238E27FC236}">
                  <a16:creationId xmlns:a16="http://schemas.microsoft.com/office/drawing/2014/main" id="{7C073054-5CB6-4C9A-82FA-3EA6C2F1C5F7}"/>
                </a:ext>
              </a:extLst>
            </p:cNvPr>
            <p:cNvSpPr txBox="1">
              <a:spLocks noChangeArrowheads="1"/>
            </p:cNvSpPr>
            <p:nvPr/>
          </p:nvSpPr>
          <p:spPr bwMode="auto">
            <a:xfrm>
              <a:off x="1296" y="1498"/>
              <a:ext cx="192"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solidFill>
                    <a:srgbClr val="FFFF00"/>
                  </a:solidFill>
                </a:rPr>
                <a:t>n</a:t>
              </a:r>
              <a:endParaRPr lang="en-US" altLang="en-US" sz="1400" b="1">
                <a:solidFill>
                  <a:srgbClr val="FFFF00"/>
                </a:solidFill>
                <a:cs typeface="Arial" panose="020B0604020202020204" pitchFamily="34" charset="0"/>
              </a:endParaRPr>
            </a:p>
          </p:txBody>
        </p:sp>
        <p:sp>
          <p:nvSpPr>
            <p:cNvPr id="15392" name="Text Box 282">
              <a:extLst>
                <a:ext uri="{FF2B5EF4-FFF2-40B4-BE49-F238E27FC236}">
                  <a16:creationId xmlns:a16="http://schemas.microsoft.com/office/drawing/2014/main" id="{2923378D-AAD7-4AEA-A88B-77041A439FBB}"/>
                </a:ext>
              </a:extLst>
            </p:cNvPr>
            <p:cNvSpPr txBox="1">
              <a:spLocks noChangeArrowheads="1"/>
            </p:cNvSpPr>
            <p:nvPr/>
          </p:nvSpPr>
          <p:spPr bwMode="auto">
            <a:xfrm>
              <a:off x="1508" y="1468"/>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FF"/>
                  </a:solidFill>
                </a:rPr>
                <a:t>q</a:t>
              </a:r>
              <a:r>
                <a:rPr lang="en-US" altLang="en-US" sz="1800" b="1" baseline="-25000">
                  <a:solidFill>
                    <a:srgbClr val="66FFFF"/>
                  </a:solidFill>
                </a:rPr>
                <a:t>i</a:t>
              </a:r>
            </a:p>
          </p:txBody>
        </p:sp>
        <p:sp>
          <p:nvSpPr>
            <p:cNvPr id="15393" name="Text Box 287">
              <a:extLst>
                <a:ext uri="{FF2B5EF4-FFF2-40B4-BE49-F238E27FC236}">
                  <a16:creationId xmlns:a16="http://schemas.microsoft.com/office/drawing/2014/main" id="{5830B7B2-946F-4F1B-9879-8B817BAA1F3C}"/>
                </a:ext>
              </a:extLst>
            </p:cNvPr>
            <p:cNvSpPr txBox="1">
              <a:spLocks noChangeArrowheads="1"/>
            </p:cNvSpPr>
            <p:nvPr/>
          </p:nvSpPr>
          <p:spPr bwMode="auto">
            <a:xfrm>
              <a:off x="1536" y="1756"/>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FF"/>
                  </a:solidFill>
                </a:rPr>
                <a:t>r</a:t>
              </a:r>
              <a:r>
                <a:rPr lang="en-US" altLang="en-US" sz="1800" b="1" baseline="-25000">
                  <a:solidFill>
                    <a:srgbClr val="66FFFF"/>
                  </a:solidFill>
                </a:rPr>
                <a:t>i</a:t>
              </a:r>
            </a:p>
          </p:txBody>
        </p:sp>
        <p:sp>
          <p:nvSpPr>
            <p:cNvPr id="15394" name="Line 313">
              <a:extLst>
                <a:ext uri="{FF2B5EF4-FFF2-40B4-BE49-F238E27FC236}">
                  <a16:creationId xmlns:a16="http://schemas.microsoft.com/office/drawing/2014/main" id="{C529D51B-D715-4BCC-A217-316AB2779255}"/>
                </a:ext>
              </a:extLst>
            </p:cNvPr>
            <p:cNvSpPr>
              <a:spLocks noChangeShapeType="1"/>
            </p:cNvSpPr>
            <p:nvPr/>
          </p:nvSpPr>
          <p:spPr bwMode="auto">
            <a:xfrm>
              <a:off x="1488" y="1756"/>
              <a:ext cx="288" cy="0"/>
            </a:xfrm>
            <a:prstGeom prst="line">
              <a:avLst/>
            </a:prstGeom>
            <a:noFill/>
            <a:ln w="19050">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5395" name="Rectangle 331">
              <a:extLst>
                <a:ext uri="{FF2B5EF4-FFF2-40B4-BE49-F238E27FC236}">
                  <a16:creationId xmlns:a16="http://schemas.microsoft.com/office/drawing/2014/main" id="{24F98BD3-08D5-4EEB-BC53-F020861CD60E}"/>
                </a:ext>
              </a:extLst>
            </p:cNvPr>
            <p:cNvSpPr>
              <a:spLocks noChangeArrowheads="1"/>
            </p:cNvSpPr>
            <p:nvPr/>
          </p:nvSpPr>
          <p:spPr bwMode="auto">
            <a:xfrm>
              <a:off x="480" y="1488"/>
              <a:ext cx="1392" cy="528"/>
            </a:xfrm>
            <a:prstGeom prst="rect">
              <a:avLst/>
            </a:prstGeom>
            <a:noFill/>
            <a:ln w="28575">
              <a:solidFill>
                <a:srgbClr val="00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grpSp>
        <p:nvGrpSpPr>
          <p:cNvPr id="38222" name="Group 334">
            <a:extLst>
              <a:ext uri="{FF2B5EF4-FFF2-40B4-BE49-F238E27FC236}">
                <a16:creationId xmlns:a16="http://schemas.microsoft.com/office/drawing/2014/main" id="{C6F4CC76-F5F0-45F5-93EF-B9429BEC6005}"/>
              </a:ext>
            </a:extLst>
          </p:cNvPr>
          <p:cNvGrpSpPr>
            <a:grpSpLocks/>
          </p:cNvGrpSpPr>
          <p:nvPr/>
        </p:nvGrpSpPr>
        <p:grpSpPr bwMode="auto">
          <a:xfrm>
            <a:off x="7969250" y="2986088"/>
            <a:ext cx="565150" cy="366712"/>
            <a:chOff x="5020" y="1881"/>
            <a:chExt cx="356" cy="231"/>
          </a:xfrm>
        </p:grpSpPr>
        <p:sp>
          <p:nvSpPr>
            <p:cNvPr id="15383" name="Rectangle 235">
              <a:extLst>
                <a:ext uri="{FF2B5EF4-FFF2-40B4-BE49-F238E27FC236}">
                  <a16:creationId xmlns:a16="http://schemas.microsoft.com/office/drawing/2014/main" id="{556840FF-10AD-48AC-92C7-D19B4EF4FD0A}"/>
                </a:ext>
              </a:extLst>
            </p:cNvPr>
            <p:cNvSpPr>
              <a:spLocks noChangeArrowheads="1"/>
            </p:cNvSpPr>
            <p:nvPr/>
          </p:nvSpPr>
          <p:spPr bwMode="auto">
            <a:xfrm>
              <a:off x="5088" y="1881"/>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q</a:t>
              </a:r>
              <a:r>
                <a:rPr lang="en-US" altLang="en-US" sz="1800" b="1" baseline="-25000">
                  <a:solidFill>
                    <a:srgbClr val="66FF33"/>
                  </a:solidFill>
                </a:rPr>
                <a:t>3</a:t>
              </a:r>
            </a:p>
          </p:txBody>
        </p:sp>
        <p:sp>
          <p:nvSpPr>
            <p:cNvPr id="15384" name="Oval 236">
              <a:extLst>
                <a:ext uri="{FF2B5EF4-FFF2-40B4-BE49-F238E27FC236}">
                  <a16:creationId xmlns:a16="http://schemas.microsoft.com/office/drawing/2014/main" id="{E4ADA630-90AC-4023-8184-2F8C74B87B1F}"/>
                </a:ext>
              </a:extLst>
            </p:cNvPr>
            <p:cNvSpPr>
              <a:spLocks noChangeArrowheads="1"/>
            </p:cNvSpPr>
            <p:nvPr/>
          </p:nvSpPr>
          <p:spPr bwMode="auto">
            <a:xfrm>
              <a:off x="5020" y="1958"/>
              <a:ext cx="48" cy="48"/>
            </a:xfrm>
            <a:prstGeom prst="ellipse">
              <a:avLst/>
            </a:prstGeom>
            <a:solidFill>
              <a:srgbClr val="66FF33"/>
            </a:solidFill>
            <a:ln w="9525">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38132" name="Oval 244">
            <a:extLst>
              <a:ext uri="{FF2B5EF4-FFF2-40B4-BE49-F238E27FC236}">
                <a16:creationId xmlns:a16="http://schemas.microsoft.com/office/drawing/2014/main" id="{DA4BEB14-76C7-4B36-BF6C-7F439F2ACB0C}"/>
              </a:ext>
            </a:extLst>
          </p:cNvPr>
          <p:cNvSpPr>
            <a:spLocks noChangeArrowheads="1"/>
          </p:cNvSpPr>
          <p:nvPr/>
        </p:nvSpPr>
        <p:spPr bwMode="auto">
          <a:xfrm>
            <a:off x="7407275" y="1920875"/>
            <a:ext cx="76200" cy="76200"/>
          </a:xfrm>
          <a:prstGeom prst="ellipse">
            <a:avLst/>
          </a:prstGeom>
          <a:solidFill>
            <a:srgbClr val="FF00FF"/>
          </a:solidFill>
          <a:ln>
            <a:noFill/>
          </a:ln>
          <a:effectLst/>
          <a:extLst>
            <a:ext uri="{91240B29-F687-4F45-9708-019B960494DF}">
              <a14:hiddenLine xmlns:a14="http://schemas.microsoft.com/office/drawing/2010/main" w="9525">
                <a:solidFill>
                  <a:srgbClr val="FF00FF"/>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38117"/>
                                        </p:tgtEl>
                                        <p:attrNameLst>
                                          <p:attrName>style.visibility</p:attrName>
                                        </p:attrNameLst>
                                      </p:cBhvr>
                                      <p:to>
                                        <p:strVal val="visible"/>
                                      </p:to>
                                    </p:set>
                                    <p:animEffect transition="in" filter="slide(fromTop)">
                                      <p:cBhvr>
                                        <p:cTn id="7" dur="500"/>
                                        <p:tgtEl>
                                          <p:spTgt spid="3811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38146"/>
                                        </p:tgtEl>
                                        <p:attrNameLst>
                                          <p:attrName>style.visibility</p:attrName>
                                        </p:attrNameLst>
                                      </p:cBhvr>
                                      <p:to>
                                        <p:strVal val="visible"/>
                                      </p:to>
                                    </p:set>
                                    <p:anim calcmode="lin" valueType="num">
                                      <p:cBhvr>
                                        <p:cTn id="12" dur="500" fill="hold"/>
                                        <p:tgtEl>
                                          <p:spTgt spid="38146"/>
                                        </p:tgtEl>
                                        <p:attrNameLst>
                                          <p:attrName>ppt_w</p:attrName>
                                        </p:attrNameLst>
                                      </p:cBhvr>
                                      <p:tavLst>
                                        <p:tav tm="0">
                                          <p:val>
                                            <p:fltVal val="0"/>
                                          </p:val>
                                        </p:tav>
                                        <p:tav tm="100000">
                                          <p:val>
                                            <p:strVal val="#ppt_w"/>
                                          </p:val>
                                        </p:tav>
                                      </p:tavLst>
                                    </p:anim>
                                    <p:anim calcmode="lin" valueType="num">
                                      <p:cBhvr>
                                        <p:cTn id="13" dur="500" fill="hold"/>
                                        <p:tgtEl>
                                          <p:spTgt spid="38146"/>
                                        </p:tgtEl>
                                        <p:attrNameLst>
                                          <p:attrName>ppt_h</p:attrName>
                                        </p:attrNameLst>
                                      </p:cBhvr>
                                      <p:tavLst>
                                        <p:tav tm="0">
                                          <p:val>
                                            <p:fltVal val="0"/>
                                          </p:val>
                                        </p:tav>
                                        <p:tav tm="100000">
                                          <p:val>
                                            <p:strVal val="#ppt_h"/>
                                          </p:val>
                                        </p:tav>
                                      </p:tavLst>
                                    </p:anim>
                                    <p:animEffect transition="in" filter="fade">
                                      <p:cBhvr>
                                        <p:cTn id="14" dur="500"/>
                                        <p:tgtEl>
                                          <p:spTgt spid="38146"/>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38132"/>
                                        </p:tgtEl>
                                        <p:attrNameLst>
                                          <p:attrName>style.visibility</p:attrName>
                                        </p:attrNameLst>
                                      </p:cBhvr>
                                      <p:to>
                                        <p:strVal val="visible"/>
                                      </p:to>
                                    </p:set>
                                    <p:anim calcmode="lin" valueType="num">
                                      <p:cBhvr>
                                        <p:cTn id="19" dur="500" fill="hold"/>
                                        <p:tgtEl>
                                          <p:spTgt spid="38132"/>
                                        </p:tgtEl>
                                        <p:attrNameLst>
                                          <p:attrName>ppt_w</p:attrName>
                                        </p:attrNameLst>
                                      </p:cBhvr>
                                      <p:tavLst>
                                        <p:tav tm="0">
                                          <p:val>
                                            <p:fltVal val="0"/>
                                          </p:val>
                                        </p:tav>
                                        <p:tav tm="100000">
                                          <p:val>
                                            <p:strVal val="#ppt_w"/>
                                          </p:val>
                                        </p:tav>
                                      </p:tavLst>
                                    </p:anim>
                                    <p:anim calcmode="lin" valueType="num">
                                      <p:cBhvr>
                                        <p:cTn id="20" dur="500" fill="hold"/>
                                        <p:tgtEl>
                                          <p:spTgt spid="38132"/>
                                        </p:tgtEl>
                                        <p:attrNameLst>
                                          <p:attrName>ppt_h</p:attrName>
                                        </p:attrNameLst>
                                      </p:cBhvr>
                                      <p:tavLst>
                                        <p:tav tm="0">
                                          <p:val>
                                            <p:fltVal val="0"/>
                                          </p:val>
                                        </p:tav>
                                        <p:tav tm="100000">
                                          <p:val>
                                            <p:strVal val="#ppt_h"/>
                                          </p:val>
                                        </p:tav>
                                      </p:tavLst>
                                    </p:anim>
                                    <p:animEffect transition="in" filter="fade">
                                      <p:cBhvr>
                                        <p:cTn id="21" dur="500"/>
                                        <p:tgtEl>
                                          <p:spTgt spid="38132"/>
                                        </p:tgtEl>
                                      </p:cBhvr>
                                    </p:animEffect>
                                  </p:childTnLst>
                                </p:cTn>
                              </p:par>
                            </p:childTnLst>
                          </p:cTn>
                        </p:par>
                        <p:par>
                          <p:cTn id="22" fill="hold" nodeType="afterGroup">
                            <p:stCondLst>
                              <p:cond delay="500"/>
                            </p:stCondLst>
                            <p:childTnLst>
                              <p:par>
                                <p:cTn id="23" presetID="9" presetClass="entr" presetSubtype="0" fill="hold" grpId="0" nodeType="afterEffect">
                                  <p:stCondLst>
                                    <p:cond delay="0"/>
                                  </p:stCondLst>
                                  <p:childTnLst>
                                    <p:set>
                                      <p:cBhvr>
                                        <p:cTn id="24" dur="1" fill="hold">
                                          <p:stCondLst>
                                            <p:cond delay="0"/>
                                          </p:stCondLst>
                                        </p:cTn>
                                        <p:tgtEl>
                                          <p:spTgt spid="38147"/>
                                        </p:tgtEl>
                                        <p:attrNameLst>
                                          <p:attrName>style.visibility</p:attrName>
                                        </p:attrNameLst>
                                      </p:cBhvr>
                                      <p:to>
                                        <p:strVal val="visible"/>
                                      </p:to>
                                    </p:set>
                                    <p:animEffect transition="in" filter="dissolve">
                                      <p:cBhvr>
                                        <p:cTn id="25" dur="500"/>
                                        <p:tgtEl>
                                          <p:spTgt spid="38147"/>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53" presetClass="entr" presetSubtype="0" fill="hold" grpId="0" nodeType="clickEffect">
                                  <p:stCondLst>
                                    <p:cond delay="0"/>
                                  </p:stCondLst>
                                  <p:childTnLst>
                                    <p:set>
                                      <p:cBhvr>
                                        <p:cTn id="29" dur="1" fill="hold">
                                          <p:stCondLst>
                                            <p:cond delay="0"/>
                                          </p:stCondLst>
                                        </p:cTn>
                                        <p:tgtEl>
                                          <p:spTgt spid="38120"/>
                                        </p:tgtEl>
                                        <p:attrNameLst>
                                          <p:attrName>style.visibility</p:attrName>
                                        </p:attrNameLst>
                                      </p:cBhvr>
                                      <p:to>
                                        <p:strVal val="visible"/>
                                      </p:to>
                                    </p:set>
                                    <p:anim calcmode="lin" valueType="num">
                                      <p:cBhvr>
                                        <p:cTn id="30" dur="500" fill="hold"/>
                                        <p:tgtEl>
                                          <p:spTgt spid="38120"/>
                                        </p:tgtEl>
                                        <p:attrNameLst>
                                          <p:attrName>ppt_w</p:attrName>
                                        </p:attrNameLst>
                                      </p:cBhvr>
                                      <p:tavLst>
                                        <p:tav tm="0">
                                          <p:val>
                                            <p:fltVal val="0"/>
                                          </p:val>
                                        </p:tav>
                                        <p:tav tm="100000">
                                          <p:val>
                                            <p:strVal val="#ppt_w"/>
                                          </p:val>
                                        </p:tav>
                                      </p:tavLst>
                                    </p:anim>
                                    <p:anim calcmode="lin" valueType="num">
                                      <p:cBhvr>
                                        <p:cTn id="31" dur="500" fill="hold"/>
                                        <p:tgtEl>
                                          <p:spTgt spid="38120"/>
                                        </p:tgtEl>
                                        <p:attrNameLst>
                                          <p:attrName>ppt_h</p:attrName>
                                        </p:attrNameLst>
                                      </p:cBhvr>
                                      <p:tavLst>
                                        <p:tav tm="0">
                                          <p:val>
                                            <p:fltVal val="0"/>
                                          </p:val>
                                        </p:tav>
                                        <p:tav tm="100000">
                                          <p:val>
                                            <p:strVal val="#ppt_h"/>
                                          </p:val>
                                        </p:tav>
                                      </p:tavLst>
                                    </p:anim>
                                    <p:animEffect transition="in" filter="fade">
                                      <p:cBhvr>
                                        <p:cTn id="32" dur="500"/>
                                        <p:tgtEl>
                                          <p:spTgt spid="38120"/>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53" presetClass="entr" presetSubtype="0" fill="hold" nodeType="clickEffect">
                                  <p:stCondLst>
                                    <p:cond delay="0"/>
                                  </p:stCondLst>
                                  <p:childTnLst>
                                    <p:set>
                                      <p:cBhvr>
                                        <p:cTn id="36" dur="1" fill="hold">
                                          <p:stCondLst>
                                            <p:cond delay="0"/>
                                          </p:stCondLst>
                                        </p:cTn>
                                        <p:tgtEl>
                                          <p:spTgt spid="38220"/>
                                        </p:tgtEl>
                                        <p:attrNameLst>
                                          <p:attrName>style.visibility</p:attrName>
                                        </p:attrNameLst>
                                      </p:cBhvr>
                                      <p:to>
                                        <p:strVal val="visible"/>
                                      </p:to>
                                    </p:set>
                                    <p:anim calcmode="lin" valueType="num">
                                      <p:cBhvr>
                                        <p:cTn id="37" dur="500" fill="hold"/>
                                        <p:tgtEl>
                                          <p:spTgt spid="38220"/>
                                        </p:tgtEl>
                                        <p:attrNameLst>
                                          <p:attrName>ppt_w</p:attrName>
                                        </p:attrNameLst>
                                      </p:cBhvr>
                                      <p:tavLst>
                                        <p:tav tm="0">
                                          <p:val>
                                            <p:fltVal val="0"/>
                                          </p:val>
                                        </p:tav>
                                        <p:tav tm="100000">
                                          <p:val>
                                            <p:strVal val="#ppt_w"/>
                                          </p:val>
                                        </p:tav>
                                      </p:tavLst>
                                    </p:anim>
                                    <p:anim calcmode="lin" valueType="num">
                                      <p:cBhvr>
                                        <p:cTn id="38" dur="500" fill="hold"/>
                                        <p:tgtEl>
                                          <p:spTgt spid="38220"/>
                                        </p:tgtEl>
                                        <p:attrNameLst>
                                          <p:attrName>ppt_h</p:attrName>
                                        </p:attrNameLst>
                                      </p:cBhvr>
                                      <p:tavLst>
                                        <p:tav tm="0">
                                          <p:val>
                                            <p:fltVal val="0"/>
                                          </p:val>
                                        </p:tav>
                                        <p:tav tm="100000">
                                          <p:val>
                                            <p:strVal val="#ppt_h"/>
                                          </p:val>
                                        </p:tav>
                                      </p:tavLst>
                                    </p:anim>
                                    <p:animEffect transition="in" filter="fade">
                                      <p:cBhvr>
                                        <p:cTn id="39" dur="500"/>
                                        <p:tgtEl>
                                          <p:spTgt spid="38220"/>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53" presetClass="entr" presetSubtype="0" fill="hold" nodeType="clickEffect">
                                  <p:stCondLst>
                                    <p:cond delay="0"/>
                                  </p:stCondLst>
                                  <p:childTnLst>
                                    <p:set>
                                      <p:cBhvr>
                                        <p:cTn id="43" dur="1" fill="hold">
                                          <p:stCondLst>
                                            <p:cond delay="0"/>
                                          </p:stCondLst>
                                        </p:cTn>
                                        <p:tgtEl>
                                          <p:spTgt spid="38221"/>
                                        </p:tgtEl>
                                        <p:attrNameLst>
                                          <p:attrName>style.visibility</p:attrName>
                                        </p:attrNameLst>
                                      </p:cBhvr>
                                      <p:to>
                                        <p:strVal val="visible"/>
                                      </p:to>
                                    </p:set>
                                    <p:anim calcmode="lin" valueType="num">
                                      <p:cBhvr>
                                        <p:cTn id="44" dur="500" fill="hold"/>
                                        <p:tgtEl>
                                          <p:spTgt spid="38221"/>
                                        </p:tgtEl>
                                        <p:attrNameLst>
                                          <p:attrName>ppt_w</p:attrName>
                                        </p:attrNameLst>
                                      </p:cBhvr>
                                      <p:tavLst>
                                        <p:tav tm="0">
                                          <p:val>
                                            <p:fltVal val="0"/>
                                          </p:val>
                                        </p:tav>
                                        <p:tav tm="100000">
                                          <p:val>
                                            <p:strVal val="#ppt_w"/>
                                          </p:val>
                                        </p:tav>
                                      </p:tavLst>
                                    </p:anim>
                                    <p:anim calcmode="lin" valueType="num">
                                      <p:cBhvr>
                                        <p:cTn id="45" dur="500" fill="hold"/>
                                        <p:tgtEl>
                                          <p:spTgt spid="38221"/>
                                        </p:tgtEl>
                                        <p:attrNameLst>
                                          <p:attrName>ppt_h</p:attrName>
                                        </p:attrNameLst>
                                      </p:cBhvr>
                                      <p:tavLst>
                                        <p:tav tm="0">
                                          <p:val>
                                            <p:fltVal val="0"/>
                                          </p:val>
                                        </p:tav>
                                        <p:tav tm="100000">
                                          <p:val>
                                            <p:strVal val="#ppt_h"/>
                                          </p:val>
                                        </p:tav>
                                      </p:tavLst>
                                    </p:anim>
                                    <p:animEffect transition="in" filter="fade">
                                      <p:cBhvr>
                                        <p:cTn id="46" dur="500"/>
                                        <p:tgtEl>
                                          <p:spTgt spid="38221"/>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53" presetClass="entr" presetSubtype="0" fill="hold" nodeType="clickEffect">
                                  <p:stCondLst>
                                    <p:cond delay="0"/>
                                  </p:stCondLst>
                                  <p:childTnLst>
                                    <p:set>
                                      <p:cBhvr>
                                        <p:cTn id="50" dur="1" fill="hold">
                                          <p:stCondLst>
                                            <p:cond delay="0"/>
                                          </p:stCondLst>
                                        </p:cTn>
                                        <p:tgtEl>
                                          <p:spTgt spid="38222"/>
                                        </p:tgtEl>
                                        <p:attrNameLst>
                                          <p:attrName>style.visibility</p:attrName>
                                        </p:attrNameLst>
                                      </p:cBhvr>
                                      <p:to>
                                        <p:strVal val="visible"/>
                                      </p:to>
                                    </p:set>
                                    <p:anim calcmode="lin" valueType="num">
                                      <p:cBhvr>
                                        <p:cTn id="51" dur="500" fill="hold"/>
                                        <p:tgtEl>
                                          <p:spTgt spid="38222"/>
                                        </p:tgtEl>
                                        <p:attrNameLst>
                                          <p:attrName>ppt_w</p:attrName>
                                        </p:attrNameLst>
                                      </p:cBhvr>
                                      <p:tavLst>
                                        <p:tav tm="0">
                                          <p:val>
                                            <p:fltVal val="0"/>
                                          </p:val>
                                        </p:tav>
                                        <p:tav tm="100000">
                                          <p:val>
                                            <p:strVal val="#ppt_w"/>
                                          </p:val>
                                        </p:tav>
                                      </p:tavLst>
                                    </p:anim>
                                    <p:anim calcmode="lin" valueType="num">
                                      <p:cBhvr>
                                        <p:cTn id="52" dur="500" fill="hold"/>
                                        <p:tgtEl>
                                          <p:spTgt spid="38222"/>
                                        </p:tgtEl>
                                        <p:attrNameLst>
                                          <p:attrName>ppt_h</p:attrName>
                                        </p:attrNameLst>
                                      </p:cBhvr>
                                      <p:tavLst>
                                        <p:tav tm="0">
                                          <p:val>
                                            <p:fltVal val="0"/>
                                          </p:val>
                                        </p:tav>
                                        <p:tav tm="100000">
                                          <p:val>
                                            <p:strVal val="#ppt_h"/>
                                          </p:val>
                                        </p:tav>
                                      </p:tavLst>
                                    </p:anim>
                                    <p:animEffect transition="in" filter="fade">
                                      <p:cBhvr>
                                        <p:cTn id="53" dur="500"/>
                                        <p:tgtEl>
                                          <p:spTgt spid="38222"/>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53" presetClass="entr" presetSubtype="0" fill="hold" nodeType="clickEffect">
                                  <p:stCondLst>
                                    <p:cond delay="0"/>
                                  </p:stCondLst>
                                  <p:childTnLst>
                                    <p:set>
                                      <p:cBhvr>
                                        <p:cTn id="57" dur="1" fill="hold">
                                          <p:stCondLst>
                                            <p:cond delay="0"/>
                                          </p:stCondLst>
                                        </p:cTn>
                                        <p:tgtEl>
                                          <p:spTgt spid="38223"/>
                                        </p:tgtEl>
                                        <p:attrNameLst>
                                          <p:attrName>style.visibility</p:attrName>
                                        </p:attrNameLst>
                                      </p:cBhvr>
                                      <p:to>
                                        <p:strVal val="visible"/>
                                      </p:to>
                                    </p:set>
                                    <p:anim calcmode="lin" valueType="num">
                                      <p:cBhvr>
                                        <p:cTn id="58" dur="500" fill="hold"/>
                                        <p:tgtEl>
                                          <p:spTgt spid="38223"/>
                                        </p:tgtEl>
                                        <p:attrNameLst>
                                          <p:attrName>ppt_w</p:attrName>
                                        </p:attrNameLst>
                                      </p:cBhvr>
                                      <p:tavLst>
                                        <p:tav tm="0">
                                          <p:val>
                                            <p:fltVal val="0"/>
                                          </p:val>
                                        </p:tav>
                                        <p:tav tm="100000">
                                          <p:val>
                                            <p:strVal val="#ppt_w"/>
                                          </p:val>
                                        </p:tav>
                                      </p:tavLst>
                                    </p:anim>
                                    <p:anim calcmode="lin" valueType="num">
                                      <p:cBhvr>
                                        <p:cTn id="59" dur="500" fill="hold"/>
                                        <p:tgtEl>
                                          <p:spTgt spid="38223"/>
                                        </p:tgtEl>
                                        <p:attrNameLst>
                                          <p:attrName>ppt_h</p:attrName>
                                        </p:attrNameLst>
                                      </p:cBhvr>
                                      <p:tavLst>
                                        <p:tav tm="0">
                                          <p:val>
                                            <p:fltVal val="0"/>
                                          </p:val>
                                        </p:tav>
                                        <p:tav tm="100000">
                                          <p:val>
                                            <p:strVal val="#ppt_h"/>
                                          </p:val>
                                        </p:tav>
                                      </p:tavLst>
                                    </p:anim>
                                    <p:animEffect transition="in" filter="fade">
                                      <p:cBhvr>
                                        <p:cTn id="60" dur="500"/>
                                        <p:tgtEl>
                                          <p:spTgt spid="38223"/>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53" presetClass="entr" presetSubtype="0" fill="hold" nodeType="clickEffect">
                                  <p:stCondLst>
                                    <p:cond delay="0"/>
                                  </p:stCondLst>
                                  <p:childTnLst>
                                    <p:set>
                                      <p:cBhvr>
                                        <p:cTn id="64" dur="1" fill="hold">
                                          <p:stCondLst>
                                            <p:cond delay="0"/>
                                          </p:stCondLst>
                                        </p:cTn>
                                        <p:tgtEl>
                                          <p:spTgt spid="38231"/>
                                        </p:tgtEl>
                                        <p:attrNameLst>
                                          <p:attrName>style.visibility</p:attrName>
                                        </p:attrNameLst>
                                      </p:cBhvr>
                                      <p:to>
                                        <p:strVal val="visible"/>
                                      </p:to>
                                    </p:set>
                                    <p:anim calcmode="lin" valueType="num">
                                      <p:cBhvr>
                                        <p:cTn id="65" dur="500" fill="hold"/>
                                        <p:tgtEl>
                                          <p:spTgt spid="38231"/>
                                        </p:tgtEl>
                                        <p:attrNameLst>
                                          <p:attrName>ppt_w</p:attrName>
                                        </p:attrNameLst>
                                      </p:cBhvr>
                                      <p:tavLst>
                                        <p:tav tm="0">
                                          <p:val>
                                            <p:fltVal val="0"/>
                                          </p:val>
                                        </p:tav>
                                        <p:tav tm="100000">
                                          <p:val>
                                            <p:strVal val="#ppt_w"/>
                                          </p:val>
                                        </p:tav>
                                      </p:tavLst>
                                    </p:anim>
                                    <p:anim calcmode="lin" valueType="num">
                                      <p:cBhvr>
                                        <p:cTn id="66" dur="500" fill="hold"/>
                                        <p:tgtEl>
                                          <p:spTgt spid="38231"/>
                                        </p:tgtEl>
                                        <p:attrNameLst>
                                          <p:attrName>ppt_h</p:attrName>
                                        </p:attrNameLst>
                                      </p:cBhvr>
                                      <p:tavLst>
                                        <p:tav tm="0">
                                          <p:val>
                                            <p:fltVal val="0"/>
                                          </p:val>
                                        </p:tav>
                                        <p:tav tm="100000">
                                          <p:val>
                                            <p:strVal val="#ppt_h"/>
                                          </p:val>
                                        </p:tav>
                                      </p:tavLst>
                                    </p:anim>
                                    <p:animEffect transition="in" filter="fade">
                                      <p:cBhvr>
                                        <p:cTn id="67" dur="500"/>
                                        <p:tgtEl>
                                          <p:spTgt spid="38231"/>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22" presetClass="entr" presetSubtype="4" fill="hold" nodeType="clickEffect">
                                  <p:stCondLst>
                                    <p:cond delay="0"/>
                                  </p:stCondLst>
                                  <p:childTnLst>
                                    <p:set>
                                      <p:cBhvr>
                                        <p:cTn id="71" dur="1" fill="hold">
                                          <p:stCondLst>
                                            <p:cond delay="0"/>
                                          </p:stCondLst>
                                        </p:cTn>
                                        <p:tgtEl>
                                          <p:spTgt spid="38225"/>
                                        </p:tgtEl>
                                        <p:attrNameLst>
                                          <p:attrName>style.visibility</p:attrName>
                                        </p:attrNameLst>
                                      </p:cBhvr>
                                      <p:to>
                                        <p:strVal val="visible"/>
                                      </p:to>
                                    </p:set>
                                    <p:animEffect transition="in" filter="wipe(down)">
                                      <p:cBhvr>
                                        <p:cTn id="72" dur="500"/>
                                        <p:tgtEl>
                                          <p:spTgt spid="38225"/>
                                        </p:tgtEl>
                                      </p:cBhvr>
                                    </p:animEffect>
                                  </p:childTnLst>
                                </p:cTn>
                              </p:par>
                            </p:childTnLst>
                          </p:cTn>
                        </p:par>
                        <p:par>
                          <p:cTn id="73" fill="hold" nodeType="afterGroup">
                            <p:stCondLst>
                              <p:cond delay="500"/>
                            </p:stCondLst>
                            <p:childTnLst>
                              <p:par>
                                <p:cTn id="74" presetID="22" presetClass="entr" presetSubtype="8" fill="hold" nodeType="afterEffect">
                                  <p:stCondLst>
                                    <p:cond delay="0"/>
                                  </p:stCondLst>
                                  <p:childTnLst>
                                    <p:set>
                                      <p:cBhvr>
                                        <p:cTn id="75" dur="1" fill="hold">
                                          <p:stCondLst>
                                            <p:cond delay="0"/>
                                          </p:stCondLst>
                                        </p:cTn>
                                        <p:tgtEl>
                                          <p:spTgt spid="38226"/>
                                        </p:tgtEl>
                                        <p:attrNameLst>
                                          <p:attrName>style.visibility</p:attrName>
                                        </p:attrNameLst>
                                      </p:cBhvr>
                                      <p:to>
                                        <p:strVal val="visible"/>
                                      </p:to>
                                    </p:set>
                                    <p:animEffect transition="in" filter="wipe(left)">
                                      <p:cBhvr>
                                        <p:cTn id="76" dur="500"/>
                                        <p:tgtEl>
                                          <p:spTgt spid="38226"/>
                                        </p:tgtEl>
                                      </p:cBhvr>
                                    </p:animEffect>
                                  </p:childTnLst>
                                </p:cTn>
                              </p:par>
                            </p:childTnLst>
                          </p:cTn>
                        </p:par>
                        <p:par>
                          <p:cTn id="77" fill="hold" nodeType="afterGroup">
                            <p:stCondLst>
                              <p:cond delay="1000"/>
                            </p:stCondLst>
                            <p:childTnLst>
                              <p:par>
                                <p:cTn id="78" presetID="22" presetClass="entr" presetSubtype="1" fill="hold" nodeType="afterEffect">
                                  <p:stCondLst>
                                    <p:cond delay="0"/>
                                  </p:stCondLst>
                                  <p:childTnLst>
                                    <p:set>
                                      <p:cBhvr>
                                        <p:cTn id="79" dur="1" fill="hold">
                                          <p:stCondLst>
                                            <p:cond delay="0"/>
                                          </p:stCondLst>
                                        </p:cTn>
                                        <p:tgtEl>
                                          <p:spTgt spid="38227"/>
                                        </p:tgtEl>
                                        <p:attrNameLst>
                                          <p:attrName>style.visibility</p:attrName>
                                        </p:attrNameLst>
                                      </p:cBhvr>
                                      <p:to>
                                        <p:strVal val="visible"/>
                                      </p:to>
                                    </p:set>
                                    <p:animEffect transition="in" filter="wipe(up)">
                                      <p:cBhvr>
                                        <p:cTn id="80" dur="500"/>
                                        <p:tgtEl>
                                          <p:spTgt spid="38227"/>
                                        </p:tgtEl>
                                      </p:cBhvr>
                                    </p:animEffect>
                                  </p:childTnLst>
                                </p:cTn>
                              </p:par>
                            </p:childTnLst>
                          </p:cTn>
                        </p:par>
                        <p:par>
                          <p:cTn id="81" fill="hold" nodeType="afterGroup">
                            <p:stCondLst>
                              <p:cond delay="1500"/>
                            </p:stCondLst>
                            <p:childTnLst>
                              <p:par>
                                <p:cTn id="82" presetID="22" presetClass="entr" presetSubtype="1" fill="hold" nodeType="afterEffect">
                                  <p:stCondLst>
                                    <p:cond delay="0"/>
                                  </p:stCondLst>
                                  <p:childTnLst>
                                    <p:set>
                                      <p:cBhvr>
                                        <p:cTn id="83" dur="1" fill="hold">
                                          <p:stCondLst>
                                            <p:cond delay="0"/>
                                          </p:stCondLst>
                                        </p:cTn>
                                        <p:tgtEl>
                                          <p:spTgt spid="38228"/>
                                        </p:tgtEl>
                                        <p:attrNameLst>
                                          <p:attrName>style.visibility</p:attrName>
                                        </p:attrNameLst>
                                      </p:cBhvr>
                                      <p:to>
                                        <p:strVal val="visible"/>
                                      </p:to>
                                    </p:set>
                                    <p:animEffect transition="in" filter="wipe(up)">
                                      <p:cBhvr>
                                        <p:cTn id="84" dur="500"/>
                                        <p:tgtEl>
                                          <p:spTgt spid="38228"/>
                                        </p:tgtEl>
                                      </p:cBhvr>
                                    </p:animEffect>
                                  </p:childTnLst>
                                </p:cTn>
                              </p:par>
                            </p:childTnLst>
                          </p:cTn>
                        </p:par>
                        <p:par>
                          <p:cTn id="85" fill="hold" nodeType="afterGroup">
                            <p:stCondLst>
                              <p:cond delay="2000"/>
                            </p:stCondLst>
                            <p:childTnLst>
                              <p:par>
                                <p:cTn id="86" presetID="22" presetClass="entr" presetSubtype="4" fill="hold" nodeType="afterEffect">
                                  <p:stCondLst>
                                    <p:cond delay="0"/>
                                  </p:stCondLst>
                                  <p:childTnLst>
                                    <p:set>
                                      <p:cBhvr>
                                        <p:cTn id="87" dur="1" fill="hold">
                                          <p:stCondLst>
                                            <p:cond delay="0"/>
                                          </p:stCondLst>
                                        </p:cTn>
                                        <p:tgtEl>
                                          <p:spTgt spid="38229"/>
                                        </p:tgtEl>
                                        <p:attrNameLst>
                                          <p:attrName>style.visibility</p:attrName>
                                        </p:attrNameLst>
                                      </p:cBhvr>
                                      <p:to>
                                        <p:strVal val="visible"/>
                                      </p:to>
                                    </p:set>
                                    <p:animEffect transition="in" filter="wipe(down)">
                                      <p:cBhvr>
                                        <p:cTn id="88" dur="500"/>
                                        <p:tgtEl>
                                          <p:spTgt spid="38229"/>
                                        </p:tgtEl>
                                      </p:cBhvr>
                                    </p:animEffect>
                                  </p:childTnLst>
                                </p:cTn>
                              </p:par>
                            </p:childTnLst>
                          </p:cTn>
                        </p:par>
                      </p:childTnLst>
                    </p:cTn>
                  </p:par>
                  <p:par>
                    <p:cTn id="89" fill="hold" nodeType="clickPar">
                      <p:stCondLst>
                        <p:cond delay="indefinite"/>
                      </p:stCondLst>
                      <p:childTnLst>
                        <p:par>
                          <p:cTn id="90" fill="hold" nodeType="withGroup">
                            <p:stCondLst>
                              <p:cond delay="0"/>
                            </p:stCondLst>
                            <p:childTnLst>
                              <p:par>
                                <p:cTn id="91" presetID="22" presetClass="entr" presetSubtype="1" fill="hold" grpId="0" nodeType="clickEffect">
                                  <p:stCondLst>
                                    <p:cond delay="0"/>
                                  </p:stCondLst>
                                  <p:childTnLst>
                                    <p:set>
                                      <p:cBhvr>
                                        <p:cTn id="92" dur="1" fill="hold">
                                          <p:stCondLst>
                                            <p:cond delay="0"/>
                                          </p:stCondLst>
                                        </p:cTn>
                                        <p:tgtEl>
                                          <p:spTgt spid="38216"/>
                                        </p:tgtEl>
                                        <p:attrNameLst>
                                          <p:attrName>style.visibility</p:attrName>
                                        </p:attrNameLst>
                                      </p:cBhvr>
                                      <p:to>
                                        <p:strVal val="visible"/>
                                      </p:to>
                                    </p:set>
                                    <p:animEffect transition="in" filter="wipe(up)">
                                      <p:cBhvr>
                                        <p:cTn id="93" dur="500"/>
                                        <p:tgtEl>
                                          <p:spTgt spid="38216"/>
                                        </p:tgtEl>
                                      </p:cBhvr>
                                    </p:animEffect>
                                  </p:childTnLst>
                                </p:cTn>
                              </p:par>
                            </p:childTnLst>
                          </p:cTn>
                        </p:par>
                      </p:childTnLst>
                    </p:cTn>
                  </p:par>
                  <p:par>
                    <p:cTn id="94" fill="hold" nodeType="clickPar">
                      <p:stCondLst>
                        <p:cond delay="indefinite"/>
                      </p:stCondLst>
                      <p:childTnLst>
                        <p:par>
                          <p:cTn id="95" fill="hold" nodeType="withGroup">
                            <p:stCondLst>
                              <p:cond delay="0"/>
                            </p:stCondLst>
                            <p:childTnLst>
                              <p:par>
                                <p:cTn id="96" presetID="22" presetClass="entr" presetSubtype="8" fill="hold" grpId="0" nodeType="clickEffect">
                                  <p:stCondLst>
                                    <p:cond delay="0"/>
                                  </p:stCondLst>
                                  <p:childTnLst>
                                    <p:set>
                                      <p:cBhvr>
                                        <p:cTn id="97" dur="1" fill="hold">
                                          <p:stCondLst>
                                            <p:cond delay="0"/>
                                          </p:stCondLst>
                                        </p:cTn>
                                        <p:tgtEl>
                                          <p:spTgt spid="38158"/>
                                        </p:tgtEl>
                                        <p:attrNameLst>
                                          <p:attrName>style.visibility</p:attrName>
                                        </p:attrNameLst>
                                      </p:cBhvr>
                                      <p:to>
                                        <p:strVal val="visible"/>
                                      </p:to>
                                    </p:set>
                                    <p:animEffect transition="in" filter="wipe(left)">
                                      <p:cBhvr>
                                        <p:cTn id="98" dur="500"/>
                                        <p:tgtEl>
                                          <p:spTgt spid="38158"/>
                                        </p:tgtEl>
                                      </p:cBhvr>
                                    </p:animEffect>
                                  </p:childTnLst>
                                </p:cTn>
                              </p:par>
                            </p:childTnLst>
                          </p:cTn>
                        </p:par>
                      </p:childTnLst>
                    </p:cTn>
                  </p:par>
                  <p:par>
                    <p:cTn id="99" fill="hold" nodeType="clickPar">
                      <p:stCondLst>
                        <p:cond delay="indefinite"/>
                      </p:stCondLst>
                      <p:childTnLst>
                        <p:par>
                          <p:cTn id="100" fill="hold" nodeType="withGroup">
                            <p:stCondLst>
                              <p:cond delay="0"/>
                            </p:stCondLst>
                            <p:childTnLst>
                              <p:par>
                                <p:cTn id="101" presetID="53" presetClass="entr" presetSubtype="0" fill="hold" nodeType="clickEffect">
                                  <p:stCondLst>
                                    <p:cond delay="0"/>
                                  </p:stCondLst>
                                  <p:childTnLst>
                                    <p:set>
                                      <p:cBhvr>
                                        <p:cTn id="102" dur="1" fill="hold">
                                          <p:stCondLst>
                                            <p:cond delay="0"/>
                                          </p:stCondLst>
                                        </p:cTn>
                                        <p:tgtEl>
                                          <p:spTgt spid="38232"/>
                                        </p:tgtEl>
                                        <p:attrNameLst>
                                          <p:attrName>style.visibility</p:attrName>
                                        </p:attrNameLst>
                                      </p:cBhvr>
                                      <p:to>
                                        <p:strVal val="visible"/>
                                      </p:to>
                                    </p:set>
                                    <p:anim calcmode="lin" valueType="num">
                                      <p:cBhvr>
                                        <p:cTn id="103" dur="500" fill="hold"/>
                                        <p:tgtEl>
                                          <p:spTgt spid="38232"/>
                                        </p:tgtEl>
                                        <p:attrNameLst>
                                          <p:attrName>ppt_w</p:attrName>
                                        </p:attrNameLst>
                                      </p:cBhvr>
                                      <p:tavLst>
                                        <p:tav tm="0">
                                          <p:val>
                                            <p:fltVal val="0"/>
                                          </p:val>
                                        </p:tav>
                                        <p:tav tm="100000">
                                          <p:val>
                                            <p:strVal val="#ppt_w"/>
                                          </p:val>
                                        </p:tav>
                                      </p:tavLst>
                                    </p:anim>
                                    <p:anim calcmode="lin" valueType="num">
                                      <p:cBhvr>
                                        <p:cTn id="104" dur="500" fill="hold"/>
                                        <p:tgtEl>
                                          <p:spTgt spid="38232"/>
                                        </p:tgtEl>
                                        <p:attrNameLst>
                                          <p:attrName>ppt_h</p:attrName>
                                        </p:attrNameLst>
                                      </p:cBhvr>
                                      <p:tavLst>
                                        <p:tav tm="0">
                                          <p:val>
                                            <p:fltVal val="0"/>
                                          </p:val>
                                        </p:tav>
                                        <p:tav tm="100000">
                                          <p:val>
                                            <p:strVal val="#ppt_h"/>
                                          </p:val>
                                        </p:tav>
                                      </p:tavLst>
                                    </p:anim>
                                    <p:animEffect transition="in" filter="fade">
                                      <p:cBhvr>
                                        <p:cTn id="105" dur="500"/>
                                        <p:tgtEl>
                                          <p:spTgt spid="38232"/>
                                        </p:tgtEl>
                                      </p:cBhvr>
                                    </p:animEffect>
                                  </p:childTnLst>
                                </p:cTn>
                              </p:par>
                            </p:childTnLst>
                          </p:cTn>
                        </p:par>
                      </p:childTnLst>
                    </p:cTn>
                  </p:par>
                  <p:par>
                    <p:cTn id="106" fill="hold" nodeType="clickPar">
                      <p:stCondLst>
                        <p:cond delay="indefinite"/>
                      </p:stCondLst>
                      <p:childTnLst>
                        <p:par>
                          <p:cTn id="107" fill="hold" nodeType="withGroup">
                            <p:stCondLst>
                              <p:cond delay="0"/>
                            </p:stCondLst>
                            <p:childTnLst>
                              <p:par>
                                <p:cTn id="108" presetID="22" presetClass="entr" presetSubtype="8" fill="hold" nodeType="clickEffect">
                                  <p:stCondLst>
                                    <p:cond delay="0"/>
                                  </p:stCondLst>
                                  <p:childTnLst>
                                    <p:set>
                                      <p:cBhvr>
                                        <p:cTn id="109" dur="1" fill="hold">
                                          <p:stCondLst>
                                            <p:cond delay="0"/>
                                          </p:stCondLst>
                                        </p:cTn>
                                        <p:tgtEl>
                                          <p:spTgt spid="38233"/>
                                        </p:tgtEl>
                                        <p:attrNameLst>
                                          <p:attrName>style.visibility</p:attrName>
                                        </p:attrNameLst>
                                      </p:cBhvr>
                                      <p:to>
                                        <p:strVal val="visible"/>
                                      </p:to>
                                    </p:set>
                                    <p:animEffect transition="in" filter="wipe(left)">
                                      <p:cBhvr>
                                        <p:cTn id="110" dur="500"/>
                                        <p:tgtEl>
                                          <p:spTgt spid="38233"/>
                                        </p:tgtEl>
                                      </p:cBhvr>
                                    </p:animEffect>
                                  </p:childTnLst>
                                </p:cTn>
                              </p:par>
                            </p:childTnLst>
                          </p:cTn>
                        </p:par>
                        <p:par>
                          <p:cTn id="111" fill="hold" nodeType="afterGroup">
                            <p:stCondLst>
                              <p:cond delay="500"/>
                            </p:stCondLst>
                            <p:childTnLst>
                              <p:par>
                                <p:cTn id="112" presetID="22" presetClass="entr" presetSubtype="1" fill="hold" grpId="0" nodeType="afterEffect">
                                  <p:stCondLst>
                                    <p:cond delay="0"/>
                                  </p:stCondLst>
                                  <p:childTnLst>
                                    <p:set>
                                      <p:cBhvr>
                                        <p:cTn id="113" dur="1" fill="hold">
                                          <p:stCondLst>
                                            <p:cond delay="0"/>
                                          </p:stCondLst>
                                        </p:cTn>
                                        <p:tgtEl>
                                          <p:spTgt spid="38215"/>
                                        </p:tgtEl>
                                        <p:attrNameLst>
                                          <p:attrName>style.visibility</p:attrName>
                                        </p:attrNameLst>
                                      </p:cBhvr>
                                      <p:to>
                                        <p:strVal val="visible"/>
                                      </p:to>
                                    </p:set>
                                    <p:animEffect transition="in" filter="wipe(up)">
                                      <p:cBhvr>
                                        <p:cTn id="114" dur="500"/>
                                        <p:tgtEl>
                                          <p:spTgt spid="38215"/>
                                        </p:tgtEl>
                                      </p:cBhvr>
                                    </p:animEffect>
                                  </p:childTnLst>
                                </p:cTn>
                              </p:par>
                            </p:childTnLst>
                          </p:cTn>
                        </p:par>
                      </p:childTnLst>
                    </p:cTn>
                  </p:par>
                  <p:par>
                    <p:cTn id="115" fill="hold" nodeType="clickPar">
                      <p:stCondLst>
                        <p:cond delay="indefinite"/>
                      </p:stCondLst>
                      <p:childTnLst>
                        <p:par>
                          <p:cTn id="116" fill="hold" nodeType="withGroup">
                            <p:stCondLst>
                              <p:cond delay="0"/>
                            </p:stCondLst>
                            <p:childTnLst>
                              <p:par>
                                <p:cTn id="117" presetID="22" presetClass="entr" presetSubtype="1" fill="hold" nodeType="clickEffect">
                                  <p:stCondLst>
                                    <p:cond delay="0"/>
                                  </p:stCondLst>
                                  <p:childTnLst>
                                    <p:set>
                                      <p:cBhvr>
                                        <p:cTn id="118" dur="1" fill="hold">
                                          <p:stCondLst>
                                            <p:cond delay="0"/>
                                          </p:stCondLst>
                                        </p:cTn>
                                        <p:tgtEl>
                                          <p:spTgt spid="38217">
                                            <p:txEl>
                                              <p:pRg st="0" end="0"/>
                                            </p:txEl>
                                          </p:spTgt>
                                        </p:tgtEl>
                                        <p:attrNameLst>
                                          <p:attrName>style.visibility</p:attrName>
                                        </p:attrNameLst>
                                      </p:cBhvr>
                                      <p:to>
                                        <p:strVal val="visible"/>
                                      </p:to>
                                    </p:set>
                                    <p:animEffect transition="in" filter="wipe(up)">
                                      <p:cBhvr>
                                        <p:cTn id="119" dur="500"/>
                                        <p:tgtEl>
                                          <p:spTgt spid="38217">
                                            <p:txEl>
                                              <p:pRg st="0" end="0"/>
                                            </p:txEl>
                                          </p:spTgt>
                                        </p:tgtEl>
                                      </p:cBhvr>
                                    </p:animEffect>
                                  </p:childTnLst>
                                </p:cTn>
                              </p:par>
                            </p:childTnLst>
                          </p:cTn>
                        </p:par>
                      </p:childTnLst>
                    </p:cTn>
                  </p:par>
                  <p:par>
                    <p:cTn id="120" fill="hold" nodeType="clickPar">
                      <p:stCondLst>
                        <p:cond delay="indefinite"/>
                      </p:stCondLst>
                      <p:childTnLst>
                        <p:par>
                          <p:cTn id="121" fill="hold" nodeType="withGroup">
                            <p:stCondLst>
                              <p:cond delay="0"/>
                            </p:stCondLst>
                            <p:childTnLst>
                              <p:par>
                                <p:cTn id="122" presetID="22" presetClass="entr" presetSubtype="1" fill="hold" nodeType="clickEffect">
                                  <p:stCondLst>
                                    <p:cond delay="0"/>
                                  </p:stCondLst>
                                  <p:childTnLst>
                                    <p:set>
                                      <p:cBhvr>
                                        <p:cTn id="123" dur="1" fill="hold">
                                          <p:stCondLst>
                                            <p:cond delay="0"/>
                                          </p:stCondLst>
                                        </p:cTn>
                                        <p:tgtEl>
                                          <p:spTgt spid="38217">
                                            <p:txEl>
                                              <p:pRg st="1" end="1"/>
                                            </p:txEl>
                                          </p:spTgt>
                                        </p:tgtEl>
                                        <p:attrNameLst>
                                          <p:attrName>style.visibility</p:attrName>
                                        </p:attrNameLst>
                                      </p:cBhvr>
                                      <p:to>
                                        <p:strVal val="visible"/>
                                      </p:to>
                                    </p:set>
                                    <p:animEffect transition="in" filter="wipe(up)">
                                      <p:cBhvr>
                                        <p:cTn id="124" dur="500"/>
                                        <p:tgtEl>
                                          <p:spTgt spid="38217">
                                            <p:txEl>
                                              <p:pRg st="1" end="1"/>
                                            </p:txEl>
                                          </p:spTgt>
                                        </p:tgtEl>
                                      </p:cBhvr>
                                    </p:animEffect>
                                  </p:childTnLst>
                                </p:cTn>
                              </p:par>
                            </p:childTnLst>
                          </p:cTn>
                        </p:par>
                      </p:childTnLst>
                    </p:cTn>
                  </p:par>
                  <p:par>
                    <p:cTn id="125" fill="hold" nodeType="clickPar">
                      <p:stCondLst>
                        <p:cond delay="indefinite"/>
                      </p:stCondLst>
                      <p:childTnLst>
                        <p:par>
                          <p:cTn id="126" fill="hold" nodeType="withGroup">
                            <p:stCondLst>
                              <p:cond delay="0"/>
                            </p:stCondLst>
                            <p:childTnLst>
                              <p:par>
                                <p:cTn id="127" presetID="22" presetClass="entr" presetSubtype="1" fill="hold" nodeType="clickEffect">
                                  <p:stCondLst>
                                    <p:cond delay="0"/>
                                  </p:stCondLst>
                                  <p:childTnLst>
                                    <p:set>
                                      <p:cBhvr>
                                        <p:cTn id="128" dur="1" fill="hold">
                                          <p:stCondLst>
                                            <p:cond delay="0"/>
                                          </p:stCondLst>
                                        </p:cTn>
                                        <p:tgtEl>
                                          <p:spTgt spid="38217">
                                            <p:txEl>
                                              <p:pRg st="2" end="2"/>
                                            </p:txEl>
                                          </p:spTgt>
                                        </p:tgtEl>
                                        <p:attrNameLst>
                                          <p:attrName>style.visibility</p:attrName>
                                        </p:attrNameLst>
                                      </p:cBhvr>
                                      <p:to>
                                        <p:strVal val="visible"/>
                                      </p:to>
                                    </p:set>
                                    <p:animEffect transition="in" filter="wipe(up)">
                                      <p:cBhvr>
                                        <p:cTn id="129" dur="500"/>
                                        <p:tgtEl>
                                          <p:spTgt spid="38217">
                                            <p:txEl>
                                              <p:pRg st="2" end="2"/>
                                            </p:txEl>
                                          </p:spTgt>
                                        </p:tgtEl>
                                      </p:cBhvr>
                                    </p:animEffect>
                                  </p:childTnLst>
                                </p:cTn>
                              </p:par>
                            </p:childTnLst>
                          </p:cTn>
                        </p:par>
                      </p:childTnLst>
                    </p:cTn>
                  </p:par>
                  <p:par>
                    <p:cTn id="130" fill="hold" nodeType="clickPar">
                      <p:stCondLst>
                        <p:cond delay="indefinite"/>
                      </p:stCondLst>
                      <p:childTnLst>
                        <p:par>
                          <p:cTn id="131" fill="hold" nodeType="withGroup">
                            <p:stCondLst>
                              <p:cond delay="0"/>
                            </p:stCondLst>
                            <p:childTnLst>
                              <p:par>
                                <p:cTn id="132" presetID="22" presetClass="entr" presetSubtype="1" fill="hold" nodeType="clickEffect">
                                  <p:stCondLst>
                                    <p:cond delay="0"/>
                                  </p:stCondLst>
                                  <p:childTnLst>
                                    <p:set>
                                      <p:cBhvr>
                                        <p:cTn id="133" dur="1" fill="hold">
                                          <p:stCondLst>
                                            <p:cond delay="0"/>
                                          </p:stCondLst>
                                        </p:cTn>
                                        <p:tgtEl>
                                          <p:spTgt spid="38217">
                                            <p:txEl>
                                              <p:pRg st="3" end="3"/>
                                            </p:txEl>
                                          </p:spTgt>
                                        </p:tgtEl>
                                        <p:attrNameLst>
                                          <p:attrName>style.visibility</p:attrName>
                                        </p:attrNameLst>
                                      </p:cBhvr>
                                      <p:to>
                                        <p:strVal val="visible"/>
                                      </p:to>
                                    </p:set>
                                    <p:animEffect transition="in" filter="wipe(up)">
                                      <p:cBhvr>
                                        <p:cTn id="134" dur="500"/>
                                        <p:tgtEl>
                                          <p:spTgt spid="3821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117" grpId="0"/>
      <p:bldP spid="38120" grpId="0"/>
      <p:bldP spid="38146" grpId="0" animBg="1"/>
      <p:bldP spid="38147" grpId="0"/>
      <p:bldP spid="38158" grpId="0"/>
      <p:bldP spid="38215" grpId="0"/>
      <p:bldP spid="38216" grpId="0"/>
      <p:bldP spid="3813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068" name="Text Box 156">
            <a:extLst>
              <a:ext uri="{FF2B5EF4-FFF2-40B4-BE49-F238E27FC236}">
                <a16:creationId xmlns:a16="http://schemas.microsoft.com/office/drawing/2014/main" id="{1A565D35-1486-400A-B4A0-5B9105965A3D}"/>
              </a:ext>
            </a:extLst>
          </p:cNvPr>
          <p:cNvSpPr txBox="1">
            <a:spLocks noChangeArrowheads="1"/>
          </p:cNvSpPr>
          <p:nvPr/>
        </p:nvSpPr>
        <p:spPr bwMode="auto">
          <a:xfrm>
            <a:off x="152400" y="28575"/>
            <a:ext cx="59436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200" b="1">
                <a:solidFill>
                  <a:srgbClr val="FF66FF"/>
                </a:solidFill>
              </a:rPr>
              <a:t>Electric Potential due to an Electric Dipole:</a:t>
            </a:r>
          </a:p>
        </p:txBody>
      </p:sp>
      <p:sp>
        <p:nvSpPr>
          <p:cNvPr id="39069" name="Line 157">
            <a:extLst>
              <a:ext uri="{FF2B5EF4-FFF2-40B4-BE49-F238E27FC236}">
                <a16:creationId xmlns:a16="http://schemas.microsoft.com/office/drawing/2014/main" id="{51D75A22-2B3D-4936-B70A-54C542700ABB}"/>
              </a:ext>
            </a:extLst>
          </p:cNvPr>
          <p:cNvSpPr>
            <a:spLocks noChangeShapeType="1"/>
          </p:cNvSpPr>
          <p:nvPr/>
        </p:nvSpPr>
        <p:spPr bwMode="auto">
          <a:xfrm>
            <a:off x="7162800" y="2209800"/>
            <a:ext cx="990600" cy="0"/>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39215" name="Group 303">
            <a:extLst>
              <a:ext uri="{FF2B5EF4-FFF2-40B4-BE49-F238E27FC236}">
                <a16:creationId xmlns:a16="http://schemas.microsoft.com/office/drawing/2014/main" id="{C93432AA-AE14-4131-9CA1-32B03DD0E3C4}"/>
              </a:ext>
            </a:extLst>
          </p:cNvPr>
          <p:cNvGrpSpPr>
            <a:grpSpLocks/>
          </p:cNvGrpSpPr>
          <p:nvPr/>
        </p:nvGrpSpPr>
        <p:grpSpPr bwMode="auto">
          <a:xfrm>
            <a:off x="4953000" y="2881313"/>
            <a:ext cx="2133600" cy="395287"/>
            <a:chOff x="3120" y="1815"/>
            <a:chExt cx="1344" cy="249"/>
          </a:xfrm>
        </p:grpSpPr>
        <p:sp>
          <p:nvSpPr>
            <p:cNvPr id="17485" name="Line 159">
              <a:extLst>
                <a:ext uri="{FF2B5EF4-FFF2-40B4-BE49-F238E27FC236}">
                  <a16:creationId xmlns:a16="http://schemas.microsoft.com/office/drawing/2014/main" id="{A03803D7-817B-4751-98DD-425AD7CB27DC}"/>
                </a:ext>
              </a:extLst>
            </p:cNvPr>
            <p:cNvSpPr>
              <a:spLocks noChangeShapeType="1"/>
            </p:cNvSpPr>
            <p:nvPr/>
          </p:nvSpPr>
          <p:spPr bwMode="auto">
            <a:xfrm>
              <a:off x="3744" y="1815"/>
              <a:ext cx="720" cy="0"/>
            </a:xfrm>
            <a:prstGeom prst="line">
              <a:avLst/>
            </a:prstGeom>
            <a:noFill/>
            <a:ln w="19050">
              <a:solidFill>
                <a:srgbClr val="FFFF99"/>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7486" name="Text Box 160">
              <a:extLst>
                <a:ext uri="{FF2B5EF4-FFF2-40B4-BE49-F238E27FC236}">
                  <a16:creationId xmlns:a16="http://schemas.microsoft.com/office/drawing/2014/main" id="{6FA534F2-CE56-4C2E-8289-BD4B3DC9FB97}"/>
                </a:ext>
              </a:extLst>
            </p:cNvPr>
            <p:cNvSpPr txBox="1">
              <a:spLocks noChangeArrowheads="1"/>
            </p:cNvSpPr>
            <p:nvPr/>
          </p:nvSpPr>
          <p:spPr bwMode="auto">
            <a:xfrm>
              <a:off x="3984" y="1824"/>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99"/>
                  </a:solidFill>
                  <a:latin typeface="ItalicT" pitchFamily="2" charset="0"/>
                </a:rPr>
                <a:t>l</a:t>
              </a:r>
            </a:p>
          </p:txBody>
        </p:sp>
        <p:sp>
          <p:nvSpPr>
            <p:cNvPr id="17487" name="Line 161">
              <a:extLst>
                <a:ext uri="{FF2B5EF4-FFF2-40B4-BE49-F238E27FC236}">
                  <a16:creationId xmlns:a16="http://schemas.microsoft.com/office/drawing/2014/main" id="{18340E96-C63C-4104-90A5-7086BACEDC27}"/>
                </a:ext>
              </a:extLst>
            </p:cNvPr>
            <p:cNvSpPr>
              <a:spLocks noChangeShapeType="1"/>
            </p:cNvSpPr>
            <p:nvPr/>
          </p:nvSpPr>
          <p:spPr bwMode="auto">
            <a:xfrm>
              <a:off x="3120" y="1815"/>
              <a:ext cx="672" cy="0"/>
            </a:xfrm>
            <a:prstGeom prst="line">
              <a:avLst/>
            </a:prstGeom>
            <a:noFill/>
            <a:ln w="19050">
              <a:solidFill>
                <a:srgbClr val="FFFF99"/>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7488" name="Text Box 162">
              <a:extLst>
                <a:ext uri="{FF2B5EF4-FFF2-40B4-BE49-F238E27FC236}">
                  <a16:creationId xmlns:a16="http://schemas.microsoft.com/office/drawing/2014/main" id="{530CA6BE-6525-40CD-9095-033158F60364}"/>
                </a:ext>
              </a:extLst>
            </p:cNvPr>
            <p:cNvSpPr txBox="1">
              <a:spLocks noChangeArrowheads="1"/>
            </p:cNvSpPr>
            <p:nvPr/>
          </p:nvSpPr>
          <p:spPr bwMode="auto">
            <a:xfrm>
              <a:off x="3408" y="1833"/>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99"/>
                  </a:solidFill>
                  <a:latin typeface="ItalicT" pitchFamily="2" charset="0"/>
                </a:rPr>
                <a:t>l</a:t>
              </a:r>
            </a:p>
          </p:txBody>
        </p:sp>
      </p:grpSp>
      <p:grpSp>
        <p:nvGrpSpPr>
          <p:cNvPr id="39075" name="Group 163">
            <a:extLst>
              <a:ext uri="{FF2B5EF4-FFF2-40B4-BE49-F238E27FC236}">
                <a16:creationId xmlns:a16="http://schemas.microsoft.com/office/drawing/2014/main" id="{AA4877B0-F737-4119-9B7B-D8916F054CBC}"/>
              </a:ext>
            </a:extLst>
          </p:cNvPr>
          <p:cNvGrpSpPr>
            <a:grpSpLocks/>
          </p:cNvGrpSpPr>
          <p:nvPr/>
        </p:nvGrpSpPr>
        <p:grpSpPr bwMode="auto">
          <a:xfrm>
            <a:off x="5943600" y="3138488"/>
            <a:ext cx="2209800" cy="366712"/>
            <a:chOff x="3552" y="2640"/>
            <a:chExt cx="1392" cy="231"/>
          </a:xfrm>
        </p:grpSpPr>
        <p:sp>
          <p:nvSpPr>
            <p:cNvPr id="17483" name="Line 164">
              <a:extLst>
                <a:ext uri="{FF2B5EF4-FFF2-40B4-BE49-F238E27FC236}">
                  <a16:creationId xmlns:a16="http://schemas.microsoft.com/office/drawing/2014/main" id="{2D0D2B71-BBA2-4035-8AF9-4945A863BFDB}"/>
                </a:ext>
              </a:extLst>
            </p:cNvPr>
            <p:cNvSpPr>
              <a:spLocks noChangeShapeType="1"/>
            </p:cNvSpPr>
            <p:nvPr/>
          </p:nvSpPr>
          <p:spPr bwMode="auto">
            <a:xfrm>
              <a:off x="3552" y="2697"/>
              <a:ext cx="1392" cy="0"/>
            </a:xfrm>
            <a:prstGeom prst="line">
              <a:avLst/>
            </a:prstGeom>
            <a:noFill/>
            <a:ln w="28575">
              <a:solidFill>
                <a:srgbClr val="66FF33"/>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7484" name="Text Box 165">
              <a:extLst>
                <a:ext uri="{FF2B5EF4-FFF2-40B4-BE49-F238E27FC236}">
                  <a16:creationId xmlns:a16="http://schemas.microsoft.com/office/drawing/2014/main" id="{EC675D20-0DF1-4B1D-85D4-F2B09D735023}"/>
                </a:ext>
              </a:extLst>
            </p:cNvPr>
            <p:cNvSpPr txBox="1">
              <a:spLocks noChangeArrowheads="1"/>
            </p:cNvSpPr>
            <p:nvPr/>
          </p:nvSpPr>
          <p:spPr bwMode="auto">
            <a:xfrm>
              <a:off x="4176" y="2640"/>
              <a:ext cx="14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33"/>
                  </a:solidFill>
                </a:rPr>
                <a:t>x</a:t>
              </a:r>
            </a:p>
          </p:txBody>
        </p:sp>
      </p:grpSp>
      <p:grpSp>
        <p:nvGrpSpPr>
          <p:cNvPr id="39080" name="Group 168">
            <a:extLst>
              <a:ext uri="{FF2B5EF4-FFF2-40B4-BE49-F238E27FC236}">
                <a16:creationId xmlns:a16="http://schemas.microsoft.com/office/drawing/2014/main" id="{414B3E27-BE3B-4F88-9CD1-A9EB8EAFCE68}"/>
              </a:ext>
            </a:extLst>
          </p:cNvPr>
          <p:cNvGrpSpPr>
            <a:grpSpLocks/>
          </p:cNvGrpSpPr>
          <p:nvPr/>
        </p:nvGrpSpPr>
        <p:grpSpPr bwMode="auto">
          <a:xfrm>
            <a:off x="8001000" y="2165350"/>
            <a:ext cx="304800" cy="457200"/>
            <a:chOff x="4848" y="2112"/>
            <a:chExt cx="192" cy="288"/>
          </a:xfrm>
        </p:grpSpPr>
        <p:sp>
          <p:nvSpPr>
            <p:cNvPr id="17481" name="Text Box 169">
              <a:extLst>
                <a:ext uri="{FF2B5EF4-FFF2-40B4-BE49-F238E27FC236}">
                  <a16:creationId xmlns:a16="http://schemas.microsoft.com/office/drawing/2014/main" id="{02B827D1-BAF0-4F08-AD43-A37DAB8C2985}"/>
                </a:ext>
              </a:extLst>
            </p:cNvPr>
            <p:cNvSpPr txBox="1">
              <a:spLocks noChangeArrowheads="1"/>
            </p:cNvSpPr>
            <p:nvPr/>
          </p:nvSpPr>
          <p:spPr bwMode="auto">
            <a:xfrm>
              <a:off x="4848" y="2169"/>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CCFF"/>
                  </a:solidFill>
                </a:rPr>
                <a:t>P</a:t>
              </a:r>
              <a:endParaRPr lang="en-US" altLang="en-US" sz="1800">
                <a:solidFill>
                  <a:srgbClr val="FFCCFF"/>
                </a:solidFill>
              </a:endParaRPr>
            </a:p>
          </p:txBody>
        </p:sp>
        <p:sp>
          <p:nvSpPr>
            <p:cNvPr id="17482" name="Oval 170">
              <a:extLst>
                <a:ext uri="{FF2B5EF4-FFF2-40B4-BE49-F238E27FC236}">
                  <a16:creationId xmlns:a16="http://schemas.microsoft.com/office/drawing/2014/main" id="{1D520C67-068B-41A5-A625-8BDB94D4C3FC}"/>
                </a:ext>
              </a:extLst>
            </p:cNvPr>
            <p:cNvSpPr>
              <a:spLocks noChangeArrowheads="1"/>
            </p:cNvSpPr>
            <p:nvPr/>
          </p:nvSpPr>
          <p:spPr bwMode="auto">
            <a:xfrm>
              <a:off x="4944" y="2112"/>
              <a:ext cx="48" cy="48"/>
            </a:xfrm>
            <a:prstGeom prst="ellipse">
              <a:avLst/>
            </a:prstGeom>
            <a:solidFill>
              <a:srgbClr val="FF0000"/>
            </a:solidFill>
            <a:ln>
              <a:noFill/>
            </a:ln>
            <a:effectLst/>
            <a:extLst>
              <a:ext uri="{91240B29-F687-4F45-9708-019B960494DF}">
                <a14:hiddenLine xmlns:a14="http://schemas.microsoft.com/office/drawing/2010/main" w="9525">
                  <a:solidFill>
                    <a:srgbClr val="FFFF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39084" name="Oval 172">
            <a:extLst>
              <a:ext uri="{FF2B5EF4-FFF2-40B4-BE49-F238E27FC236}">
                <a16:creationId xmlns:a16="http://schemas.microsoft.com/office/drawing/2014/main" id="{09D52C8B-6E3E-431B-81F7-1CB26FD4292C}"/>
              </a:ext>
            </a:extLst>
          </p:cNvPr>
          <p:cNvSpPr>
            <a:spLocks noChangeArrowheads="1"/>
          </p:cNvSpPr>
          <p:nvPr/>
        </p:nvSpPr>
        <p:spPr bwMode="auto">
          <a:xfrm>
            <a:off x="4876800" y="2133600"/>
            <a:ext cx="152400" cy="152400"/>
          </a:xfrm>
          <a:prstGeom prst="ellipse">
            <a:avLst/>
          </a:prstGeom>
          <a:solidFill>
            <a:srgbClr val="66FF33"/>
          </a:solidFill>
          <a:ln>
            <a:noFill/>
          </a:ln>
          <a:effectLst/>
          <a:extLst>
            <a:ext uri="{91240B29-F687-4F45-9708-019B960494DF}">
              <a14:hiddenLine xmlns:a14="http://schemas.microsoft.com/office/drawing/2010/main" w="9525">
                <a:solidFill>
                  <a:srgbClr val="66FF33"/>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085" name="Oval 173">
            <a:extLst>
              <a:ext uri="{FF2B5EF4-FFF2-40B4-BE49-F238E27FC236}">
                <a16:creationId xmlns:a16="http://schemas.microsoft.com/office/drawing/2014/main" id="{6AD0FA12-5816-4AA6-944A-9457C0264A6B}"/>
              </a:ext>
            </a:extLst>
          </p:cNvPr>
          <p:cNvSpPr>
            <a:spLocks noChangeArrowheads="1"/>
          </p:cNvSpPr>
          <p:nvPr/>
        </p:nvSpPr>
        <p:spPr bwMode="auto">
          <a:xfrm>
            <a:off x="7010400" y="2133600"/>
            <a:ext cx="152400" cy="152400"/>
          </a:xfrm>
          <a:prstGeom prst="ellipse">
            <a:avLst/>
          </a:prstGeom>
          <a:solidFill>
            <a:srgbClr val="66FF33"/>
          </a:solidFill>
          <a:ln>
            <a:noFill/>
          </a:ln>
          <a:effectLst/>
          <a:extLst>
            <a:ext uri="{91240B29-F687-4F45-9708-019B960494DF}">
              <a14:hiddenLine xmlns:a14="http://schemas.microsoft.com/office/drawing/2010/main" w="9525">
                <a:solidFill>
                  <a:srgbClr val="66FF33"/>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086" name="Line 174">
            <a:extLst>
              <a:ext uri="{FF2B5EF4-FFF2-40B4-BE49-F238E27FC236}">
                <a16:creationId xmlns:a16="http://schemas.microsoft.com/office/drawing/2014/main" id="{98E2C67A-3938-4221-B99A-BC22A4C6C709}"/>
              </a:ext>
            </a:extLst>
          </p:cNvPr>
          <p:cNvSpPr>
            <a:spLocks noChangeShapeType="1"/>
          </p:cNvSpPr>
          <p:nvPr/>
        </p:nvSpPr>
        <p:spPr bwMode="auto">
          <a:xfrm>
            <a:off x="5029200" y="2209800"/>
            <a:ext cx="1981200" cy="0"/>
          </a:xfrm>
          <a:prstGeom prst="line">
            <a:avLst/>
          </a:prstGeom>
          <a:noFill/>
          <a:ln w="28575">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9087" name="Rectangle 175">
            <a:extLst>
              <a:ext uri="{FF2B5EF4-FFF2-40B4-BE49-F238E27FC236}">
                <a16:creationId xmlns:a16="http://schemas.microsoft.com/office/drawing/2014/main" id="{F0CAF3A1-AD2C-4683-86EF-3A964EBF13A5}"/>
              </a:ext>
            </a:extLst>
          </p:cNvPr>
          <p:cNvSpPr>
            <a:spLocks noChangeArrowheads="1"/>
          </p:cNvSpPr>
          <p:nvPr/>
        </p:nvSpPr>
        <p:spPr bwMode="auto">
          <a:xfrm>
            <a:off x="6946900" y="2224088"/>
            <a:ext cx="5207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00"/>
                </a:solidFill>
              </a:rPr>
              <a:t>+ q</a:t>
            </a:r>
            <a:endParaRPr lang="el-GR" altLang="en-US" sz="1800" b="1" baseline="-25000">
              <a:solidFill>
                <a:srgbClr val="FF9900"/>
              </a:solidFill>
            </a:endParaRPr>
          </a:p>
        </p:txBody>
      </p:sp>
      <p:sp>
        <p:nvSpPr>
          <p:cNvPr id="39088" name="Rectangle 176">
            <a:extLst>
              <a:ext uri="{FF2B5EF4-FFF2-40B4-BE49-F238E27FC236}">
                <a16:creationId xmlns:a16="http://schemas.microsoft.com/office/drawing/2014/main" id="{8220F69F-46F3-43DB-A57F-CF2F2100FB8E}"/>
              </a:ext>
            </a:extLst>
          </p:cNvPr>
          <p:cNvSpPr>
            <a:spLocks noChangeArrowheads="1"/>
          </p:cNvSpPr>
          <p:nvPr/>
        </p:nvSpPr>
        <p:spPr bwMode="auto">
          <a:xfrm>
            <a:off x="4724400" y="2224088"/>
            <a:ext cx="463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00"/>
                </a:solidFill>
              </a:rPr>
              <a:t>- q</a:t>
            </a:r>
            <a:endParaRPr lang="el-GR" altLang="en-US" sz="1800" b="1" baseline="-25000">
              <a:solidFill>
                <a:srgbClr val="FF9900"/>
              </a:solidFill>
            </a:endParaRPr>
          </a:p>
        </p:txBody>
      </p:sp>
      <p:grpSp>
        <p:nvGrpSpPr>
          <p:cNvPr id="39213" name="Group 301">
            <a:extLst>
              <a:ext uri="{FF2B5EF4-FFF2-40B4-BE49-F238E27FC236}">
                <a16:creationId xmlns:a16="http://schemas.microsoft.com/office/drawing/2014/main" id="{BBD56B92-F9E5-431E-8DE7-0DDDB42B462D}"/>
              </a:ext>
            </a:extLst>
          </p:cNvPr>
          <p:cNvGrpSpPr>
            <a:grpSpLocks/>
          </p:cNvGrpSpPr>
          <p:nvPr/>
        </p:nvGrpSpPr>
        <p:grpSpPr bwMode="auto">
          <a:xfrm>
            <a:off x="5562600" y="2438400"/>
            <a:ext cx="1066800" cy="366713"/>
            <a:chOff x="3504" y="1545"/>
            <a:chExt cx="672" cy="231"/>
          </a:xfrm>
        </p:grpSpPr>
        <p:sp>
          <p:nvSpPr>
            <p:cNvPr id="17477" name="Line 177">
              <a:extLst>
                <a:ext uri="{FF2B5EF4-FFF2-40B4-BE49-F238E27FC236}">
                  <a16:creationId xmlns:a16="http://schemas.microsoft.com/office/drawing/2014/main" id="{6C61D429-84F8-4C34-9665-6E218E819B89}"/>
                </a:ext>
              </a:extLst>
            </p:cNvPr>
            <p:cNvSpPr>
              <a:spLocks noChangeShapeType="1"/>
            </p:cNvSpPr>
            <p:nvPr/>
          </p:nvSpPr>
          <p:spPr bwMode="auto">
            <a:xfrm>
              <a:off x="3744" y="1680"/>
              <a:ext cx="432" cy="0"/>
            </a:xfrm>
            <a:prstGeom prst="line">
              <a:avLst/>
            </a:prstGeom>
            <a:noFill/>
            <a:ln w="38100">
              <a:solidFill>
                <a:srgbClr val="66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17478" name="Group 178">
              <a:extLst>
                <a:ext uri="{FF2B5EF4-FFF2-40B4-BE49-F238E27FC236}">
                  <a16:creationId xmlns:a16="http://schemas.microsoft.com/office/drawing/2014/main" id="{1ADBA81B-A835-431F-9EAA-8B394273868B}"/>
                </a:ext>
              </a:extLst>
            </p:cNvPr>
            <p:cNvGrpSpPr>
              <a:grpSpLocks/>
            </p:cNvGrpSpPr>
            <p:nvPr/>
          </p:nvGrpSpPr>
          <p:grpSpPr bwMode="auto">
            <a:xfrm>
              <a:off x="3504" y="1545"/>
              <a:ext cx="240" cy="231"/>
              <a:chOff x="2832" y="1536"/>
              <a:chExt cx="240" cy="231"/>
            </a:xfrm>
          </p:grpSpPr>
          <p:sp>
            <p:nvSpPr>
              <p:cNvPr id="17479" name="Text Box 179">
                <a:extLst>
                  <a:ext uri="{FF2B5EF4-FFF2-40B4-BE49-F238E27FC236}">
                    <a16:creationId xmlns:a16="http://schemas.microsoft.com/office/drawing/2014/main" id="{92F6290F-9A85-47A9-BE48-1048B38D010C}"/>
                  </a:ext>
                </a:extLst>
              </p:cNvPr>
              <p:cNvSpPr txBox="1">
                <a:spLocks noChangeArrowheads="1"/>
              </p:cNvSpPr>
              <p:nvPr/>
            </p:nvSpPr>
            <p:spPr bwMode="auto">
              <a:xfrm>
                <a:off x="2832" y="1536"/>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FF"/>
                    </a:solidFill>
                  </a:rPr>
                  <a:t>p</a:t>
                </a:r>
                <a:endParaRPr lang="en-US" altLang="en-US" sz="1800" b="1" baseline="-25000">
                  <a:solidFill>
                    <a:srgbClr val="66FFFF"/>
                  </a:solidFill>
                </a:endParaRPr>
              </a:p>
            </p:txBody>
          </p:sp>
          <p:sp>
            <p:nvSpPr>
              <p:cNvPr id="17480" name="Line 180">
                <a:extLst>
                  <a:ext uri="{FF2B5EF4-FFF2-40B4-BE49-F238E27FC236}">
                    <a16:creationId xmlns:a16="http://schemas.microsoft.com/office/drawing/2014/main" id="{C7FAEF9A-807F-4C9C-9885-4B5C7436900D}"/>
                  </a:ext>
                </a:extLst>
              </p:cNvPr>
              <p:cNvSpPr>
                <a:spLocks noChangeShapeType="1"/>
              </p:cNvSpPr>
              <p:nvPr/>
            </p:nvSpPr>
            <p:spPr bwMode="auto">
              <a:xfrm>
                <a:off x="2880" y="1575"/>
                <a:ext cx="144" cy="0"/>
              </a:xfrm>
              <a:prstGeom prst="line">
                <a:avLst/>
              </a:prstGeom>
              <a:noFill/>
              <a:ln w="12700">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sp>
        <p:nvSpPr>
          <p:cNvPr id="39093" name="Text Box 181">
            <a:extLst>
              <a:ext uri="{FF2B5EF4-FFF2-40B4-BE49-F238E27FC236}">
                <a16:creationId xmlns:a16="http://schemas.microsoft.com/office/drawing/2014/main" id="{6E300093-FD7D-4BDA-8544-26A14C51CE46}"/>
              </a:ext>
            </a:extLst>
          </p:cNvPr>
          <p:cNvSpPr txBox="1">
            <a:spLocks noChangeArrowheads="1"/>
          </p:cNvSpPr>
          <p:nvPr/>
        </p:nvSpPr>
        <p:spPr bwMode="auto">
          <a:xfrm>
            <a:off x="4648200" y="1828800"/>
            <a:ext cx="381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CCFF"/>
                </a:solidFill>
              </a:rPr>
              <a:t>A</a:t>
            </a:r>
            <a:endParaRPr lang="en-US" altLang="en-US" sz="1800">
              <a:solidFill>
                <a:srgbClr val="FFCCFF"/>
              </a:solidFill>
            </a:endParaRPr>
          </a:p>
        </p:txBody>
      </p:sp>
      <p:sp>
        <p:nvSpPr>
          <p:cNvPr id="39094" name="Text Box 182">
            <a:extLst>
              <a:ext uri="{FF2B5EF4-FFF2-40B4-BE49-F238E27FC236}">
                <a16:creationId xmlns:a16="http://schemas.microsoft.com/office/drawing/2014/main" id="{353C483C-831D-4253-8BD3-E6D33FC421AB}"/>
              </a:ext>
            </a:extLst>
          </p:cNvPr>
          <p:cNvSpPr txBox="1">
            <a:spLocks noChangeArrowheads="1"/>
          </p:cNvSpPr>
          <p:nvPr/>
        </p:nvSpPr>
        <p:spPr bwMode="auto">
          <a:xfrm>
            <a:off x="7010400" y="1828800"/>
            <a:ext cx="381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CCFF"/>
                </a:solidFill>
              </a:rPr>
              <a:t>B</a:t>
            </a:r>
            <a:endParaRPr lang="en-US" altLang="en-US" sz="1800">
              <a:solidFill>
                <a:srgbClr val="FFCCFF"/>
              </a:solidFill>
            </a:endParaRPr>
          </a:p>
        </p:txBody>
      </p:sp>
      <p:sp>
        <p:nvSpPr>
          <p:cNvPr id="39102" name="Rectangle 190">
            <a:extLst>
              <a:ext uri="{FF2B5EF4-FFF2-40B4-BE49-F238E27FC236}">
                <a16:creationId xmlns:a16="http://schemas.microsoft.com/office/drawing/2014/main" id="{A272591E-05D2-44EF-9F06-91E64FCBA5B8}"/>
              </a:ext>
            </a:extLst>
          </p:cNvPr>
          <p:cNvSpPr>
            <a:spLocks noChangeArrowheads="1"/>
          </p:cNvSpPr>
          <p:nvPr/>
        </p:nvSpPr>
        <p:spPr bwMode="auto">
          <a:xfrm>
            <a:off x="4572000" y="1371600"/>
            <a:ext cx="4114800" cy="2133600"/>
          </a:xfrm>
          <a:prstGeom prst="rect">
            <a:avLst/>
          </a:prstGeom>
          <a:noFill/>
          <a:ln w="28575">
            <a:solidFill>
              <a:srgbClr val="CC00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103" name="Rectangle 191">
            <a:extLst>
              <a:ext uri="{FF2B5EF4-FFF2-40B4-BE49-F238E27FC236}">
                <a16:creationId xmlns:a16="http://schemas.microsoft.com/office/drawing/2014/main" id="{1E4B1CBE-461D-4CFE-8B33-EFB68532EBFC}"/>
              </a:ext>
            </a:extLst>
          </p:cNvPr>
          <p:cNvSpPr>
            <a:spLocks noChangeArrowheads="1"/>
          </p:cNvSpPr>
          <p:nvPr/>
        </p:nvSpPr>
        <p:spPr bwMode="auto">
          <a:xfrm>
            <a:off x="7924800" y="1828800"/>
            <a:ext cx="6858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600" b="1">
                <a:solidFill>
                  <a:srgbClr val="66FF33"/>
                </a:solidFill>
              </a:rPr>
              <a:t>+1 C</a:t>
            </a:r>
            <a:endParaRPr lang="en-US" altLang="en-US" sz="1600" b="1" baseline="-25000">
              <a:solidFill>
                <a:srgbClr val="66FF33"/>
              </a:solidFill>
            </a:endParaRPr>
          </a:p>
        </p:txBody>
      </p:sp>
      <p:grpSp>
        <p:nvGrpSpPr>
          <p:cNvPr id="39216" name="Group 304">
            <a:extLst>
              <a:ext uri="{FF2B5EF4-FFF2-40B4-BE49-F238E27FC236}">
                <a16:creationId xmlns:a16="http://schemas.microsoft.com/office/drawing/2014/main" id="{1AAC799B-E6C6-494C-888A-972CF5EB8F3F}"/>
              </a:ext>
            </a:extLst>
          </p:cNvPr>
          <p:cNvGrpSpPr>
            <a:grpSpLocks/>
          </p:cNvGrpSpPr>
          <p:nvPr/>
        </p:nvGrpSpPr>
        <p:grpSpPr bwMode="auto">
          <a:xfrm>
            <a:off x="228600" y="1066800"/>
            <a:ext cx="2514600" cy="838200"/>
            <a:chOff x="144" y="672"/>
            <a:chExt cx="1584" cy="528"/>
          </a:xfrm>
        </p:grpSpPr>
        <p:sp>
          <p:nvSpPr>
            <p:cNvPr id="17470" name="Rectangle 197">
              <a:extLst>
                <a:ext uri="{FF2B5EF4-FFF2-40B4-BE49-F238E27FC236}">
                  <a16:creationId xmlns:a16="http://schemas.microsoft.com/office/drawing/2014/main" id="{48D0AF1E-8324-4CFD-8FB7-7BFF62817458}"/>
                </a:ext>
              </a:extLst>
            </p:cNvPr>
            <p:cNvSpPr>
              <a:spLocks noChangeArrowheads="1"/>
            </p:cNvSpPr>
            <p:nvPr/>
          </p:nvSpPr>
          <p:spPr bwMode="auto">
            <a:xfrm>
              <a:off x="1248" y="672"/>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CCCC"/>
                  </a:solidFill>
                </a:rPr>
                <a:t> q</a:t>
              </a:r>
              <a:endParaRPr lang="en-US" altLang="en-US" sz="1800" b="1" baseline="-25000">
                <a:solidFill>
                  <a:srgbClr val="FFCCCC"/>
                </a:solidFill>
              </a:endParaRPr>
            </a:p>
          </p:txBody>
        </p:sp>
        <p:grpSp>
          <p:nvGrpSpPr>
            <p:cNvPr id="17471" name="Group 211">
              <a:extLst>
                <a:ext uri="{FF2B5EF4-FFF2-40B4-BE49-F238E27FC236}">
                  <a16:creationId xmlns:a16="http://schemas.microsoft.com/office/drawing/2014/main" id="{70EF1651-EE62-45CD-831E-CB16E105F5D7}"/>
                </a:ext>
              </a:extLst>
            </p:cNvPr>
            <p:cNvGrpSpPr>
              <a:grpSpLocks/>
            </p:cNvGrpSpPr>
            <p:nvPr/>
          </p:nvGrpSpPr>
          <p:grpSpPr bwMode="auto">
            <a:xfrm>
              <a:off x="144" y="720"/>
              <a:ext cx="1584" cy="480"/>
              <a:chOff x="192" y="432"/>
              <a:chExt cx="1584" cy="480"/>
            </a:xfrm>
          </p:grpSpPr>
          <p:sp>
            <p:nvSpPr>
              <p:cNvPr id="17472" name="Text Box 195">
                <a:extLst>
                  <a:ext uri="{FF2B5EF4-FFF2-40B4-BE49-F238E27FC236}">
                    <a16:creationId xmlns:a16="http://schemas.microsoft.com/office/drawing/2014/main" id="{BE215A7B-489A-40FF-8BEE-B6F08FBB080C}"/>
                  </a:ext>
                </a:extLst>
              </p:cNvPr>
              <p:cNvSpPr txBox="1">
                <a:spLocks noChangeArrowheads="1"/>
              </p:cNvSpPr>
              <p:nvPr/>
            </p:nvSpPr>
            <p:spPr bwMode="auto">
              <a:xfrm>
                <a:off x="192" y="537"/>
                <a:ext cx="67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CCCC"/>
                    </a:solidFill>
                  </a:rPr>
                  <a:t>V</a:t>
                </a:r>
                <a:r>
                  <a:rPr lang="en-US" altLang="en-US" sz="1800" b="1" baseline="-25000">
                    <a:solidFill>
                      <a:srgbClr val="FFCCCC"/>
                    </a:solidFill>
                  </a:rPr>
                  <a:t>P </a:t>
                </a:r>
                <a:r>
                  <a:rPr lang="en-US" altLang="en-US" sz="1800" b="1" baseline="-56000">
                    <a:solidFill>
                      <a:srgbClr val="FFCCCC"/>
                    </a:solidFill>
                  </a:rPr>
                  <a:t>q+</a:t>
                </a:r>
                <a:r>
                  <a:rPr lang="en-US" altLang="en-US" sz="1800" b="1">
                    <a:solidFill>
                      <a:srgbClr val="FFCCCC"/>
                    </a:solidFill>
                  </a:rPr>
                  <a:t>  =</a:t>
                </a:r>
                <a:endParaRPr lang="en-US" altLang="en-US" sz="1800" b="1">
                  <a:solidFill>
                    <a:srgbClr val="FFCCCC"/>
                  </a:solidFill>
                  <a:cs typeface="Arial" panose="020B0604020202020204" pitchFamily="34" charset="0"/>
                </a:endParaRPr>
              </a:p>
            </p:txBody>
          </p:sp>
          <p:sp>
            <p:nvSpPr>
              <p:cNvPr id="17473" name="Rectangle 198">
                <a:extLst>
                  <a:ext uri="{FF2B5EF4-FFF2-40B4-BE49-F238E27FC236}">
                    <a16:creationId xmlns:a16="http://schemas.microsoft.com/office/drawing/2014/main" id="{276F6823-BE3E-43F5-BF2E-04F9979445F2}"/>
                  </a:ext>
                </a:extLst>
              </p:cNvPr>
              <p:cNvSpPr>
                <a:spLocks noChangeArrowheads="1"/>
              </p:cNvSpPr>
              <p:nvPr/>
            </p:nvSpPr>
            <p:spPr bwMode="auto">
              <a:xfrm>
                <a:off x="773" y="681"/>
                <a:ext cx="1003"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CCCC"/>
                    </a:solidFill>
                  </a:rPr>
                  <a:t>4</a:t>
                </a:r>
                <a:r>
                  <a:rPr lang="el-GR" altLang="en-US" sz="1800" b="1">
                    <a:solidFill>
                      <a:srgbClr val="FFCCCC"/>
                    </a:solidFill>
                    <a:cs typeface="Arial" panose="020B0604020202020204" pitchFamily="34" charset="0"/>
                  </a:rPr>
                  <a:t>πε</a:t>
                </a:r>
                <a:r>
                  <a:rPr lang="en-US" altLang="en-US" sz="1800" b="1" baseline="-25000">
                    <a:solidFill>
                      <a:srgbClr val="FFCCCC"/>
                    </a:solidFill>
                    <a:cs typeface="Arial" panose="020B0604020202020204" pitchFamily="34" charset="0"/>
                  </a:rPr>
                  <a:t>0</a:t>
                </a:r>
                <a:r>
                  <a:rPr lang="en-US" altLang="en-US" sz="1800" b="1">
                    <a:solidFill>
                      <a:srgbClr val="FFCCCC"/>
                    </a:solidFill>
                    <a:cs typeface="Arial" panose="020B0604020202020204" pitchFamily="34" charset="0"/>
                  </a:rPr>
                  <a:t>   (x – </a:t>
                </a:r>
                <a:r>
                  <a:rPr lang="en-US" altLang="en-US" sz="1800" b="1">
                    <a:solidFill>
                      <a:srgbClr val="FFCCCC"/>
                    </a:solidFill>
                    <a:latin typeface="ItalicC" pitchFamily="2" charset="0"/>
                    <a:cs typeface="Arial" panose="020B0604020202020204" pitchFamily="34" charset="0"/>
                  </a:rPr>
                  <a:t>l</a:t>
                </a:r>
                <a:r>
                  <a:rPr lang="en-US" altLang="en-US" sz="1800" b="1">
                    <a:solidFill>
                      <a:srgbClr val="FFCCCC"/>
                    </a:solidFill>
                    <a:cs typeface="Arial" panose="020B0604020202020204" pitchFamily="34" charset="0"/>
                  </a:rPr>
                  <a:t>)</a:t>
                </a:r>
                <a:endParaRPr lang="el-GR" altLang="en-US" sz="1800" b="1">
                  <a:solidFill>
                    <a:srgbClr val="FFCCCC"/>
                  </a:solidFill>
                  <a:cs typeface="Arial" panose="020B0604020202020204" pitchFamily="34" charset="0"/>
                </a:endParaRPr>
              </a:p>
            </p:txBody>
          </p:sp>
          <p:sp>
            <p:nvSpPr>
              <p:cNvPr id="17474" name="Line 199">
                <a:extLst>
                  <a:ext uri="{FF2B5EF4-FFF2-40B4-BE49-F238E27FC236}">
                    <a16:creationId xmlns:a16="http://schemas.microsoft.com/office/drawing/2014/main" id="{3738D273-E762-4755-A45E-1653D2D7D90D}"/>
                  </a:ext>
                </a:extLst>
              </p:cNvPr>
              <p:cNvSpPr>
                <a:spLocks noChangeShapeType="1"/>
              </p:cNvSpPr>
              <p:nvPr/>
            </p:nvSpPr>
            <p:spPr bwMode="auto">
              <a:xfrm>
                <a:off x="768" y="672"/>
                <a:ext cx="432" cy="0"/>
              </a:xfrm>
              <a:prstGeom prst="line">
                <a:avLst/>
              </a:prstGeom>
              <a:noFill/>
              <a:ln w="19050">
                <a:solidFill>
                  <a:srgbClr val="FFCC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7475" name="Rectangle 200">
                <a:extLst>
                  <a:ext uri="{FF2B5EF4-FFF2-40B4-BE49-F238E27FC236}">
                    <a16:creationId xmlns:a16="http://schemas.microsoft.com/office/drawing/2014/main" id="{02132BEF-6147-4846-A8ED-D93024693583}"/>
                  </a:ext>
                </a:extLst>
              </p:cNvPr>
              <p:cNvSpPr>
                <a:spLocks noChangeArrowheads="1"/>
              </p:cNvSpPr>
              <p:nvPr/>
            </p:nvSpPr>
            <p:spPr bwMode="auto">
              <a:xfrm>
                <a:off x="864" y="432"/>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CCCC"/>
                    </a:solidFill>
                  </a:rPr>
                  <a:t> 1</a:t>
                </a:r>
                <a:endParaRPr lang="en-US" altLang="en-US" sz="1800" b="1" baseline="-25000">
                  <a:solidFill>
                    <a:srgbClr val="FFCCCC"/>
                  </a:solidFill>
                </a:endParaRPr>
              </a:p>
            </p:txBody>
          </p:sp>
          <p:sp>
            <p:nvSpPr>
              <p:cNvPr id="17476" name="Line 201">
                <a:extLst>
                  <a:ext uri="{FF2B5EF4-FFF2-40B4-BE49-F238E27FC236}">
                    <a16:creationId xmlns:a16="http://schemas.microsoft.com/office/drawing/2014/main" id="{E2CA6970-2244-44BA-A205-4BF3F757A308}"/>
                  </a:ext>
                </a:extLst>
              </p:cNvPr>
              <p:cNvSpPr>
                <a:spLocks noChangeShapeType="1"/>
              </p:cNvSpPr>
              <p:nvPr/>
            </p:nvSpPr>
            <p:spPr bwMode="auto">
              <a:xfrm>
                <a:off x="1248" y="672"/>
                <a:ext cx="432" cy="0"/>
              </a:xfrm>
              <a:prstGeom prst="line">
                <a:avLst/>
              </a:prstGeom>
              <a:noFill/>
              <a:ln w="19050">
                <a:solidFill>
                  <a:srgbClr val="FFCC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sp>
        <p:nvSpPr>
          <p:cNvPr id="39131" name="Text Box 219">
            <a:extLst>
              <a:ext uri="{FF2B5EF4-FFF2-40B4-BE49-F238E27FC236}">
                <a16:creationId xmlns:a16="http://schemas.microsoft.com/office/drawing/2014/main" id="{CB12289C-E954-47EC-A66E-9D1CF786E56C}"/>
              </a:ext>
            </a:extLst>
          </p:cNvPr>
          <p:cNvSpPr txBox="1">
            <a:spLocks noChangeArrowheads="1"/>
          </p:cNvSpPr>
          <p:nvPr/>
        </p:nvSpPr>
        <p:spPr bwMode="auto">
          <a:xfrm>
            <a:off x="304800" y="3048000"/>
            <a:ext cx="2590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FF00"/>
                </a:solidFill>
              </a:rPr>
              <a:t>   V</a:t>
            </a:r>
            <a:r>
              <a:rPr lang="en-US" altLang="en-US" sz="1800" b="1" baseline="-25000">
                <a:solidFill>
                  <a:srgbClr val="00FF00"/>
                </a:solidFill>
              </a:rPr>
              <a:t>P</a:t>
            </a:r>
            <a:r>
              <a:rPr lang="en-US" altLang="en-US" sz="1800" b="1">
                <a:solidFill>
                  <a:srgbClr val="00FF00"/>
                </a:solidFill>
              </a:rPr>
              <a:t> =  V</a:t>
            </a:r>
            <a:r>
              <a:rPr lang="en-US" altLang="en-US" sz="1800" b="1" baseline="-25000">
                <a:solidFill>
                  <a:srgbClr val="00FF00"/>
                </a:solidFill>
              </a:rPr>
              <a:t>P </a:t>
            </a:r>
            <a:r>
              <a:rPr lang="en-US" altLang="en-US" sz="1800" b="1" baseline="-56000">
                <a:solidFill>
                  <a:srgbClr val="00FF00"/>
                </a:solidFill>
              </a:rPr>
              <a:t>q+</a:t>
            </a:r>
            <a:r>
              <a:rPr lang="en-US" altLang="en-US" sz="1800" b="1">
                <a:solidFill>
                  <a:srgbClr val="00FF00"/>
                </a:solidFill>
              </a:rPr>
              <a:t> +  V</a:t>
            </a:r>
            <a:r>
              <a:rPr lang="en-US" altLang="en-US" sz="1800" b="1" baseline="-25000">
                <a:solidFill>
                  <a:srgbClr val="00FF00"/>
                </a:solidFill>
              </a:rPr>
              <a:t>P</a:t>
            </a:r>
            <a:r>
              <a:rPr lang="en-US" altLang="en-US" sz="1800" b="1">
                <a:solidFill>
                  <a:srgbClr val="00FF00"/>
                </a:solidFill>
              </a:rPr>
              <a:t> </a:t>
            </a:r>
            <a:r>
              <a:rPr lang="en-US" altLang="en-US" sz="1800" b="1" baseline="-56000">
                <a:solidFill>
                  <a:srgbClr val="00FF00"/>
                </a:solidFill>
              </a:rPr>
              <a:t>q-</a:t>
            </a:r>
            <a:r>
              <a:rPr lang="en-US" altLang="en-US" sz="1800">
                <a:solidFill>
                  <a:srgbClr val="00FF00"/>
                </a:solidFill>
              </a:rPr>
              <a:t> </a:t>
            </a:r>
          </a:p>
        </p:txBody>
      </p:sp>
      <p:grpSp>
        <p:nvGrpSpPr>
          <p:cNvPr id="39133" name="Group 221">
            <a:extLst>
              <a:ext uri="{FF2B5EF4-FFF2-40B4-BE49-F238E27FC236}">
                <a16:creationId xmlns:a16="http://schemas.microsoft.com/office/drawing/2014/main" id="{B165A5EE-ECF9-4F21-972D-714661856D55}"/>
              </a:ext>
            </a:extLst>
          </p:cNvPr>
          <p:cNvGrpSpPr>
            <a:grpSpLocks/>
          </p:cNvGrpSpPr>
          <p:nvPr/>
        </p:nvGrpSpPr>
        <p:grpSpPr bwMode="auto">
          <a:xfrm>
            <a:off x="228600" y="1995488"/>
            <a:ext cx="2514600" cy="823912"/>
            <a:chOff x="192" y="969"/>
            <a:chExt cx="1584" cy="519"/>
          </a:xfrm>
        </p:grpSpPr>
        <p:sp>
          <p:nvSpPr>
            <p:cNvPr id="17464" name="Text Box 213">
              <a:extLst>
                <a:ext uri="{FF2B5EF4-FFF2-40B4-BE49-F238E27FC236}">
                  <a16:creationId xmlns:a16="http://schemas.microsoft.com/office/drawing/2014/main" id="{4ADC59B5-E83C-4104-ABAC-082F623CE7B7}"/>
                </a:ext>
              </a:extLst>
            </p:cNvPr>
            <p:cNvSpPr txBox="1">
              <a:spLocks noChangeArrowheads="1"/>
            </p:cNvSpPr>
            <p:nvPr/>
          </p:nvSpPr>
          <p:spPr bwMode="auto">
            <a:xfrm>
              <a:off x="192" y="1113"/>
              <a:ext cx="67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CCCC"/>
                  </a:solidFill>
                </a:rPr>
                <a:t>V</a:t>
              </a:r>
              <a:r>
                <a:rPr lang="en-US" altLang="en-US" sz="1800" b="1" baseline="-25000">
                  <a:solidFill>
                    <a:srgbClr val="FFCCCC"/>
                  </a:solidFill>
                </a:rPr>
                <a:t>P </a:t>
              </a:r>
              <a:r>
                <a:rPr lang="en-US" altLang="en-US" sz="1800" b="1" baseline="-56000">
                  <a:solidFill>
                    <a:srgbClr val="FFCCCC"/>
                  </a:solidFill>
                </a:rPr>
                <a:t>q-</a:t>
              </a:r>
              <a:r>
                <a:rPr lang="en-US" altLang="en-US" sz="1800" b="1">
                  <a:solidFill>
                    <a:srgbClr val="FFCCCC"/>
                  </a:solidFill>
                </a:rPr>
                <a:t>  =</a:t>
              </a:r>
              <a:endParaRPr lang="en-US" altLang="en-US" sz="1800" b="1">
                <a:solidFill>
                  <a:srgbClr val="FFCCCC"/>
                </a:solidFill>
                <a:cs typeface="Arial" panose="020B0604020202020204" pitchFamily="34" charset="0"/>
              </a:endParaRPr>
            </a:p>
          </p:txBody>
        </p:sp>
        <p:sp>
          <p:nvSpPr>
            <p:cNvPr id="17465" name="Rectangle 214">
              <a:extLst>
                <a:ext uri="{FF2B5EF4-FFF2-40B4-BE49-F238E27FC236}">
                  <a16:creationId xmlns:a16="http://schemas.microsoft.com/office/drawing/2014/main" id="{6309E82E-6686-428B-BF4B-87D1AAC0AA44}"/>
                </a:ext>
              </a:extLst>
            </p:cNvPr>
            <p:cNvSpPr>
              <a:spLocks noChangeArrowheads="1"/>
            </p:cNvSpPr>
            <p:nvPr/>
          </p:nvSpPr>
          <p:spPr bwMode="auto">
            <a:xfrm>
              <a:off x="773" y="1257"/>
              <a:ext cx="1003"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CCCC"/>
                  </a:solidFill>
                </a:rPr>
                <a:t>4</a:t>
              </a:r>
              <a:r>
                <a:rPr lang="el-GR" altLang="en-US" sz="1800" b="1">
                  <a:solidFill>
                    <a:srgbClr val="FFCCCC"/>
                  </a:solidFill>
                  <a:cs typeface="Arial" panose="020B0604020202020204" pitchFamily="34" charset="0"/>
                </a:rPr>
                <a:t>πε</a:t>
              </a:r>
              <a:r>
                <a:rPr lang="en-US" altLang="en-US" sz="1800" b="1" baseline="-25000">
                  <a:solidFill>
                    <a:srgbClr val="FFCCCC"/>
                  </a:solidFill>
                  <a:cs typeface="Arial" panose="020B0604020202020204" pitchFamily="34" charset="0"/>
                </a:rPr>
                <a:t>0</a:t>
              </a:r>
              <a:r>
                <a:rPr lang="en-US" altLang="en-US" sz="1800" b="1">
                  <a:solidFill>
                    <a:srgbClr val="FFCCCC"/>
                  </a:solidFill>
                  <a:cs typeface="Arial" panose="020B0604020202020204" pitchFamily="34" charset="0"/>
                </a:rPr>
                <a:t>   (x + </a:t>
              </a:r>
              <a:r>
                <a:rPr lang="en-US" altLang="en-US" sz="1800" b="1">
                  <a:solidFill>
                    <a:srgbClr val="FFCCCC"/>
                  </a:solidFill>
                  <a:latin typeface="ItalicC" pitchFamily="2" charset="0"/>
                  <a:cs typeface="Arial" panose="020B0604020202020204" pitchFamily="34" charset="0"/>
                </a:rPr>
                <a:t>l</a:t>
              </a:r>
              <a:r>
                <a:rPr lang="en-US" altLang="en-US" sz="1800" b="1">
                  <a:solidFill>
                    <a:srgbClr val="FFCCCC"/>
                  </a:solidFill>
                  <a:cs typeface="Arial" panose="020B0604020202020204" pitchFamily="34" charset="0"/>
                </a:rPr>
                <a:t>)</a:t>
              </a:r>
              <a:endParaRPr lang="el-GR" altLang="en-US" sz="1800" b="1">
                <a:solidFill>
                  <a:srgbClr val="FFCCCC"/>
                </a:solidFill>
                <a:cs typeface="Arial" panose="020B0604020202020204" pitchFamily="34" charset="0"/>
              </a:endParaRPr>
            </a:p>
          </p:txBody>
        </p:sp>
        <p:sp>
          <p:nvSpPr>
            <p:cNvPr id="17466" name="Line 215">
              <a:extLst>
                <a:ext uri="{FF2B5EF4-FFF2-40B4-BE49-F238E27FC236}">
                  <a16:creationId xmlns:a16="http://schemas.microsoft.com/office/drawing/2014/main" id="{B7C6025F-C7D5-4A35-B3E9-8EEA71A1C819}"/>
                </a:ext>
              </a:extLst>
            </p:cNvPr>
            <p:cNvSpPr>
              <a:spLocks noChangeShapeType="1"/>
            </p:cNvSpPr>
            <p:nvPr/>
          </p:nvSpPr>
          <p:spPr bwMode="auto">
            <a:xfrm>
              <a:off x="768" y="1248"/>
              <a:ext cx="432" cy="0"/>
            </a:xfrm>
            <a:prstGeom prst="line">
              <a:avLst/>
            </a:prstGeom>
            <a:noFill/>
            <a:ln w="19050">
              <a:solidFill>
                <a:srgbClr val="FFCC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7467" name="Rectangle 216">
              <a:extLst>
                <a:ext uri="{FF2B5EF4-FFF2-40B4-BE49-F238E27FC236}">
                  <a16:creationId xmlns:a16="http://schemas.microsoft.com/office/drawing/2014/main" id="{88C12525-4048-4764-9E3C-2738C40151C3}"/>
                </a:ext>
              </a:extLst>
            </p:cNvPr>
            <p:cNvSpPr>
              <a:spLocks noChangeArrowheads="1"/>
            </p:cNvSpPr>
            <p:nvPr/>
          </p:nvSpPr>
          <p:spPr bwMode="auto">
            <a:xfrm>
              <a:off x="864" y="1008"/>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CCCC"/>
                  </a:solidFill>
                </a:rPr>
                <a:t> 1</a:t>
              </a:r>
              <a:endParaRPr lang="en-US" altLang="en-US" sz="1800" b="1" baseline="-25000">
                <a:solidFill>
                  <a:srgbClr val="FFCCCC"/>
                </a:solidFill>
              </a:endParaRPr>
            </a:p>
          </p:txBody>
        </p:sp>
        <p:sp>
          <p:nvSpPr>
            <p:cNvPr id="17468" name="Line 217">
              <a:extLst>
                <a:ext uri="{FF2B5EF4-FFF2-40B4-BE49-F238E27FC236}">
                  <a16:creationId xmlns:a16="http://schemas.microsoft.com/office/drawing/2014/main" id="{F0F6EFF8-3E7E-48E9-A7B2-50F0D2AE63F6}"/>
                </a:ext>
              </a:extLst>
            </p:cNvPr>
            <p:cNvSpPr>
              <a:spLocks noChangeShapeType="1"/>
            </p:cNvSpPr>
            <p:nvPr/>
          </p:nvSpPr>
          <p:spPr bwMode="auto">
            <a:xfrm>
              <a:off x="1248" y="1248"/>
              <a:ext cx="432" cy="0"/>
            </a:xfrm>
            <a:prstGeom prst="line">
              <a:avLst/>
            </a:prstGeom>
            <a:noFill/>
            <a:ln w="19050">
              <a:solidFill>
                <a:srgbClr val="FFCC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7469" name="Rectangle 220">
              <a:extLst>
                <a:ext uri="{FF2B5EF4-FFF2-40B4-BE49-F238E27FC236}">
                  <a16:creationId xmlns:a16="http://schemas.microsoft.com/office/drawing/2014/main" id="{2F027B48-8A0C-4FE7-81F4-C8E965503D93}"/>
                </a:ext>
              </a:extLst>
            </p:cNvPr>
            <p:cNvSpPr>
              <a:spLocks noChangeArrowheads="1"/>
            </p:cNvSpPr>
            <p:nvPr/>
          </p:nvSpPr>
          <p:spPr bwMode="auto">
            <a:xfrm>
              <a:off x="1248" y="969"/>
              <a:ext cx="33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CCCC"/>
                  </a:solidFill>
                </a:rPr>
                <a:t> - q</a:t>
              </a:r>
              <a:endParaRPr lang="en-US" altLang="en-US" sz="1800" b="1" baseline="-25000">
                <a:solidFill>
                  <a:srgbClr val="FFCCCC"/>
                </a:solidFill>
              </a:endParaRPr>
            </a:p>
          </p:txBody>
        </p:sp>
      </p:grpSp>
      <p:grpSp>
        <p:nvGrpSpPr>
          <p:cNvPr id="39210" name="Group 298">
            <a:extLst>
              <a:ext uri="{FF2B5EF4-FFF2-40B4-BE49-F238E27FC236}">
                <a16:creationId xmlns:a16="http://schemas.microsoft.com/office/drawing/2014/main" id="{87857ACE-906C-477A-B39C-6D9DEBF7FD94}"/>
              </a:ext>
            </a:extLst>
          </p:cNvPr>
          <p:cNvGrpSpPr>
            <a:grpSpLocks/>
          </p:cNvGrpSpPr>
          <p:nvPr/>
        </p:nvGrpSpPr>
        <p:grpSpPr bwMode="auto">
          <a:xfrm>
            <a:off x="320675" y="3595688"/>
            <a:ext cx="3870325" cy="900112"/>
            <a:chOff x="202" y="2208"/>
            <a:chExt cx="2438" cy="567"/>
          </a:xfrm>
        </p:grpSpPr>
        <p:sp>
          <p:nvSpPr>
            <p:cNvPr id="17451" name="Text Box 222">
              <a:extLst>
                <a:ext uri="{FF2B5EF4-FFF2-40B4-BE49-F238E27FC236}">
                  <a16:creationId xmlns:a16="http://schemas.microsoft.com/office/drawing/2014/main" id="{2BDA25A1-077D-4A06-A2E3-BEFDA78A8D64}"/>
                </a:ext>
              </a:extLst>
            </p:cNvPr>
            <p:cNvSpPr txBox="1">
              <a:spLocks noChangeArrowheads="1"/>
            </p:cNvSpPr>
            <p:nvPr/>
          </p:nvSpPr>
          <p:spPr bwMode="auto">
            <a:xfrm>
              <a:off x="202" y="2381"/>
              <a:ext cx="57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00"/>
                  </a:solidFill>
                </a:rPr>
                <a:t>   V</a:t>
              </a:r>
              <a:r>
                <a:rPr lang="en-US" altLang="en-US" sz="1800" b="1" baseline="-25000">
                  <a:solidFill>
                    <a:srgbClr val="FFFF00"/>
                  </a:solidFill>
                </a:rPr>
                <a:t>P</a:t>
              </a:r>
              <a:r>
                <a:rPr lang="en-US" altLang="en-US" sz="1800" b="1">
                  <a:solidFill>
                    <a:srgbClr val="FFFF00"/>
                  </a:solidFill>
                </a:rPr>
                <a:t> =</a:t>
              </a:r>
              <a:endParaRPr lang="en-US" altLang="en-US" sz="1800">
                <a:solidFill>
                  <a:srgbClr val="FFFF00"/>
                </a:solidFill>
              </a:endParaRPr>
            </a:p>
          </p:txBody>
        </p:sp>
        <p:sp>
          <p:nvSpPr>
            <p:cNvPr id="17452" name="Rectangle 225">
              <a:extLst>
                <a:ext uri="{FF2B5EF4-FFF2-40B4-BE49-F238E27FC236}">
                  <a16:creationId xmlns:a16="http://schemas.microsoft.com/office/drawing/2014/main" id="{ED287D7F-DB07-49D6-8640-0E0468A68711}"/>
                </a:ext>
              </a:extLst>
            </p:cNvPr>
            <p:cNvSpPr>
              <a:spLocks noChangeArrowheads="1"/>
            </p:cNvSpPr>
            <p:nvPr/>
          </p:nvSpPr>
          <p:spPr bwMode="auto">
            <a:xfrm>
              <a:off x="725" y="2505"/>
              <a:ext cx="475"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00"/>
                  </a:solidFill>
                </a:rPr>
                <a:t>4</a:t>
              </a:r>
              <a:r>
                <a:rPr lang="el-GR" altLang="en-US" sz="1800" b="1">
                  <a:solidFill>
                    <a:srgbClr val="FFFF00"/>
                  </a:solidFill>
                  <a:cs typeface="Arial" panose="020B0604020202020204" pitchFamily="34" charset="0"/>
                </a:rPr>
                <a:t>πε</a:t>
              </a:r>
              <a:r>
                <a:rPr lang="en-US" altLang="en-US" sz="1800" b="1" baseline="-25000">
                  <a:solidFill>
                    <a:srgbClr val="FFFF00"/>
                  </a:solidFill>
                  <a:cs typeface="Arial" panose="020B0604020202020204" pitchFamily="34" charset="0"/>
                </a:rPr>
                <a:t>0</a:t>
              </a:r>
              <a:endParaRPr lang="el-GR" altLang="en-US" sz="1800" b="1">
                <a:solidFill>
                  <a:srgbClr val="FFFF00"/>
                </a:solidFill>
                <a:cs typeface="Arial" panose="020B0604020202020204" pitchFamily="34" charset="0"/>
              </a:endParaRPr>
            </a:p>
          </p:txBody>
        </p:sp>
        <p:sp>
          <p:nvSpPr>
            <p:cNvPr id="17453" name="Line 226">
              <a:extLst>
                <a:ext uri="{FF2B5EF4-FFF2-40B4-BE49-F238E27FC236}">
                  <a16:creationId xmlns:a16="http://schemas.microsoft.com/office/drawing/2014/main" id="{84FFB420-7EF4-413F-81A1-9D7FD29363D0}"/>
                </a:ext>
              </a:extLst>
            </p:cNvPr>
            <p:cNvSpPr>
              <a:spLocks noChangeShapeType="1"/>
            </p:cNvSpPr>
            <p:nvPr/>
          </p:nvSpPr>
          <p:spPr bwMode="auto">
            <a:xfrm>
              <a:off x="720" y="2496"/>
              <a:ext cx="432" cy="0"/>
            </a:xfrm>
            <a:prstGeom prst="line">
              <a:avLst/>
            </a:prstGeom>
            <a:noFill/>
            <a:ln w="1905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7454" name="Rectangle 227">
              <a:extLst>
                <a:ext uri="{FF2B5EF4-FFF2-40B4-BE49-F238E27FC236}">
                  <a16:creationId xmlns:a16="http://schemas.microsoft.com/office/drawing/2014/main" id="{7B0B0418-A502-4B87-9983-1F0C3FF4D752}"/>
                </a:ext>
              </a:extLst>
            </p:cNvPr>
            <p:cNvSpPr>
              <a:spLocks noChangeArrowheads="1"/>
            </p:cNvSpPr>
            <p:nvPr/>
          </p:nvSpPr>
          <p:spPr bwMode="auto">
            <a:xfrm>
              <a:off x="768" y="2256"/>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00"/>
                  </a:solidFill>
                </a:rPr>
                <a:t> q</a:t>
              </a:r>
              <a:endParaRPr lang="en-US" altLang="en-US" sz="1800" b="1" baseline="-25000">
                <a:solidFill>
                  <a:srgbClr val="FFFF00"/>
                </a:solidFill>
              </a:endParaRPr>
            </a:p>
          </p:txBody>
        </p:sp>
        <p:sp>
          <p:nvSpPr>
            <p:cNvPr id="17455" name="Line 228">
              <a:extLst>
                <a:ext uri="{FF2B5EF4-FFF2-40B4-BE49-F238E27FC236}">
                  <a16:creationId xmlns:a16="http://schemas.microsoft.com/office/drawing/2014/main" id="{9BDC9426-E3C3-4726-9F2E-E7146E2DBBB5}"/>
                </a:ext>
              </a:extLst>
            </p:cNvPr>
            <p:cNvSpPr>
              <a:spLocks noChangeShapeType="1"/>
            </p:cNvSpPr>
            <p:nvPr/>
          </p:nvSpPr>
          <p:spPr bwMode="auto">
            <a:xfrm>
              <a:off x="1350" y="2502"/>
              <a:ext cx="432" cy="0"/>
            </a:xfrm>
            <a:prstGeom prst="line">
              <a:avLst/>
            </a:prstGeom>
            <a:noFill/>
            <a:ln w="1905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7456" name="Rectangle 229">
              <a:extLst>
                <a:ext uri="{FF2B5EF4-FFF2-40B4-BE49-F238E27FC236}">
                  <a16:creationId xmlns:a16="http://schemas.microsoft.com/office/drawing/2014/main" id="{63C19661-8009-4B89-93C2-5C77276446B7}"/>
                </a:ext>
              </a:extLst>
            </p:cNvPr>
            <p:cNvSpPr>
              <a:spLocks noChangeArrowheads="1"/>
            </p:cNvSpPr>
            <p:nvPr/>
          </p:nvSpPr>
          <p:spPr bwMode="auto">
            <a:xfrm>
              <a:off x="1296" y="2544"/>
              <a:ext cx="515"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00"/>
                  </a:solidFill>
                </a:rPr>
                <a:t>(x – </a:t>
              </a:r>
              <a:r>
                <a:rPr lang="en-US" altLang="en-US" sz="1800" b="1">
                  <a:solidFill>
                    <a:srgbClr val="FFFF00"/>
                  </a:solidFill>
                  <a:latin typeface="ItalicC" pitchFamily="2" charset="0"/>
                </a:rPr>
                <a:t>l</a:t>
              </a:r>
              <a:r>
                <a:rPr lang="en-US" altLang="en-US" sz="1800" b="1">
                  <a:solidFill>
                    <a:srgbClr val="FFFF00"/>
                  </a:solidFill>
                </a:rPr>
                <a:t>)</a:t>
              </a:r>
              <a:endParaRPr lang="el-GR" altLang="en-US" sz="1800" b="1">
                <a:solidFill>
                  <a:srgbClr val="FFFF00"/>
                </a:solidFill>
              </a:endParaRPr>
            </a:p>
          </p:txBody>
        </p:sp>
        <p:sp>
          <p:nvSpPr>
            <p:cNvPr id="17457" name="Rectangle 230">
              <a:extLst>
                <a:ext uri="{FF2B5EF4-FFF2-40B4-BE49-F238E27FC236}">
                  <a16:creationId xmlns:a16="http://schemas.microsoft.com/office/drawing/2014/main" id="{E256C7FF-54B0-4866-9878-EE94B4B7A07A}"/>
                </a:ext>
              </a:extLst>
            </p:cNvPr>
            <p:cNvSpPr>
              <a:spLocks noChangeArrowheads="1"/>
            </p:cNvSpPr>
            <p:nvPr/>
          </p:nvSpPr>
          <p:spPr bwMode="auto">
            <a:xfrm>
              <a:off x="1398" y="2262"/>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00"/>
                  </a:solidFill>
                </a:rPr>
                <a:t> 1</a:t>
              </a:r>
              <a:endParaRPr lang="en-US" altLang="en-US" sz="1800" b="1" baseline="-25000">
                <a:solidFill>
                  <a:srgbClr val="FFFF00"/>
                </a:solidFill>
              </a:endParaRPr>
            </a:p>
          </p:txBody>
        </p:sp>
        <p:sp>
          <p:nvSpPr>
            <p:cNvPr id="17458" name="Rectangle 231">
              <a:extLst>
                <a:ext uri="{FF2B5EF4-FFF2-40B4-BE49-F238E27FC236}">
                  <a16:creationId xmlns:a16="http://schemas.microsoft.com/office/drawing/2014/main" id="{6DDCC8B0-AAC9-4C2B-8429-6D4EF5FE0B04}"/>
                </a:ext>
              </a:extLst>
            </p:cNvPr>
            <p:cNvSpPr>
              <a:spLocks noChangeArrowheads="1"/>
            </p:cNvSpPr>
            <p:nvPr/>
          </p:nvSpPr>
          <p:spPr bwMode="auto">
            <a:xfrm>
              <a:off x="1152" y="2208"/>
              <a:ext cx="223" cy="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4800">
                  <a:solidFill>
                    <a:srgbClr val="FFFF00"/>
                  </a:solidFill>
                </a:rPr>
                <a:t>[</a:t>
              </a:r>
            </a:p>
          </p:txBody>
        </p:sp>
        <p:sp>
          <p:nvSpPr>
            <p:cNvPr id="17459" name="Rectangle 232">
              <a:extLst>
                <a:ext uri="{FF2B5EF4-FFF2-40B4-BE49-F238E27FC236}">
                  <a16:creationId xmlns:a16="http://schemas.microsoft.com/office/drawing/2014/main" id="{B6076562-4EC4-4BE8-892F-14CE4F5D3E17}"/>
                </a:ext>
              </a:extLst>
            </p:cNvPr>
            <p:cNvSpPr>
              <a:spLocks noChangeArrowheads="1"/>
            </p:cNvSpPr>
            <p:nvPr/>
          </p:nvSpPr>
          <p:spPr bwMode="auto">
            <a:xfrm>
              <a:off x="1804" y="2361"/>
              <a:ext cx="16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00"/>
                  </a:solidFill>
                </a:rPr>
                <a:t>-</a:t>
              </a:r>
            </a:p>
          </p:txBody>
        </p:sp>
        <p:sp>
          <p:nvSpPr>
            <p:cNvPr id="17460" name="Line 233">
              <a:extLst>
                <a:ext uri="{FF2B5EF4-FFF2-40B4-BE49-F238E27FC236}">
                  <a16:creationId xmlns:a16="http://schemas.microsoft.com/office/drawing/2014/main" id="{5469A87C-1FCD-4B3B-B569-449A396AD006}"/>
                </a:ext>
              </a:extLst>
            </p:cNvPr>
            <p:cNvSpPr>
              <a:spLocks noChangeShapeType="1"/>
            </p:cNvSpPr>
            <p:nvPr/>
          </p:nvSpPr>
          <p:spPr bwMode="auto">
            <a:xfrm>
              <a:off x="1987" y="2496"/>
              <a:ext cx="432" cy="0"/>
            </a:xfrm>
            <a:prstGeom prst="line">
              <a:avLst/>
            </a:prstGeom>
            <a:noFill/>
            <a:ln w="1905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7461" name="Rectangle 234">
              <a:extLst>
                <a:ext uri="{FF2B5EF4-FFF2-40B4-BE49-F238E27FC236}">
                  <a16:creationId xmlns:a16="http://schemas.microsoft.com/office/drawing/2014/main" id="{EEBA4BFF-FAA3-4FEA-8EE6-D573EC21EFF1}"/>
                </a:ext>
              </a:extLst>
            </p:cNvPr>
            <p:cNvSpPr>
              <a:spLocks noChangeArrowheads="1"/>
            </p:cNvSpPr>
            <p:nvPr/>
          </p:nvSpPr>
          <p:spPr bwMode="auto">
            <a:xfrm>
              <a:off x="1933" y="2538"/>
              <a:ext cx="519"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00"/>
                  </a:solidFill>
                </a:rPr>
                <a:t>(x + </a:t>
              </a:r>
              <a:r>
                <a:rPr lang="en-US" altLang="en-US" sz="1800" b="1">
                  <a:solidFill>
                    <a:srgbClr val="FFFF00"/>
                  </a:solidFill>
                  <a:latin typeface="ItalicC" pitchFamily="2" charset="0"/>
                </a:rPr>
                <a:t>l</a:t>
              </a:r>
              <a:r>
                <a:rPr lang="en-US" altLang="en-US" sz="1800" b="1">
                  <a:solidFill>
                    <a:srgbClr val="FFFF00"/>
                  </a:solidFill>
                </a:rPr>
                <a:t>)</a:t>
              </a:r>
              <a:endParaRPr lang="el-GR" altLang="en-US" sz="1800" b="1">
                <a:solidFill>
                  <a:srgbClr val="FFFF00"/>
                </a:solidFill>
              </a:endParaRPr>
            </a:p>
          </p:txBody>
        </p:sp>
        <p:sp>
          <p:nvSpPr>
            <p:cNvPr id="17462" name="Rectangle 235">
              <a:extLst>
                <a:ext uri="{FF2B5EF4-FFF2-40B4-BE49-F238E27FC236}">
                  <a16:creationId xmlns:a16="http://schemas.microsoft.com/office/drawing/2014/main" id="{446EFEE2-F54A-459A-8C07-8358E6A5F8CF}"/>
                </a:ext>
              </a:extLst>
            </p:cNvPr>
            <p:cNvSpPr>
              <a:spLocks noChangeArrowheads="1"/>
            </p:cNvSpPr>
            <p:nvPr/>
          </p:nvSpPr>
          <p:spPr bwMode="auto">
            <a:xfrm>
              <a:off x="2035" y="2256"/>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00"/>
                  </a:solidFill>
                </a:rPr>
                <a:t> 1</a:t>
              </a:r>
              <a:endParaRPr lang="en-US" altLang="en-US" sz="1800" b="1" baseline="-25000">
                <a:solidFill>
                  <a:srgbClr val="FFFF00"/>
                </a:solidFill>
              </a:endParaRPr>
            </a:p>
          </p:txBody>
        </p:sp>
        <p:sp>
          <p:nvSpPr>
            <p:cNvPr id="17463" name="Rectangle 236">
              <a:extLst>
                <a:ext uri="{FF2B5EF4-FFF2-40B4-BE49-F238E27FC236}">
                  <a16:creationId xmlns:a16="http://schemas.microsoft.com/office/drawing/2014/main" id="{52785BB6-C31B-498D-B4FE-5BDF39D1CC68}"/>
                </a:ext>
              </a:extLst>
            </p:cNvPr>
            <p:cNvSpPr>
              <a:spLocks noChangeArrowheads="1"/>
            </p:cNvSpPr>
            <p:nvPr/>
          </p:nvSpPr>
          <p:spPr bwMode="auto">
            <a:xfrm>
              <a:off x="2417" y="2208"/>
              <a:ext cx="223" cy="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4800">
                  <a:solidFill>
                    <a:srgbClr val="FFFF00"/>
                  </a:solidFill>
                </a:rPr>
                <a:t>]</a:t>
              </a:r>
            </a:p>
          </p:txBody>
        </p:sp>
      </p:grpSp>
      <p:grpSp>
        <p:nvGrpSpPr>
          <p:cNvPr id="39211" name="Group 299">
            <a:extLst>
              <a:ext uri="{FF2B5EF4-FFF2-40B4-BE49-F238E27FC236}">
                <a16:creationId xmlns:a16="http://schemas.microsoft.com/office/drawing/2014/main" id="{CB12F44A-2B0C-4DA5-92D9-D6AC989123A5}"/>
              </a:ext>
            </a:extLst>
          </p:cNvPr>
          <p:cNvGrpSpPr>
            <a:grpSpLocks/>
          </p:cNvGrpSpPr>
          <p:nvPr/>
        </p:nvGrpSpPr>
        <p:grpSpPr bwMode="auto">
          <a:xfrm>
            <a:off x="533400" y="4691063"/>
            <a:ext cx="2514600" cy="795337"/>
            <a:chOff x="336" y="2955"/>
            <a:chExt cx="1584" cy="501"/>
          </a:xfrm>
        </p:grpSpPr>
        <p:sp>
          <p:nvSpPr>
            <p:cNvPr id="17444" name="Text Box 238">
              <a:extLst>
                <a:ext uri="{FF2B5EF4-FFF2-40B4-BE49-F238E27FC236}">
                  <a16:creationId xmlns:a16="http://schemas.microsoft.com/office/drawing/2014/main" id="{5FBEF32E-2C22-4ACF-ACEC-741F5462B362}"/>
                </a:ext>
              </a:extLst>
            </p:cNvPr>
            <p:cNvSpPr txBox="1">
              <a:spLocks noChangeArrowheads="1"/>
            </p:cNvSpPr>
            <p:nvPr/>
          </p:nvSpPr>
          <p:spPr bwMode="auto">
            <a:xfrm>
              <a:off x="336" y="3072"/>
              <a:ext cx="43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FFFF"/>
                  </a:solidFill>
                </a:rPr>
                <a:t>V</a:t>
              </a:r>
              <a:r>
                <a:rPr lang="en-US" altLang="en-US" sz="1800" b="1" baseline="-25000">
                  <a:solidFill>
                    <a:srgbClr val="00FFFF"/>
                  </a:solidFill>
                </a:rPr>
                <a:t>P </a:t>
              </a:r>
              <a:r>
                <a:rPr lang="en-US" altLang="en-US" sz="1800" b="1">
                  <a:solidFill>
                    <a:srgbClr val="00FFFF"/>
                  </a:solidFill>
                </a:rPr>
                <a:t>=</a:t>
              </a:r>
              <a:endParaRPr lang="en-US" altLang="en-US" sz="1800" b="1">
                <a:solidFill>
                  <a:srgbClr val="00FFFF"/>
                </a:solidFill>
                <a:cs typeface="Arial" panose="020B0604020202020204" pitchFamily="34" charset="0"/>
              </a:endParaRPr>
            </a:p>
          </p:txBody>
        </p:sp>
        <p:sp>
          <p:nvSpPr>
            <p:cNvPr id="17445" name="Rectangle 239">
              <a:extLst>
                <a:ext uri="{FF2B5EF4-FFF2-40B4-BE49-F238E27FC236}">
                  <a16:creationId xmlns:a16="http://schemas.microsoft.com/office/drawing/2014/main" id="{23A8EF29-C6A6-4886-8154-1E00686FF999}"/>
                </a:ext>
              </a:extLst>
            </p:cNvPr>
            <p:cNvSpPr>
              <a:spLocks noChangeArrowheads="1"/>
            </p:cNvSpPr>
            <p:nvPr/>
          </p:nvSpPr>
          <p:spPr bwMode="auto">
            <a:xfrm>
              <a:off x="864" y="2955"/>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FFFF"/>
                  </a:solidFill>
                </a:rPr>
                <a:t>1</a:t>
              </a:r>
              <a:endParaRPr lang="en-US" altLang="en-US" sz="1800">
                <a:solidFill>
                  <a:srgbClr val="00FFFF"/>
                </a:solidFill>
              </a:endParaRPr>
            </a:p>
          </p:txBody>
        </p:sp>
        <p:sp>
          <p:nvSpPr>
            <p:cNvPr id="17446" name="Rectangle 240">
              <a:extLst>
                <a:ext uri="{FF2B5EF4-FFF2-40B4-BE49-F238E27FC236}">
                  <a16:creationId xmlns:a16="http://schemas.microsoft.com/office/drawing/2014/main" id="{15D30147-D990-4CB0-A0E5-1F0CD6B38FE2}"/>
                </a:ext>
              </a:extLst>
            </p:cNvPr>
            <p:cNvSpPr>
              <a:spLocks noChangeArrowheads="1"/>
            </p:cNvSpPr>
            <p:nvPr/>
          </p:nvSpPr>
          <p:spPr bwMode="auto">
            <a:xfrm>
              <a:off x="773" y="3186"/>
              <a:ext cx="42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FFFF"/>
                  </a:solidFill>
                </a:rPr>
                <a:t>4</a:t>
              </a:r>
              <a:r>
                <a:rPr lang="el-GR" altLang="en-US" sz="1800" b="1">
                  <a:solidFill>
                    <a:srgbClr val="00FFFF"/>
                  </a:solidFill>
                  <a:cs typeface="Arial" panose="020B0604020202020204" pitchFamily="34" charset="0"/>
                </a:rPr>
                <a:t>πε</a:t>
              </a:r>
              <a:r>
                <a:rPr lang="en-US" altLang="en-US" sz="1800" b="1" baseline="-25000">
                  <a:solidFill>
                    <a:srgbClr val="00FFFF"/>
                  </a:solidFill>
                  <a:cs typeface="Arial" panose="020B0604020202020204" pitchFamily="34" charset="0"/>
                </a:rPr>
                <a:t>0</a:t>
              </a:r>
              <a:endParaRPr lang="el-GR" altLang="en-US" sz="1800" b="1" baseline="-25000">
                <a:solidFill>
                  <a:srgbClr val="00FFFF"/>
                </a:solidFill>
                <a:cs typeface="Arial" panose="020B0604020202020204" pitchFamily="34" charset="0"/>
              </a:endParaRPr>
            </a:p>
          </p:txBody>
        </p:sp>
        <p:sp>
          <p:nvSpPr>
            <p:cNvPr id="17447" name="Line 241">
              <a:extLst>
                <a:ext uri="{FF2B5EF4-FFF2-40B4-BE49-F238E27FC236}">
                  <a16:creationId xmlns:a16="http://schemas.microsoft.com/office/drawing/2014/main" id="{21888229-08ED-4A09-8F08-741940C5EC62}"/>
                </a:ext>
              </a:extLst>
            </p:cNvPr>
            <p:cNvSpPr>
              <a:spLocks noChangeShapeType="1"/>
            </p:cNvSpPr>
            <p:nvPr/>
          </p:nvSpPr>
          <p:spPr bwMode="auto">
            <a:xfrm>
              <a:off x="768" y="3195"/>
              <a:ext cx="384" cy="0"/>
            </a:xfrm>
            <a:prstGeom prst="line">
              <a:avLst/>
            </a:prstGeom>
            <a:noFill/>
            <a:ln w="19050">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7448" name="Rectangle 242">
              <a:extLst>
                <a:ext uri="{FF2B5EF4-FFF2-40B4-BE49-F238E27FC236}">
                  <a16:creationId xmlns:a16="http://schemas.microsoft.com/office/drawing/2014/main" id="{63A337B2-A23D-4279-8757-0B4AC4C5035B}"/>
                </a:ext>
              </a:extLst>
            </p:cNvPr>
            <p:cNvSpPr>
              <a:spLocks noChangeArrowheads="1"/>
            </p:cNvSpPr>
            <p:nvPr/>
          </p:nvSpPr>
          <p:spPr bwMode="auto">
            <a:xfrm>
              <a:off x="1296" y="2957"/>
              <a:ext cx="52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FFFF"/>
                  </a:solidFill>
                </a:rPr>
                <a:t> q . 2</a:t>
              </a:r>
              <a:r>
                <a:rPr lang="en-US" altLang="en-US" sz="1800" b="1">
                  <a:solidFill>
                    <a:srgbClr val="00FFFF"/>
                  </a:solidFill>
                  <a:latin typeface="ItalicC" pitchFamily="2" charset="0"/>
                </a:rPr>
                <a:t>l</a:t>
              </a:r>
              <a:endParaRPr lang="el-GR" altLang="en-US" sz="1800" b="1" baseline="30000">
                <a:solidFill>
                  <a:srgbClr val="00FFFF"/>
                </a:solidFill>
              </a:endParaRPr>
            </a:p>
          </p:txBody>
        </p:sp>
        <p:sp>
          <p:nvSpPr>
            <p:cNvPr id="17449" name="Rectangle 245">
              <a:extLst>
                <a:ext uri="{FF2B5EF4-FFF2-40B4-BE49-F238E27FC236}">
                  <a16:creationId xmlns:a16="http://schemas.microsoft.com/office/drawing/2014/main" id="{27185E01-1B39-4C94-876A-58A5DB0E7550}"/>
                </a:ext>
              </a:extLst>
            </p:cNvPr>
            <p:cNvSpPr>
              <a:spLocks noChangeArrowheads="1"/>
            </p:cNvSpPr>
            <p:nvPr/>
          </p:nvSpPr>
          <p:spPr bwMode="auto">
            <a:xfrm>
              <a:off x="1248" y="3225"/>
              <a:ext cx="67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00FFFF"/>
                  </a:solidFill>
                </a:rPr>
                <a:t>(x</a:t>
              </a:r>
              <a:r>
                <a:rPr lang="en-US" altLang="en-US" sz="1800" b="1" baseline="30000">
                  <a:solidFill>
                    <a:srgbClr val="00FFFF"/>
                  </a:solidFill>
                </a:rPr>
                <a:t>2</a:t>
              </a:r>
              <a:r>
                <a:rPr lang="en-US" altLang="en-US" sz="1800" b="1">
                  <a:solidFill>
                    <a:srgbClr val="00FFFF"/>
                  </a:solidFill>
                </a:rPr>
                <a:t> – </a:t>
              </a:r>
              <a:r>
                <a:rPr lang="en-US" altLang="en-US" sz="1800" b="1">
                  <a:solidFill>
                    <a:srgbClr val="00FFFF"/>
                  </a:solidFill>
                  <a:latin typeface="ItalicC" pitchFamily="2" charset="0"/>
                </a:rPr>
                <a:t>l</a:t>
              </a:r>
              <a:r>
                <a:rPr lang="en-US" altLang="en-US" sz="1800" b="1" baseline="30000">
                  <a:solidFill>
                    <a:srgbClr val="00FFFF"/>
                  </a:solidFill>
                </a:rPr>
                <a:t>2</a:t>
              </a:r>
              <a:r>
                <a:rPr lang="en-US" altLang="en-US" sz="1800" b="1">
                  <a:solidFill>
                    <a:srgbClr val="00FFFF"/>
                  </a:solidFill>
                </a:rPr>
                <a:t>)</a:t>
              </a:r>
              <a:endParaRPr lang="en-US" altLang="en-US" sz="1800">
                <a:solidFill>
                  <a:srgbClr val="00FFFF"/>
                </a:solidFill>
              </a:endParaRPr>
            </a:p>
          </p:txBody>
        </p:sp>
        <p:sp>
          <p:nvSpPr>
            <p:cNvPr id="17450" name="Line 246">
              <a:extLst>
                <a:ext uri="{FF2B5EF4-FFF2-40B4-BE49-F238E27FC236}">
                  <a16:creationId xmlns:a16="http://schemas.microsoft.com/office/drawing/2014/main" id="{759C9F02-1E00-4ADA-A4C9-FE34E51E969F}"/>
                </a:ext>
              </a:extLst>
            </p:cNvPr>
            <p:cNvSpPr>
              <a:spLocks noChangeShapeType="1"/>
            </p:cNvSpPr>
            <p:nvPr/>
          </p:nvSpPr>
          <p:spPr bwMode="auto">
            <a:xfrm>
              <a:off x="1248" y="3188"/>
              <a:ext cx="624" cy="0"/>
            </a:xfrm>
            <a:prstGeom prst="line">
              <a:avLst/>
            </a:prstGeom>
            <a:noFill/>
            <a:ln w="19050">
              <a:solidFill>
                <a:srgbClr val="00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9212" name="Group 300">
            <a:extLst>
              <a:ext uri="{FF2B5EF4-FFF2-40B4-BE49-F238E27FC236}">
                <a16:creationId xmlns:a16="http://schemas.microsoft.com/office/drawing/2014/main" id="{CFD5EFE9-0647-4571-A76B-373444DB1E01}"/>
              </a:ext>
            </a:extLst>
          </p:cNvPr>
          <p:cNvGrpSpPr>
            <a:grpSpLocks/>
          </p:cNvGrpSpPr>
          <p:nvPr/>
        </p:nvGrpSpPr>
        <p:grpSpPr bwMode="auto">
          <a:xfrm>
            <a:off x="533400" y="5546725"/>
            <a:ext cx="2514600" cy="930275"/>
            <a:chOff x="336" y="3494"/>
            <a:chExt cx="1584" cy="586"/>
          </a:xfrm>
        </p:grpSpPr>
        <p:sp>
          <p:nvSpPr>
            <p:cNvPr id="17435" name="Rectangle 256">
              <a:extLst>
                <a:ext uri="{FF2B5EF4-FFF2-40B4-BE49-F238E27FC236}">
                  <a16:creationId xmlns:a16="http://schemas.microsoft.com/office/drawing/2014/main" id="{5F8A1EA5-E6B7-400F-9280-34099848240D}"/>
                </a:ext>
              </a:extLst>
            </p:cNvPr>
            <p:cNvSpPr>
              <a:spLocks noChangeArrowheads="1"/>
            </p:cNvSpPr>
            <p:nvPr/>
          </p:nvSpPr>
          <p:spPr bwMode="auto">
            <a:xfrm>
              <a:off x="336" y="3504"/>
              <a:ext cx="1584" cy="576"/>
            </a:xfrm>
            <a:prstGeom prst="rect">
              <a:avLst/>
            </a:prstGeom>
            <a:solidFill>
              <a:srgbClr val="FF99CC"/>
            </a:solidFill>
            <a:ln w="28575">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17436" name="Text Box 249">
              <a:extLst>
                <a:ext uri="{FF2B5EF4-FFF2-40B4-BE49-F238E27FC236}">
                  <a16:creationId xmlns:a16="http://schemas.microsoft.com/office/drawing/2014/main" id="{C8074ACE-4471-492D-890A-90887BA36C39}"/>
                </a:ext>
              </a:extLst>
            </p:cNvPr>
            <p:cNvSpPr txBox="1">
              <a:spLocks noChangeArrowheads="1"/>
            </p:cNvSpPr>
            <p:nvPr/>
          </p:nvSpPr>
          <p:spPr bwMode="auto">
            <a:xfrm>
              <a:off x="336" y="3648"/>
              <a:ext cx="43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990000"/>
                  </a:solidFill>
                </a:rPr>
                <a:t>V</a:t>
              </a:r>
              <a:r>
                <a:rPr lang="en-US" altLang="en-US" sz="1800" b="1" baseline="-25000">
                  <a:solidFill>
                    <a:srgbClr val="990000"/>
                  </a:solidFill>
                </a:rPr>
                <a:t>P </a:t>
              </a:r>
              <a:r>
                <a:rPr lang="en-US" altLang="en-US" sz="1800" b="1">
                  <a:solidFill>
                    <a:srgbClr val="990000"/>
                  </a:solidFill>
                </a:rPr>
                <a:t>=</a:t>
              </a:r>
              <a:endParaRPr lang="en-US" altLang="en-US" sz="1800">
                <a:solidFill>
                  <a:srgbClr val="990000"/>
                </a:solidFill>
              </a:endParaRPr>
            </a:p>
          </p:txBody>
        </p:sp>
        <p:sp>
          <p:nvSpPr>
            <p:cNvPr id="17437" name="Rectangle 250">
              <a:extLst>
                <a:ext uri="{FF2B5EF4-FFF2-40B4-BE49-F238E27FC236}">
                  <a16:creationId xmlns:a16="http://schemas.microsoft.com/office/drawing/2014/main" id="{82C46AA5-49F8-480A-BD36-4967F6E3A56A}"/>
                </a:ext>
              </a:extLst>
            </p:cNvPr>
            <p:cNvSpPr>
              <a:spLocks noChangeArrowheads="1"/>
            </p:cNvSpPr>
            <p:nvPr/>
          </p:nvSpPr>
          <p:spPr bwMode="auto">
            <a:xfrm>
              <a:off x="864" y="3531"/>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990000"/>
                  </a:solidFill>
                </a:rPr>
                <a:t>1</a:t>
              </a:r>
              <a:endParaRPr lang="en-US" altLang="en-US" sz="1800">
                <a:solidFill>
                  <a:srgbClr val="990000"/>
                </a:solidFill>
              </a:endParaRPr>
            </a:p>
          </p:txBody>
        </p:sp>
        <p:sp>
          <p:nvSpPr>
            <p:cNvPr id="17438" name="Rectangle 251">
              <a:extLst>
                <a:ext uri="{FF2B5EF4-FFF2-40B4-BE49-F238E27FC236}">
                  <a16:creationId xmlns:a16="http://schemas.microsoft.com/office/drawing/2014/main" id="{D2E2A907-5F13-4BE7-AE00-CDBF727F4511}"/>
                </a:ext>
              </a:extLst>
            </p:cNvPr>
            <p:cNvSpPr>
              <a:spLocks noChangeArrowheads="1"/>
            </p:cNvSpPr>
            <p:nvPr/>
          </p:nvSpPr>
          <p:spPr bwMode="auto">
            <a:xfrm>
              <a:off x="773" y="3762"/>
              <a:ext cx="42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990000"/>
                  </a:solidFill>
                </a:rPr>
                <a:t>4</a:t>
              </a:r>
              <a:r>
                <a:rPr lang="el-GR" altLang="en-US" sz="1800" b="1">
                  <a:solidFill>
                    <a:srgbClr val="990000"/>
                  </a:solidFill>
                </a:rPr>
                <a:t>πε</a:t>
              </a:r>
              <a:r>
                <a:rPr lang="en-US" altLang="en-US" sz="1800" b="1" baseline="-25000">
                  <a:solidFill>
                    <a:srgbClr val="990000"/>
                  </a:solidFill>
                </a:rPr>
                <a:t>0</a:t>
              </a:r>
              <a:endParaRPr lang="en-US" altLang="en-US" sz="1800">
                <a:solidFill>
                  <a:srgbClr val="990000"/>
                </a:solidFill>
              </a:endParaRPr>
            </a:p>
          </p:txBody>
        </p:sp>
        <p:sp>
          <p:nvSpPr>
            <p:cNvPr id="17439" name="Line 252">
              <a:extLst>
                <a:ext uri="{FF2B5EF4-FFF2-40B4-BE49-F238E27FC236}">
                  <a16:creationId xmlns:a16="http://schemas.microsoft.com/office/drawing/2014/main" id="{7F430D3C-A7E1-4E60-92C7-98AE11289476}"/>
                </a:ext>
              </a:extLst>
            </p:cNvPr>
            <p:cNvSpPr>
              <a:spLocks noChangeShapeType="1"/>
            </p:cNvSpPr>
            <p:nvPr/>
          </p:nvSpPr>
          <p:spPr bwMode="auto">
            <a:xfrm>
              <a:off x="768" y="3771"/>
              <a:ext cx="384" cy="0"/>
            </a:xfrm>
            <a:prstGeom prst="line">
              <a:avLst/>
            </a:prstGeom>
            <a:noFill/>
            <a:ln w="19050">
              <a:solidFill>
                <a:srgbClr val="99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17440" name="Group 257">
              <a:extLst>
                <a:ext uri="{FF2B5EF4-FFF2-40B4-BE49-F238E27FC236}">
                  <a16:creationId xmlns:a16="http://schemas.microsoft.com/office/drawing/2014/main" id="{8BABBD7C-6BD3-41FF-93DF-2300A9698C54}"/>
                </a:ext>
              </a:extLst>
            </p:cNvPr>
            <p:cNvGrpSpPr>
              <a:grpSpLocks/>
            </p:cNvGrpSpPr>
            <p:nvPr/>
          </p:nvGrpSpPr>
          <p:grpSpPr bwMode="auto">
            <a:xfrm>
              <a:off x="1200" y="3494"/>
              <a:ext cx="672" cy="567"/>
              <a:chOff x="1296" y="3177"/>
              <a:chExt cx="672" cy="567"/>
            </a:xfrm>
          </p:grpSpPr>
          <p:sp>
            <p:nvSpPr>
              <p:cNvPr id="17441" name="Rectangle 253">
                <a:extLst>
                  <a:ext uri="{FF2B5EF4-FFF2-40B4-BE49-F238E27FC236}">
                    <a16:creationId xmlns:a16="http://schemas.microsoft.com/office/drawing/2014/main" id="{2F0AEA62-1A73-4A69-997A-DFBE49521BFC}"/>
                  </a:ext>
                </a:extLst>
              </p:cNvPr>
              <p:cNvSpPr>
                <a:spLocks noChangeArrowheads="1"/>
              </p:cNvSpPr>
              <p:nvPr/>
            </p:nvSpPr>
            <p:spPr bwMode="auto">
              <a:xfrm>
                <a:off x="1536" y="3177"/>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990000"/>
                    </a:solidFill>
                  </a:rPr>
                  <a:t>p</a:t>
                </a:r>
                <a:endParaRPr lang="en-US" altLang="en-US" sz="1800">
                  <a:solidFill>
                    <a:srgbClr val="990000"/>
                  </a:solidFill>
                </a:endParaRPr>
              </a:p>
            </p:txBody>
          </p:sp>
          <p:sp>
            <p:nvSpPr>
              <p:cNvPr id="17442" name="Rectangle 254">
                <a:extLst>
                  <a:ext uri="{FF2B5EF4-FFF2-40B4-BE49-F238E27FC236}">
                    <a16:creationId xmlns:a16="http://schemas.microsoft.com/office/drawing/2014/main" id="{0747B47C-EF9D-4A55-8991-659C08AEABA7}"/>
                  </a:ext>
                </a:extLst>
              </p:cNvPr>
              <p:cNvSpPr>
                <a:spLocks noChangeArrowheads="1"/>
              </p:cNvSpPr>
              <p:nvPr/>
            </p:nvSpPr>
            <p:spPr bwMode="auto">
              <a:xfrm>
                <a:off x="1296" y="3513"/>
                <a:ext cx="67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990000"/>
                    </a:solidFill>
                  </a:rPr>
                  <a:t>(x</a:t>
                </a:r>
                <a:r>
                  <a:rPr lang="en-US" altLang="en-US" sz="1800" b="1" baseline="30000">
                    <a:solidFill>
                      <a:srgbClr val="990000"/>
                    </a:solidFill>
                  </a:rPr>
                  <a:t>2</a:t>
                </a:r>
                <a:r>
                  <a:rPr lang="en-US" altLang="en-US" sz="1800" b="1">
                    <a:solidFill>
                      <a:srgbClr val="990000"/>
                    </a:solidFill>
                  </a:rPr>
                  <a:t> – </a:t>
                </a:r>
                <a:r>
                  <a:rPr lang="en-US" altLang="en-US" sz="1800" b="1">
                    <a:solidFill>
                      <a:srgbClr val="990000"/>
                    </a:solidFill>
                    <a:latin typeface="ItalicC" pitchFamily="2" charset="0"/>
                  </a:rPr>
                  <a:t>l</a:t>
                </a:r>
                <a:r>
                  <a:rPr lang="en-US" altLang="en-US" sz="1800" b="1" baseline="30000">
                    <a:solidFill>
                      <a:srgbClr val="990000"/>
                    </a:solidFill>
                  </a:rPr>
                  <a:t>2</a:t>
                </a:r>
                <a:r>
                  <a:rPr lang="en-US" altLang="en-US" sz="1800" b="1">
                    <a:solidFill>
                      <a:srgbClr val="990000"/>
                    </a:solidFill>
                  </a:rPr>
                  <a:t>)</a:t>
                </a:r>
                <a:endParaRPr lang="en-US" altLang="en-US" sz="1800">
                  <a:solidFill>
                    <a:srgbClr val="990000"/>
                  </a:solidFill>
                </a:endParaRPr>
              </a:p>
            </p:txBody>
          </p:sp>
          <p:sp>
            <p:nvSpPr>
              <p:cNvPr id="17443" name="Line 255">
                <a:extLst>
                  <a:ext uri="{FF2B5EF4-FFF2-40B4-BE49-F238E27FC236}">
                    <a16:creationId xmlns:a16="http://schemas.microsoft.com/office/drawing/2014/main" id="{59E3DF70-927B-4B56-A365-20104B6171D5}"/>
                  </a:ext>
                </a:extLst>
              </p:cNvPr>
              <p:cNvSpPr>
                <a:spLocks noChangeShapeType="1"/>
              </p:cNvSpPr>
              <p:nvPr/>
            </p:nvSpPr>
            <p:spPr bwMode="auto">
              <a:xfrm>
                <a:off x="1296" y="3456"/>
                <a:ext cx="624" cy="0"/>
              </a:xfrm>
              <a:prstGeom prst="line">
                <a:avLst/>
              </a:prstGeom>
              <a:noFill/>
              <a:ln w="19050">
                <a:solidFill>
                  <a:srgbClr val="99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sp>
        <p:nvSpPr>
          <p:cNvPr id="39170" name="Text Box 258">
            <a:extLst>
              <a:ext uri="{FF2B5EF4-FFF2-40B4-BE49-F238E27FC236}">
                <a16:creationId xmlns:a16="http://schemas.microsoft.com/office/drawing/2014/main" id="{97B7A4A8-7F6F-4616-BAD6-78C03352284C}"/>
              </a:ext>
            </a:extLst>
          </p:cNvPr>
          <p:cNvSpPr txBox="1">
            <a:spLocks noChangeArrowheads="1"/>
          </p:cNvSpPr>
          <p:nvPr/>
        </p:nvSpPr>
        <p:spPr bwMode="auto">
          <a:xfrm>
            <a:off x="228600" y="517525"/>
            <a:ext cx="3657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000" b="1">
                <a:solidFill>
                  <a:srgbClr val="99FF33"/>
                </a:solidFill>
              </a:rPr>
              <a:t>i) At a point on the axial line:</a:t>
            </a:r>
          </a:p>
        </p:txBody>
      </p:sp>
      <p:grpSp>
        <p:nvGrpSpPr>
          <p:cNvPr id="39214" name="Group 302">
            <a:extLst>
              <a:ext uri="{FF2B5EF4-FFF2-40B4-BE49-F238E27FC236}">
                <a16:creationId xmlns:a16="http://schemas.microsoft.com/office/drawing/2014/main" id="{E2198A01-605A-4BA3-98A8-71DCDB2A2ADD}"/>
              </a:ext>
            </a:extLst>
          </p:cNvPr>
          <p:cNvGrpSpPr>
            <a:grpSpLocks/>
          </p:cNvGrpSpPr>
          <p:nvPr/>
        </p:nvGrpSpPr>
        <p:grpSpPr bwMode="auto">
          <a:xfrm>
            <a:off x="5943600" y="2165350"/>
            <a:ext cx="381000" cy="411163"/>
            <a:chOff x="3744" y="1364"/>
            <a:chExt cx="240" cy="259"/>
          </a:xfrm>
        </p:grpSpPr>
        <p:sp>
          <p:nvSpPr>
            <p:cNvPr id="17433" name="Text Box 158">
              <a:extLst>
                <a:ext uri="{FF2B5EF4-FFF2-40B4-BE49-F238E27FC236}">
                  <a16:creationId xmlns:a16="http://schemas.microsoft.com/office/drawing/2014/main" id="{E275EDD3-6659-4E75-910C-45F9E44BC1CE}"/>
                </a:ext>
              </a:extLst>
            </p:cNvPr>
            <p:cNvSpPr txBox="1">
              <a:spLocks noChangeArrowheads="1"/>
            </p:cNvSpPr>
            <p:nvPr/>
          </p:nvSpPr>
          <p:spPr bwMode="auto">
            <a:xfrm>
              <a:off x="3744" y="1392"/>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chemeClr val="bg1"/>
                  </a:solidFill>
                </a:rPr>
                <a:t>O</a:t>
              </a:r>
            </a:p>
          </p:txBody>
        </p:sp>
        <p:sp>
          <p:nvSpPr>
            <p:cNvPr id="17434" name="Oval 189">
              <a:extLst>
                <a:ext uri="{FF2B5EF4-FFF2-40B4-BE49-F238E27FC236}">
                  <a16:creationId xmlns:a16="http://schemas.microsoft.com/office/drawing/2014/main" id="{8A8BE505-4E12-4F0E-87E4-C51D19B54996}"/>
                </a:ext>
              </a:extLst>
            </p:cNvPr>
            <p:cNvSpPr>
              <a:spLocks noChangeArrowheads="1"/>
            </p:cNvSpPr>
            <p:nvPr/>
          </p:nvSpPr>
          <p:spPr bwMode="auto">
            <a:xfrm>
              <a:off x="3792" y="1364"/>
              <a:ext cx="48" cy="48"/>
            </a:xfrm>
            <a:prstGeom prst="ellipse">
              <a:avLst/>
            </a:prstGeom>
            <a:solidFill>
              <a:srgbClr val="FF0000"/>
            </a:solidFill>
            <a:ln>
              <a:noFill/>
            </a:ln>
            <a:effectLst/>
            <a:extLst>
              <a:ext uri="{91240B29-F687-4F45-9708-019B960494DF}">
                <a14:hiddenLine xmlns:a14="http://schemas.microsoft.com/office/drawing/2010/main" w="9525">
                  <a:solidFill>
                    <a:srgbClr val="FFFF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39068"/>
                                        </p:tgtEl>
                                        <p:attrNameLst>
                                          <p:attrName>style.visibility</p:attrName>
                                        </p:attrNameLst>
                                      </p:cBhvr>
                                      <p:to>
                                        <p:strVal val="visible"/>
                                      </p:to>
                                    </p:set>
                                    <p:animEffect transition="in" filter="slide(fromTop)">
                                      <p:cBhvr>
                                        <p:cTn id="7" dur="500"/>
                                        <p:tgtEl>
                                          <p:spTgt spid="3906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9170"/>
                                        </p:tgtEl>
                                        <p:attrNameLst>
                                          <p:attrName>style.visibility</p:attrName>
                                        </p:attrNameLst>
                                      </p:cBhvr>
                                      <p:to>
                                        <p:strVal val="visible"/>
                                      </p:to>
                                    </p:set>
                                    <p:animEffect transition="in" filter="wipe(left)">
                                      <p:cBhvr>
                                        <p:cTn id="12" dur="500"/>
                                        <p:tgtEl>
                                          <p:spTgt spid="3917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3" presetClass="entr" presetSubtype="0" fill="hold" grpId="0" nodeType="clickEffect">
                                  <p:stCondLst>
                                    <p:cond delay="0"/>
                                  </p:stCondLst>
                                  <p:childTnLst>
                                    <p:set>
                                      <p:cBhvr>
                                        <p:cTn id="16" dur="1" fill="hold">
                                          <p:stCondLst>
                                            <p:cond delay="0"/>
                                          </p:stCondLst>
                                        </p:cTn>
                                        <p:tgtEl>
                                          <p:spTgt spid="39102"/>
                                        </p:tgtEl>
                                        <p:attrNameLst>
                                          <p:attrName>style.visibility</p:attrName>
                                        </p:attrNameLst>
                                      </p:cBhvr>
                                      <p:to>
                                        <p:strVal val="visible"/>
                                      </p:to>
                                    </p:set>
                                    <p:anim calcmode="lin" valueType="num">
                                      <p:cBhvr>
                                        <p:cTn id="17" dur="500" fill="hold"/>
                                        <p:tgtEl>
                                          <p:spTgt spid="39102"/>
                                        </p:tgtEl>
                                        <p:attrNameLst>
                                          <p:attrName>ppt_w</p:attrName>
                                        </p:attrNameLst>
                                      </p:cBhvr>
                                      <p:tavLst>
                                        <p:tav tm="0">
                                          <p:val>
                                            <p:fltVal val="0"/>
                                          </p:val>
                                        </p:tav>
                                        <p:tav tm="100000">
                                          <p:val>
                                            <p:strVal val="#ppt_w"/>
                                          </p:val>
                                        </p:tav>
                                      </p:tavLst>
                                    </p:anim>
                                    <p:anim calcmode="lin" valueType="num">
                                      <p:cBhvr>
                                        <p:cTn id="18" dur="500" fill="hold"/>
                                        <p:tgtEl>
                                          <p:spTgt spid="39102"/>
                                        </p:tgtEl>
                                        <p:attrNameLst>
                                          <p:attrName>ppt_h</p:attrName>
                                        </p:attrNameLst>
                                      </p:cBhvr>
                                      <p:tavLst>
                                        <p:tav tm="0">
                                          <p:val>
                                            <p:fltVal val="0"/>
                                          </p:val>
                                        </p:tav>
                                        <p:tav tm="100000">
                                          <p:val>
                                            <p:strVal val="#ppt_h"/>
                                          </p:val>
                                        </p:tav>
                                      </p:tavLst>
                                    </p:anim>
                                    <p:animEffect transition="in" filter="fade">
                                      <p:cBhvr>
                                        <p:cTn id="19" dur="500"/>
                                        <p:tgtEl>
                                          <p:spTgt spid="39102"/>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53" presetClass="entr" presetSubtype="0" fill="hold" grpId="0" nodeType="clickEffect">
                                  <p:stCondLst>
                                    <p:cond delay="0"/>
                                  </p:stCondLst>
                                  <p:childTnLst>
                                    <p:set>
                                      <p:cBhvr>
                                        <p:cTn id="23" dur="1" fill="hold">
                                          <p:stCondLst>
                                            <p:cond delay="0"/>
                                          </p:stCondLst>
                                        </p:cTn>
                                        <p:tgtEl>
                                          <p:spTgt spid="39084"/>
                                        </p:tgtEl>
                                        <p:attrNameLst>
                                          <p:attrName>style.visibility</p:attrName>
                                        </p:attrNameLst>
                                      </p:cBhvr>
                                      <p:to>
                                        <p:strVal val="visible"/>
                                      </p:to>
                                    </p:set>
                                    <p:anim calcmode="lin" valueType="num">
                                      <p:cBhvr>
                                        <p:cTn id="24" dur="500" fill="hold"/>
                                        <p:tgtEl>
                                          <p:spTgt spid="39084"/>
                                        </p:tgtEl>
                                        <p:attrNameLst>
                                          <p:attrName>ppt_w</p:attrName>
                                        </p:attrNameLst>
                                      </p:cBhvr>
                                      <p:tavLst>
                                        <p:tav tm="0">
                                          <p:val>
                                            <p:fltVal val="0"/>
                                          </p:val>
                                        </p:tav>
                                        <p:tav tm="100000">
                                          <p:val>
                                            <p:strVal val="#ppt_w"/>
                                          </p:val>
                                        </p:tav>
                                      </p:tavLst>
                                    </p:anim>
                                    <p:anim calcmode="lin" valueType="num">
                                      <p:cBhvr>
                                        <p:cTn id="25" dur="500" fill="hold"/>
                                        <p:tgtEl>
                                          <p:spTgt spid="39084"/>
                                        </p:tgtEl>
                                        <p:attrNameLst>
                                          <p:attrName>ppt_h</p:attrName>
                                        </p:attrNameLst>
                                      </p:cBhvr>
                                      <p:tavLst>
                                        <p:tav tm="0">
                                          <p:val>
                                            <p:fltVal val="0"/>
                                          </p:val>
                                        </p:tav>
                                        <p:tav tm="100000">
                                          <p:val>
                                            <p:strVal val="#ppt_h"/>
                                          </p:val>
                                        </p:tav>
                                      </p:tavLst>
                                    </p:anim>
                                    <p:animEffect transition="in" filter="fade">
                                      <p:cBhvr>
                                        <p:cTn id="26" dur="500"/>
                                        <p:tgtEl>
                                          <p:spTgt spid="39084"/>
                                        </p:tgtEl>
                                      </p:cBhvr>
                                    </p:animEffect>
                                  </p:childTnLst>
                                </p:cTn>
                              </p:par>
                            </p:childTnLst>
                          </p:cTn>
                        </p:par>
                        <p:par>
                          <p:cTn id="27" fill="hold" nodeType="afterGroup">
                            <p:stCondLst>
                              <p:cond delay="500"/>
                            </p:stCondLst>
                            <p:childTnLst>
                              <p:par>
                                <p:cTn id="28" presetID="53" presetClass="entr" presetSubtype="0" fill="hold" grpId="0" nodeType="afterEffect">
                                  <p:stCondLst>
                                    <p:cond delay="0"/>
                                  </p:stCondLst>
                                  <p:childTnLst>
                                    <p:set>
                                      <p:cBhvr>
                                        <p:cTn id="29" dur="1" fill="hold">
                                          <p:stCondLst>
                                            <p:cond delay="0"/>
                                          </p:stCondLst>
                                        </p:cTn>
                                        <p:tgtEl>
                                          <p:spTgt spid="39088"/>
                                        </p:tgtEl>
                                        <p:attrNameLst>
                                          <p:attrName>style.visibility</p:attrName>
                                        </p:attrNameLst>
                                      </p:cBhvr>
                                      <p:to>
                                        <p:strVal val="visible"/>
                                      </p:to>
                                    </p:set>
                                    <p:anim calcmode="lin" valueType="num">
                                      <p:cBhvr>
                                        <p:cTn id="30" dur="500" fill="hold"/>
                                        <p:tgtEl>
                                          <p:spTgt spid="39088"/>
                                        </p:tgtEl>
                                        <p:attrNameLst>
                                          <p:attrName>ppt_w</p:attrName>
                                        </p:attrNameLst>
                                      </p:cBhvr>
                                      <p:tavLst>
                                        <p:tav tm="0">
                                          <p:val>
                                            <p:fltVal val="0"/>
                                          </p:val>
                                        </p:tav>
                                        <p:tav tm="100000">
                                          <p:val>
                                            <p:strVal val="#ppt_w"/>
                                          </p:val>
                                        </p:tav>
                                      </p:tavLst>
                                    </p:anim>
                                    <p:anim calcmode="lin" valueType="num">
                                      <p:cBhvr>
                                        <p:cTn id="31" dur="500" fill="hold"/>
                                        <p:tgtEl>
                                          <p:spTgt spid="39088"/>
                                        </p:tgtEl>
                                        <p:attrNameLst>
                                          <p:attrName>ppt_h</p:attrName>
                                        </p:attrNameLst>
                                      </p:cBhvr>
                                      <p:tavLst>
                                        <p:tav tm="0">
                                          <p:val>
                                            <p:fltVal val="0"/>
                                          </p:val>
                                        </p:tav>
                                        <p:tav tm="100000">
                                          <p:val>
                                            <p:strVal val="#ppt_h"/>
                                          </p:val>
                                        </p:tav>
                                      </p:tavLst>
                                    </p:anim>
                                    <p:animEffect transition="in" filter="fade">
                                      <p:cBhvr>
                                        <p:cTn id="32" dur="500"/>
                                        <p:tgtEl>
                                          <p:spTgt spid="39088"/>
                                        </p:tgtEl>
                                      </p:cBhvr>
                                    </p:animEffect>
                                  </p:childTnLst>
                                </p:cTn>
                              </p:par>
                            </p:childTnLst>
                          </p:cTn>
                        </p:par>
                        <p:par>
                          <p:cTn id="33" fill="hold" nodeType="afterGroup">
                            <p:stCondLst>
                              <p:cond delay="1000"/>
                            </p:stCondLst>
                            <p:childTnLst>
                              <p:par>
                                <p:cTn id="34" presetID="53" presetClass="entr" presetSubtype="0" fill="hold" grpId="0" nodeType="afterEffect">
                                  <p:stCondLst>
                                    <p:cond delay="0"/>
                                  </p:stCondLst>
                                  <p:childTnLst>
                                    <p:set>
                                      <p:cBhvr>
                                        <p:cTn id="35" dur="1" fill="hold">
                                          <p:stCondLst>
                                            <p:cond delay="0"/>
                                          </p:stCondLst>
                                        </p:cTn>
                                        <p:tgtEl>
                                          <p:spTgt spid="39093"/>
                                        </p:tgtEl>
                                        <p:attrNameLst>
                                          <p:attrName>style.visibility</p:attrName>
                                        </p:attrNameLst>
                                      </p:cBhvr>
                                      <p:to>
                                        <p:strVal val="visible"/>
                                      </p:to>
                                    </p:set>
                                    <p:anim calcmode="lin" valueType="num">
                                      <p:cBhvr>
                                        <p:cTn id="36" dur="500" fill="hold"/>
                                        <p:tgtEl>
                                          <p:spTgt spid="39093"/>
                                        </p:tgtEl>
                                        <p:attrNameLst>
                                          <p:attrName>ppt_w</p:attrName>
                                        </p:attrNameLst>
                                      </p:cBhvr>
                                      <p:tavLst>
                                        <p:tav tm="0">
                                          <p:val>
                                            <p:fltVal val="0"/>
                                          </p:val>
                                        </p:tav>
                                        <p:tav tm="100000">
                                          <p:val>
                                            <p:strVal val="#ppt_w"/>
                                          </p:val>
                                        </p:tav>
                                      </p:tavLst>
                                    </p:anim>
                                    <p:anim calcmode="lin" valueType="num">
                                      <p:cBhvr>
                                        <p:cTn id="37" dur="500" fill="hold"/>
                                        <p:tgtEl>
                                          <p:spTgt spid="39093"/>
                                        </p:tgtEl>
                                        <p:attrNameLst>
                                          <p:attrName>ppt_h</p:attrName>
                                        </p:attrNameLst>
                                      </p:cBhvr>
                                      <p:tavLst>
                                        <p:tav tm="0">
                                          <p:val>
                                            <p:fltVal val="0"/>
                                          </p:val>
                                        </p:tav>
                                        <p:tav tm="100000">
                                          <p:val>
                                            <p:strVal val="#ppt_h"/>
                                          </p:val>
                                        </p:tav>
                                      </p:tavLst>
                                    </p:anim>
                                    <p:animEffect transition="in" filter="fade">
                                      <p:cBhvr>
                                        <p:cTn id="38" dur="500"/>
                                        <p:tgtEl>
                                          <p:spTgt spid="39093"/>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53" presetClass="entr" presetSubtype="0" fill="hold" grpId="0" nodeType="clickEffect">
                                  <p:stCondLst>
                                    <p:cond delay="0"/>
                                  </p:stCondLst>
                                  <p:childTnLst>
                                    <p:set>
                                      <p:cBhvr>
                                        <p:cTn id="42" dur="1" fill="hold">
                                          <p:stCondLst>
                                            <p:cond delay="0"/>
                                          </p:stCondLst>
                                        </p:cTn>
                                        <p:tgtEl>
                                          <p:spTgt spid="39085"/>
                                        </p:tgtEl>
                                        <p:attrNameLst>
                                          <p:attrName>style.visibility</p:attrName>
                                        </p:attrNameLst>
                                      </p:cBhvr>
                                      <p:to>
                                        <p:strVal val="visible"/>
                                      </p:to>
                                    </p:set>
                                    <p:anim calcmode="lin" valueType="num">
                                      <p:cBhvr>
                                        <p:cTn id="43" dur="500" fill="hold"/>
                                        <p:tgtEl>
                                          <p:spTgt spid="39085"/>
                                        </p:tgtEl>
                                        <p:attrNameLst>
                                          <p:attrName>ppt_w</p:attrName>
                                        </p:attrNameLst>
                                      </p:cBhvr>
                                      <p:tavLst>
                                        <p:tav tm="0">
                                          <p:val>
                                            <p:fltVal val="0"/>
                                          </p:val>
                                        </p:tav>
                                        <p:tav tm="100000">
                                          <p:val>
                                            <p:strVal val="#ppt_w"/>
                                          </p:val>
                                        </p:tav>
                                      </p:tavLst>
                                    </p:anim>
                                    <p:anim calcmode="lin" valueType="num">
                                      <p:cBhvr>
                                        <p:cTn id="44" dur="500" fill="hold"/>
                                        <p:tgtEl>
                                          <p:spTgt spid="39085"/>
                                        </p:tgtEl>
                                        <p:attrNameLst>
                                          <p:attrName>ppt_h</p:attrName>
                                        </p:attrNameLst>
                                      </p:cBhvr>
                                      <p:tavLst>
                                        <p:tav tm="0">
                                          <p:val>
                                            <p:fltVal val="0"/>
                                          </p:val>
                                        </p:tav>
                                        <p:tav tm="100000">
                                          <p:val>
                                            <p:strVal val="#ppt_h"/>
                                          </p:val>
                                        </p:tav>
                                      </p:tavLst>
                                    </p:anim>
                                    <p:animEffect transition="in" filter="fade">
                                      <p:cBhvr>
                                        <p:cTn id="45" dur="500"/>
                                        <p:tgtEl>
                                          <p:spTgt spid="39085"/>
                                        </p:tgtEl>
                                      </p:cBhvr>
                                    </p:animEffect>
                                  </p:childTnLst>
                                </p:cTn>
                              </p:par>
                            </p:childTnLst>
                          </p:cTn>
                        </p:par>
                        <p:par>
                          <p:cTn id="46" fill="hold" nodeType="afterGroup">
                            <p:stCondLst>
                              <p:cond delay="500"/>
                            </p:stCondLst>
                            <p:childTnLst>
                              <p:par>
                                <p:cTn id="47" presetID="53" presetClass="entr" presetSubtype="0" fill="hold" grpId="0" nodeType="afterEffect">
                                  <p:stCondLst>
                                    <p:cond delay="0"/>
                                  </p:stCondLst>
                                  <p:childTnLst>
                                    <p:set>
                                      <p:cBhvr>
                                        <p:cTn id="48" dur="1" fill="hold">
                                          <p:stCondLst>
                                            <p:cond delay="0"/>
                                          </p:stCondLst>
                                        </p:cTn>
                                        <p:tgtEl>
                                          <p:spTgt spid="39087"/>
                                        </p:tgtEl>
                                        <p:attrNameLst>
                                          <p:attrName>style.visibility</p:attrName>
                                        </p:attrNameLst>
                                      </p:cBhvr>
                                      <p:to>
                                        <p:strVal val="visible"/>
                                      </p:to>
                                    </p:set>
                                    <p:anim calcmode="lin" valueType="num">
                                      <p:cBhvr>
                                        <p:cTn id="49" dur="500" fill="hold"/>
                                        <p:tgtEl>
                                          <p:spTgt spid="39087"/>
                                        </p:tgtEl>
                                        <p:attrNameLst>
                                          <p:attrName>ppt_w</p:attrName>
                                        </p:attrNameLst>
                                      </p:cBhvr>
                                      <p:tavLst>
                                        <p:tav tm="0">
                                          <p:val>
                                            <p:fltVal val="0"/>
                                          </p:val>
                                        </p:tav>
                                        <p:tav tm="100000">
                                          <p:val>
                                            <p:strVal val="#ppt_w"/>
                                          </p:val>
                                        </p:tav>
                                      </p:tavLst>
                                    </p:anim>
                                    <p:anim calcmode="lin" valueType="num">
                                      <p:cBhvr>
                                        <p:cTn id="50" dur="500" fill="hold"/>
                                        <p:tgtEl>
                                          <p:spTgt spid="39087"/>
                                        </p:tgtEl>
                                        <p:attrNameLst>
                                          <p:attrName>ppt_h</p:attrName>
                                        </p:attrNameLst>
                                      </p:cBhvr>
                                      <p:tavLst>
                                        <p:tav tm="0">
                                          <p:val>
                                            <p:fltVal val="0"/>
                                          </p:val>
                                        </p:tav>
                                        <p:tav tm="100000">
                                          <p:val>
                                            <p:strVal val="#ppt_h"/>
                                          </p:val>
                                        </p:tav>
                                      </p:tavLst>
                                    </p:anim>
                                    <p:animEffect transition="in" filter="fade">
                                      <p:cBhvr>
                                        <p:cTn id="51" dur="500"/>
                                        <p:tgtEl>
                                          <p:spTgt spid="39087"/>
                                        </p:tgtEl>
                                      </p:cBhvr>
                                    </p:animEffect>
                                  </p:childTnLst>
                                </p:cTn>
                              </p:par>
                            </p:childTnLst>
                          </p:cTn>
                        </p:par>
                        <p:par>
                          <p:cTn id="52" fill="hold" nodeType="afterGroup">
                            <p:stCondLst>
                              <p:cond delay="1000"/>
                            </p:stCondLst>
                            <p:childTnLst>
                              <p:par>
                                <p:cTn id="53" presetID="53" presetClass="entr" presetSubtype="0" fill="hold" grpId="0" nodeType="afterEffect">
                                  <p:stCondLst>
                                    <p:cond delay="0"/>
                                  </p:stCondLst>
                                  <p:childTnLst>
                                    <p:set>
                                      <p:cBhvr>
                                        <p:cTn id="54" dur="1" fill="hold">
                                          <p:stCondLst>
                                            <p:cond delay="0"/>
                                          </p:stCondLst>
                                        </p:cTn>
                                        <p:tgtEl>
                                          <p:spTgt spid="39094"/>
                                        </p:tgtEl>
                                        <p:attrNameLst>
                                          <p:attrName>style.visibility</p:attrName>
                                        </p:attrNameLst>
                                      </p:cBhvr>
                                      <p:to>
                                        <p:strVal val="visible"/>
                                      </p:to>
                                    </p:set>
                                    <p:anim calcmode="lin" valueType="num">
                                      <p:cBhvr>
                                        <p:cTn id="55" dur="500" fill="hold"/>
                                        <p:tgtEl>
                                          <p:spTgt spid="39094"/>
                                        </p:tgtEl>
                                        <p:attrNameLst>
                                          <p:attrName>ppt_w</p:attrName>
                                        </p:attrNameLst>
                                      </p:cBhvr>
                                      <p:tavLst>
                                        <p:tav tm="0">
                                          <p:val>
                                            <p:fltVal val="0"/>
                                          </p:val>
                                        </p:tav>
                                        <p:tav tm="100000">
                                          <p:val>
                                            <p:strVal val="#ppt_w"/>
                                          </p:val>
                                        </p:tav>
                                      </p:tavLst>
                                    </p:anim>
                                    <p:anim calcmode="lin" valueType="num">
                                      <p:cBhvr>
                                        <p:cTn id="56" dur="500" fill="hold"/>
                                        <p:tgtEl>
                                          <p:spTgt spid="39094"/>
                                        </p:tgtEl>
                                        <p:attrNameLst>
                                          <p:attrName>ppt_h</p:attrName>
                                        </p:attrNameLst>
                                      </p:cBhvr>
                                      <p:tavLst>
                                        <p:tav tm="0">
                                          <p:val>
                                            <p:fltVal val="0"/>
                                          </p:val>
                                        </p:tav>
                                        <p:tav tm="100000">
                                          <p:val>
                                            <p:strVal val="#ppt_h"/>
                                          </p:val>
                                        </p:tav>
                                      </p:tavLst>
                                    </p:anim>
                                    <p:animEffect transition="in" filter="fade">
                                      <p:cBhvr>
                                        <p:cTn id="57" dur="500"/>
                                        <p:tgtEl>
                                          <p:spTgt spid="39094"/>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4" presetClass="entr" presetSubtype="32" fill="hold" nodeType="clickEffect">
                                  <p:stCondLst>
                                    <p:cond delay="0"/>
                                  </p:stCondLst>
                                  <p:childTnLst>
                                    <p:set>
                                      <p:cBhvr>
                                        <p:cTn id="61" dur="1" fill="hold">
                                          <p:stCondLst>
                                            <p:cond delay="0"/>
                                          </p:stCondLst>
                                        </p:cTn>
                                        <p:tgtEl>
                                          <p:spTgt spid="39086"/>
                                        </p:tgtEl>
                                        <p:attrNameLst>
                                          <p:attrName>style.visibility</p:attrName>
                                        </p:attrNameLst>
                                      </p:cBhvr>
                                      <p:to>
                                        <p:strVal val="visible"/>
                                      </p:to>
                                    </p:set>
                                    <p:animEffect transition="in" filter="box(out)">
                                      <p:cBhvr>
                                        <p:cTn id="62" dur="500"/>
                                        <p:tgtEl>
                                          <p:spTgt spid="39086"/>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22" presetClass="entr" presetSubtype="8" fill="hold" nodeType="clickEffect">
                                  <p:stCondLst>
                                    <p:cond delay="0"/>
                                  </p:stCondLst>
                                  <p:childTnLst>
                                    <p:set>
                                      <p:cBhvr>
                                        <p:cTn id="66" dur="1" fill="hold">
                                          <p:stCondLst>
                                            <p:cond delay="0"/>
                                          </p:stCondLst>
                                        </p:cTn>
                                        <p:tgtEl>
                                          <p:spTgt spid="39213"/>
                                        </p:tgtEl>
                                        <p:attrNameLst>
                                          <p:attrName>style.visibility</p:attrName>
                                        </p:attrNameLst>
                                      </p:cBhvr>
                                      <p:to>
                                        <p:strVal val="visible"/>
                                      </p:to>
                                    </p:set>
                                    <p:animEffect transition="in" filter="wipe(left)">
                                      <p:cBhvr>
                                        <p:cTn id="67" dur="500"/>
                                        <p:tgtEl>
                                          <p:spTgt spid="39213"/>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53" presetClass="entr" presetSubtype="0" fill="hold" nodeType="clickEffect">
                                  <p:stCondLst>
                                    <p:cond delay="0"/>
                                  </p:stCondLst>
                                  <p:childTnLst>
                                    <p:set>
                                      <p:cBhvr>
                                        <p:cTn id="71" dur="1" fill="hold">
                                          <p:stCondLst>
                                            <p:cond delay="0"/>
                                          </p:stCondLst>
                                        </p:cTn>
                                        <p:tgtEl>
                                          <p:spTgt spid="39214"/>
                                        </p:tgtEl>
                                        <p:attrNameLst>
                                          <p:attrName>style.visibility</p:attrName>
                                        </p:attrNameLst>
                                      </p:cBhvr>
                                      <p:to>
                                        <p:strVal val="visible"/>
                                      </p:to>
                                    </p:set>
                                    <p:anim calcmode="lin" valueType="num">
                                      <p:cBhvr>
                                        <p:cTn id="72" dur="500" fill="hold"/>
                                        <p:tgtEl>
                                          <p:spTgt spid="39214"/>
                                        </p:tgtEl>
                                        <p:attrNameLst>
                                          <p:attrName>ppt_w</p:attrName>
                                        </p:attrNameLst>
                                      </p:cBhvr>
                                      <p:tavLst>
                                        <p:tav tm="0">
                                          <p:val>
                                            <p:fltVal val="0"/>
                                          </p:val>
                                        </p:tav>
                                        <p:tav tm="100000">
                                          <p:val>
                                            <p:strVal val="#ppt_w"/>
                                          </p:val>
                                        </p:tav>
                                      </p:tavLst>
                                    </p:anim>
                                    <p:anim calcmode="lin" valueType="num">
                                      <p:cBhvr>
                                        <p:cTn id="73" dur="500" fill="hold"/>
                                        <p:tgtEl>
                                          <p:spTgt spid="39214"/>
                                        </p:tgtEl>
                                        <p:attrNameLst>
                                          <p:attrName>ppt_h</p:attrName>
                                        </p:attrNameLst>
                                      </p:cBhvr>
                                      <p:tavLst>
                                        <p:tav tm="0">
                                          <p:val>
                                            <p:fltVal val="0"/>
                                          </p:val>
                                        </p:tav>
                                        <p:tav tm="100000">
                                          <p:val>
                                            <p:strVal val="#ppt_h"/>
                                          </p:val>
                                        </p:tav>
                                      </p:tavLst>
                                    </p:anim>
                                    <p:animEffect transition="in" filter="fade">
                                      <p:cBhvr>
                                        <p:cTn id="74" dur="500"/>
                                        <p:tgtEl>
                                          <p:spTgt spid="39214"/>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4" presetClass="entr" presetSubtype="32" fill="hold" nodeType="clickEffect">
                                  <p:stCondLst>
                                    <p:cond delay="0"/>
                                  </p:stCondLst>
                                  <p:childTnLst>
                                    <p:set>
                                      <p:cBhvr>
                                        <p:cTn id="78" dur="1" fill="hold">
                                          <p:stCondLst>
                                            <p:cond delay="0"/>
                                          </p:stCondLst>
                                        </p:cTn>
                                        <p:tgtEl>
                                          <p:spTgt spid="39215"/>
                                        </p:tgtEl>
                                        <p:attrNameLst>
                                          <p:attrName>style.visibility</p:attrName>
                                        </p:attrNameLst>
                                      </p:cBhvr>
                                      <p:to>
                                        <p:strVal val="visible"/>
                                      </p:to>
                                    </p:set>
                                    <p:animEffect transition="in" filter="box(out)">
                                      <p:cBhvr>
                                        <p:cTn id="79" dur="500"/>
                                        <p:tgtEl>
                                          <p:spTgt spid="39215"/>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53" presetClass="entr" presetSubtype="0" fill="hold" nodeType="clickEffect">
                                  <p:stCondLst>
                                    <p:cond delay="0"/>
                                  </p:stCondLst>
                                  <p:childTnLst>
                                    <p:set>
                                      <p:cBhvr>
                                        <p:cTn id="83" dur="1" fill="hold">
                                          <p:stCondLst>
                                            <p:cond delay="0"/>
                                          </p:stCondLst>
                                        </p:cTn>
                                        <p:tgtEl>
                                          <p:spTgt spid="39080"/>
                                        </p:tgtEl>
                                        <p:attrNameLst>
                                          <p:attrName>style.visibility</p:attrName>
                                        </p:attrNameLst>
                                      </p:cBhvr>
                                      <p:to>
                                        <p:strVal val="visible"/>
                                      </p:to>
                                    </p:set>
                                    <p:anim calcmode="lin" valueType="num">
                                      <p:cBhvr>
                                        <p:cTn id="84" dur="500" fill="hold"/>
                                        <p:tgtEl>
                                          <p:spTgt spid="39080"/>
                                        </p:tgtEl>
                                        <p:attrNameLst>
                                          <p:attrName>ppt_w</p:attrName>
                                        </p:attrNameLst>
                                      </p:cBhvr>
                                      <p:tavLst>
                                        <p:tav tm="0">
                                          <p:val>
                                            <p:fltVal val="0"/>
                                          </p:val>
                                        </p:tav>
                                        <p:tav tm="100000">
                                          <p:val>
                                            <p:strVal val="#ppt_w"/>
                                          </p:val>
                                        </p:tav>
                                      </p:tavLst>
                                    </p:anim>
                                    <p:anim calcmode="lin" valueType="num">
                                      <p:cBhvr>
                                        <p:cTn id="85" dur="500" fill="hold"/>
                                        <p:tgtEl>
                                          <p:spTgt spid="39080"/>
                                        </p:tgtEl>
                                        <p:attrNameLst>
                                          <p:attrName>ppt_h</p:attrName>
                                        </p:attrNameLst>
                                      </p:cBhvr>
                                      <p:tavLst>
                                        <p:tav tm="0">
                                          <p:val>
                                            <p:fltVal val="0"/>
                                          </p:val>
                                        </p:tav>
                                        <p:tav tm="100000">
                                          <p:val>
                                            <p:strVal val="#ppt_h"/>
                                          </p:val>
                                        </p:tav>
                                      </p:tavLst>
                                    </p:anim>
                                    <p:animEffect transition="in" filter="fade">
                                      <p:cBhvr>
                                        <p:cTn id="86" dur="500"/>
                                        <p:tgtEl>
                                          <p:spTgt spid="39080"/>
                                        </p:tgtEl>
                                      </p:cBhvr>
                                    </p:animEffect>
                                  </p:childTnLst>
                                </p:cTn>
                              </p:par>
                            </p:childTnLst>
                          </p:cTn>
                        </p:par>
                      </p:childTnLst>
                    </p:cTn>
                  </p:par>
                  <p:par>
                    <p:cTn id="87" fill="hold" nodeType="clickPar">
                      <p:stCondLst>
                        <p:cond delay="indefinite"/>
                      </p:stCondLst>
                      <p:childTnLst>
                        <p:par>
                          <p:cTn id="88" fill="hold" nodeType="withGroup">
                            <p:stCondLst>
                              <p:cond delay="0"/>
                            </p:stCondLst>
                            <p:childTnLst>
                              <p:par>
                                <p:cTn id="89" presetID="53" presetClass="entr" presetSubtype="0" fill="hold" grpId="0" nodeType="clickEffect">
                                  <p:stCondLst>
                                    <p:cond delay="0"/>
                                  </p:stCondLst>
                                  <p:childTnLst>
                                    <p:set>
                                      <p:cBhvr>
                                        <p:cTn id="90" dur="1" fill="hold">
                                          <p:stCondLst>
                                            <p:cond delay="0"/>
                                          </p:stCondLst>
                                        </p:cTn>
                                        <p:tgtEl>
                                          <p:spTgt spid="39103"/>
                                        </p:tgtEl>
                                        <p:attrNameLst>
                                          <p:attrName>style.visibility</p:attrName>
                                        </p:attrNameLst>
                                      </p:cBhvr>
                                      <p:to>
                                        <p:strVal val="visible"/>
                                      </p:to>
                                    </p:set>
                                    <p:anim calcmode="lin" valueType="num">
                                      <p:cBhvr>
                                        <p:cTn id="91" dur="500" fill="hold"/>
                                        <p:tgtEl>
                                          <p:spTgt spid="39103"/>
                                        </p:tgtEl>
                                        <p:attrNameLst>
                                          <p:attrName>ppt_w</p:attrName>
                                        </p:attrNameLst>
                                      </p:cBhvr>
                                      <p:tavLst>
                                        <p:tav tm="0">
                                          <p:val>
                                            <p:fltVal val="0"/>
                                          </p:val>
                                        </p:tav>
                                        <p:tav tm="100000">
                                          <p:val>
                                            <p:strVal val="#ppt_w"/>
                                          </p:val>
                                        </p:tav>
                                      </p:tavLst>
                                    </p:anim>
                                    <p:anim calcmode="lin" valueType="num">
                                      <p:cBhvr>
                                        <p:cTn id="92" dur="500" fill="hold"/>
                                        <p:tgtEl>
                                          <p:spTgt spid="39103"/>
                                        </p:tgtEl>
                                        <p:attrNameLst>
                                          <p:attrName>ppt_h</p:attrName>
                                        </p:attrNameLst>
                                      </p:cBhvr>
                                      <p:tavLst>
                                        <p:tav tm="0">
                                          <p:val>
                                            <p:fltVal val="0"/>
                                          </p:val>
                                        </p:tav>
                                        <p:tav tm="100000">
                                          <p:val>
                                            <p:strVal val="#ppt_h"/>
                                          </p:val>
                                        </p:tav>
                                      </p:tavLst>
                                    </p:anim>
                                    <p:animEffect transition="in" filter="fade">
                                      <p:cBhvr>
                                        <p:cTn id="93" dur="500"/>
                                        <p:tgtEl>
                                          <p:spTgt spid="39103"/>
                                        </p:tgtEl>
                                      </p:cBhvr>
                                    </p:animEffect>
                                  </p:childTnLst>
                                </p:cTn>
                              </p:par>
                            </p:childTnLst>
                          </p:cTn>
                        </p:par>
                      </p:childTnLst>
                    </p:cTn>
                  </p:par>
                  <p:par>
                    <p:cTn id="94" fill="hold" nodeType="clickPar">
                      <p:stCondLst>
                        <p:cond delay="indefinite"/>
                      </p:stCondLst>
                      <p:childTnLst>
                        <p:par>
                          <p:cTn id="95" fill="hold" nodeType="withGroup">
                            <p:stCondLst>
                              <p:cond delay="0"/>
                            </p:stCondLst>
                            <p:childTnLst>
                              <p:par>
                                <p:cTn id="96" presetID="22" presetClass="entr" presetSubtype="8" fill="hold" nodeType="clickEffect">
                                  <p:stCondLst>
                                    <p:cond delay="0"/>
                                  </p:stCondLst>
                                  <p:childTnLst>
                                    <p:set>
                                      <p:cBhvr>
                                        <p:cTn id="97" dur="1" fill="hold">
                                          <p:stCondLst>
                                            <p:cond delay="0"/>
                                          </p:stCondLst>
                                        </p:cTn>
                                        <p:tgtEl>
                                          <p:spTgt spid="39069"/>
                                        </p:tgtEl>
                                        <p:attrNameLst>
                                          <p:attrName>style.visibility</p:attrName>
                                        </p:attrNameLst>
                                      </p:cBhvr>
                                      <p:to>
                                        <p:strVal val="visible"/>
                                      </p:to>
                                    </p:set>
                                    <p:animEffect transition="in" filter="wipe(left)">
                                      <p:cBhvr>
                                        <p:cTn id="98" dur="500"/>
                                        <p:tgtEl>
                                          <p:spTgt spid="39069"/>
                                        </p:tgtEl>
                                      </p:cBhvr>
                                    </p:animEffect>
                                  </p:childTnLst>
                                </p:cTn>
                              </p:par>
                            </p:childTnLst>
                          </p:cTn>
                        </p:par>
                      </p:childTnLst>
                    </p:cTn>
                  </p:par>
                  <p:par>
                    <p:cTn id="99" fill="hold" nodeType="clickPar">
                      <p:stCondLst>
                        <p:cond delay="indefinite"/>
                      </p:stCondLst>
                      <p:childTnLst>
                        <p:par>
                          <p:cTn id="100" fill="hold" nodeType="withGroup">
                            <p:stCondLst>
                              <p:cond delay="0"/>
                            </p:stCondLst>
                            <p:childTnLst>
                              <p:par>
                                <p:cTn id="101" presetID="4" presetClass="entr" presetSubtype="32" fill="hold" nodeType="clickEffect">
                                  <p:stCondLst>
                                    <p:cond delay="0"/>
                                  </p:stCondLst>
                                  <p:childTnLst>
                                    <p:set>
                                      <p:cBhvr>
                                        <p:cTn id="102" dur="1" fill="hold">
                                          <p:stCondLst>
                                            <p:cond delay="0"/>
                                          </p:stCondLst>
                                        </p:cTn>
                                        <p:tgtEl>
                                          <p:spTgt spid="39075"/>
                                        </p:tgtEl>
                                        <p:attrNameLst>
                                          <p:attrName>style.visibility</p:attrName>
                                        </p:attrNameLst>
                                      </p:cBhvr>
                                      <p:to>
                                        <p:strVal val="visible"/>
                                      </p:to>
                                    </p:set>
                                    <p:animEffect transition="in" filter="box(out)">
                                      <p:cBhvr>
                                        <p:cTn id="103" dur="500"/>
                                        <p:tgtEl>
                                          <p:spTgt spid="39075"/>
                                        </p:tgtEl>
                                      </p:cBhvr>
                                    </p:animEffect>
                                  </p:childTnLst>
                                </p:cTn>
                              </p:par>
                            </p:childTnLst>
                          </p:cTn>
                        </p:par>
                      </p:childTnLst>
                    </p:cTn>
                  </p:par>
                  <p:par>
                    <p:cTn id="104" fill="hold" nodeType="clickPar">
                      <p:stCondLst>
                        <p:cond delay="indefinite"/>
                      </p:stCondLst>
                      <p:childTnLst>
                        <p:par>
                          <p:cTn id="105" fill="hold" nodeType="withGroup">
                            <p:stCondLst>
                              <p:cond delay="0"/>
                            </p:stCondLst>
                            <p:childTnLst>
                              <p:par>
                                <p:cTn id="106" presetID="22" presetClass="entr" presetSubtype="8" fill="hold" nodeType="clickEffect">
                                  <p:stCondLst>
                                    <p:cond delay="0"/>
                                  </p:stCondLst>
                                  <p:childTnLst>
                                    <p:set>
                                      <p:cBhvr>
                                        <p:cTn id="107" dur="1" fill="hold">
                                          <p:stCondLst>
                                            <p:cond delay="0"/>
                                          </p:stCondLst>
                                        </p:cTn>
                                        <p:tgtEl>
                                          <p:spTgt spid="39216"/>
                                        </p:tgtEl>
                                        <p:attrNameLst>
                                          <p:attrName>style.visibility</p:attrName>
                                        </p:attrNameLst>
                                      </p:cBhvr>
                                      <p:to>
                                        <p:strVal val="visible"/>
                                      </p:to>
                                    </p:set>
                                    <p:animEffect transition="in" filter="wipe(left)">
                                      <p:cBhvr>
                                        <p:cTn id="108" dur="500"/>
                                        <p:tgtEl>
                                          <p:spTgt spid="39216"/>
                                        </p:tgtEl>
                                      </p:cBhvr>
                                    </p:animEffect>
                                  </p:childTnLst>
                                </p:cTn>
                              </p:par>
                            </p:childTnLst>
                          </p:cTn>
                        </p:par>
                      </p:childTnLst>
                    </p:cTn>
                  </p:par>
                  <p:par>
                    <p:cTn id="109" fill="hold" nodeType="clickPar">
                      <p:stCondLst>
                        <p:cond delay="indefinite"/>
                      </p:stCondLst>
                      <p:childTnLst>
                        <p:par>
                          <p:cTn id="110" fill="hold" nodeType="withGroup">
                            <p:stCondLst>
                              <p:cond delay="0"/>
                            </p:stCondLst>
                            <p:childTnLst>
                              <p:par>
                                <p:cTn id="111" presetID="22" presetClass="entr" presetSubtype="8" fill="hold" nodeType="clickEffect">
                                  <p:stCondLst>
                                    <p:cond delay="0"/>
                                  </p:stCondLst>
                                  <p:childTnLst>
                                    <p:set>
                                      <p:cBhvr>
                                        <p:cTn id="112" dur="1" fill="hold">
                                          <p:stCondLst>
                                            <p:cond delay="0"/>
                                          </p:stCondLst>
                                        </p:cTn>
                                        <p:tgtEl>
                                          <p:spTgt spid="39133"/>
                                        </p:tgtEl>
                                        <p:attrNameLst>
                                          <p:attrName>style.visibility</p:attrName>
                                        </p:attrNameLst>
                                      </p:cBhvr>
                                      <p:to>
                                        <p:strVal val="visible"/>
                                      </p:to>
                                    </p:set>
                                    <p:animEffect transition="in" filter="wipe(left)">
                                      <p:cBhvr>
                                        <p:cTn id="113" dur="500"/>
                                        <p:tgtEl>
                                          <p:spTgt spid="39133"/>
                                        </p:tgtEl>
                                      </p:cBhvr>
                                    </p:animEffect>
                                  </p:childTnLst>
                                </p:cTn>
                              </p:par>
                            </p:childTnLst>
                          </p:cTn>
                        </p:par>
                      </p:childTnLst>
                    </p:cTn>
                  </p:par>
                  <p:par>
                    <p:cTn id="114" fill="hold" nodeType="clickPar">
                      <p:stCondLst>
                        <p:cond delay="indefinite"/>
                      </p:stCondLst>
                      <p:childTnLst>
                        <p:par>
                          <p:cTn id="115" fill="hold" nodeType="withGroup">
                            <p:stCondLst>
                              <p:cond delay="0"/>
                            </p:stCondLst>
                            <p:childTnLst>
                              <p:par>
                                <p:cTn id="116" presetID="22" presetClass="entr" presetSubtype="8" fill="hold" grpId="0" nodeType="clickEffect">
                                  <p:stCondLst>
                                    <p:cond delay="0"/>
                                  </p:stCondLst>
                                  <p:childTnLst>
                                    <p:set>
                                      <p:cBhvr>
                                        <p:cTn id="117" dur="1" fill="hold">
                                          <p:stCondLst>
                                            <p:cond delay="0"/>
                                          </p:stCondLst>
                                        </p:cTn>
                                        <p:tgtEl>
                                          <p:spTgt spid="39131"/>
                                        </p:tgtEl>
                                        <p:attrNameLst>
                                          <p:attrName>style.visibility</p:attrName>
                                        </p:attrNameLst>
                                      </p:cBhvr>
                                      <p:to>
                                        <p:strVal val="visible"/>
                                      </p:to>
                                    </p:set>
                                    <p:animEffect transition="in" filter="wipe(left)">
                                      <p:cBhvr>
                                        <p:cTn id="118" dur="500"/>
                                        <p:tgtEl>
                                          <p:spTgt spid="39131"/>
                                        </p:tgtEl>
                                      </p:cBhvr>
                                    </p:animEffect>
                                  </p:childTnLst>
                                </p:cTn>
                              </p:par>
                            </p:childTnLst>
                          </p:cTn>
                        </p:par>
                      </p:childTnLst>
                    </p:cTn>
                  </p:par>
                  <p:par>
                    <p:cTn id="119" fill="hold" nodeType="clickPar">
                      <p:stCondLst>
                        <p:cond delay="indefinite"/>
                      </p:stCondLst>
                      <p:childTnLst>
                        <p:par>
                          <p:cTn id="120" fill="hold" nodeType="withGroup">
                            <p:stCondLst>
                              <p:cond delay="0"/>
                            </p:stCondLst>
                            <p:childTnLst>
                              <p:par>
                                <p:cTn id="121" presetID="22" presetClass="entr" presetSubtype="8" fill="hold" nodeType="clickEffect">
                                  <p:stCondLst>
                                    <p:cond delay="0"/>
                                  </p:stCondLst>
                                  <p:childTnLst>
                                    <p:set>
                                      <p:cBhvr>
                                        <p:cTn id="122" dur="1" fill="hold">
                                          <p:stCondLst>
                                            <p:cond delay="0"/>
                                          </p:stCondLst>
                                        </p:cTn>
                                        <p:tgtEl>
                                          <p:spTgt spid="39210"/>
                                        </p:tgtEl>
                                        <p:attrNameLst>
                                          <p:attrName>style.visibility</p:attrName>
                                        </p:attrNameLst>
                                      </p:cBhvr>
                                      <p:to>
                                        <p:strVal val="visible"/>
                                      </p:to>
                                    </p:set>
                                    <p:animEffect transition="in" filter="wipe(left)">
                                      <p:cBhvr>
                                        <p:cTn id="123" dur="500"/>
                                        <p:tgtEl>
                                          <p:spTgt spid="39210"/>
                                        </p:tgtEl>
                                      </p:cBhvr>
                                    </p:animEffect>
                                  </p:childTnLst>
                                </p:cTn>
                              </p:par>
                            </p:childTnLst>
                          </p:cTn>
                        </p:par>
                      </p:childTnLst>
                    </p:cTn>
                  </p:par>
                  <p:par>
                    <p:cTn id="124" fill="hold" nodeType="clickPar">
                      <p:stCondLst>
                        <p:cond delay="indefinite"/>
                      </p:stCondLst>
                      <p:childTnLst>
                        <p:par>
                          <p:cTn id="125" fill="hold" nodeType="withGroup">
                            <p:stCondLst>
                              <p:cond delay="0"/>
                            </p:stCondLst>
                            <p:childTnLst>
                              <p:par>
                                <p:cTn id="126" presetID="22" presetClass="entr" presetSubtype="8" fill="hold" nodeType="clickEffect">
                                  <p:stCondLst>
                                    <p:cond delay="0"/>
                                  </p:stCondLst>
                                  <p:childTnLst>
                                    <p:set>
                                      <p:cBhvr>
                                        <p:cTn id="127" dur="1" fill="hold">
                                          <p:stCondLst>
                                            <p:cond delay="0"/>
                                          </p:stCondLst>
                                        </p:cTn>
                                        <p:tgtEl>
                                          <p:spTgt spid="39211"/>
                                        </p:tgtEl>
                                        <p:attrNameLst>
                                          <p:attrName>style.visibility</p:attrName>
                                        </p:attrNameLst>
                                      </p:cBhvr>
                                      <p:to>
                                        <p:strVal val="visible"/>
                                      </p:to>
                                    </p:set>
                                    <p:animEffect transition="in" filter="wipe(left)">
                                      <p:cBhvr>
                                        <p:cTn id="128" dur="500"/>
                                        <p:tgtEl>
                                          <p:spTgt spid="39211"/>
                                        </p:tgtEl>
                                      </p:cBhvr>
                                    </p:animEffect>
                                  </p:childTnLst>
                                </p:cTn>
                              </p:par>
                            </p:childTnLst>
                          </p:cTn>
                        </p:par>
                      </p:childTnLst>
                    </p:cTn>
                  </p:par>
                  <p:par>
                    <p:cTn id="129" fill="hold" nodeType="clickPar">
                      <p:stCondLst>
                        <p:cond delay="indefinite"/>
                      </p:stCondLst>
                      <p:childTnLst>
                        <p:par>
                          <p:cTn id="130" fill="hold" nodeType="withGroup">
                            <p:stCondLst>
                              <p:cond delay="0"/>
                            </p:stCondLst>
                            <p:childTnLst>
                              <p:par>
                                <p:cTn id="131" presetID="53" presetClass="entr" presetSubtype="0" fill="hold" nodeType="clickEffect">
                                  <p:stCondLst>
                                    <p:cond delay="0"/>
                                  </p:stCondLst>
                                  <p:childTnLst>
                                    <p:set>
                                      <p:cBhvr>
                                        <p:cTn id="132" dur="1" fill="hold">
                                          <p:stCondLst>
                                            <p:cond delay="0"/>
                                          </p:stCondLst>
                                        </p:cTn>
                                        <p:tgtEl>
                                          <p:spTgt spid="39212"/>
                                        </p:tgtEl>
                                        <p:attrNameLst>
                                          <p:attrName>style.visibility</p:attrName>
                                        </p:attrNameLst>
                                      </p:cBhvr>
                                      <p:to>
                                        <p:strVal val="visible"/>
                                      </p:to>
                                    </p:set>
                                    <p:anim calcmode="lin" valueType="num">
                                      <p:cBhvr>
                                        <p:cTn id="133" dur="500" fill="hold"/>
                                        <p:tgtEl>
                                          <p:spTgt spid="39212"/>
                                        </p:tgtEl>
                                        <p:attrNameLst>
                                          <p:attrName>ppt_w</p:attrName>
                                        </p:attrNameLst>
                                      </p:cBhvr>
                                      <p:tavLst>
                                        <p:tav tm="0">
                                          <p:val>
                                            <p:fltVal val="0"/>
                                          </p:val>
                                        </p:tav>
                                        <p:tav tm="100000">
                                          <p:val>
                                            <p:strVal val="#ppt_w"/>
                                          </p:val>
                                        </p:tav>
                                      </p:tavLst>
                                    </p:anim>
                                    <p:anim calcmode="lin" valueType="num">
                                      <p:cBhvr>
                                        <p:cTn id="134" dur="500" fill="hold"/>
                                        <p:tgtEl>
                                          <p:spTgt spid="39212"/>
                                        </p:tgtEl>
                                        <p:attrNameLst>
                                          <p:attrName>ppt_h</p:attrName>
                                        </p:attrNameLst>
                                      </p:cBhvr>
                                      <p:tavLst>
                                        <p:tav tm="0">
                                          <p:val>
                                            <p:fltVal val="0"/>
                                          </p:val>
                                        </p:tav>
                                        <p:tav tm="100000">
                                          <p:val>
                                            <p:strVal val="#ppt_h"/>
                                          </p:val>
                                        </p:tav>
                                      </p:tavLst>
                                    </p:anim>
                                    <p:animEffect transition="in" filter="fade">
                                      <p:cBhvr>
                                        <p:cTn id="135" dur="500"/>
                                        <p:tgtEl>
                                          <p:spTgt spid="392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068" grpId="0"/>
      <p:bldP spid="39084" grpId="0" animBg="1"/>
      <p:bldP spid="39085" grpId="0" animBg="1"/>
      <p:bldP spid="39087" grpId="0"/>
      <p:bldP spid="39088" grpId="0"/>
      <p:bldP spid="39093" grpId="0"/>
      <p:bldP spid="39094" grpId="0"/>
      <p:bldP spid="39102" grpId="0" animBg="1"/>
      <p:bldP spid="39103" grpId="0"/>
      <p:bldP spid="39131" grpId="0"/>
      <p:bldP spid="3917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054" name="Oval 118">
            <a:extLst>
              <a:ext uri="{FF2B5EF4-FFF2-40B4-BE49-F238E27FC236}">
                <a16:creationId xmlns:a16="http://schemas.microsoft.com/office/drawing/2014/main" id="{FD3FC83D-CD45-4990-8636-2F6232279467}"/>
              </a:ext>
            </a:extLst>
          </p:cNvPr>
          <p:cNvSpPr>
            <a:spLocks noChangeArrowheads="1"/>
          </p:cNvSpPr>
          <p:nvPr/>
        </p:nvSpPr>
        <p:spPr bwMode="auto">
          <a:xfrm>
            <a:off x="5486400" y="2667000"/>
            <a:ext cx="152400" cy="152400"/>
          </a:xfrm>
          <a:prstGeom prst="ellipse">
            <a:avLst/>
          </a:prstGeom>
          <a:solidFill>
            <a:srgbClr val="66FF33"/>
          </a:solidFill>
          <a:ln>
            <a:noFill/>
          </a:ln>
          <a:effectLst/>
          <a:extLst>
            <a:ext uri="{91240B29-F687-4F45-9708-019B960494DF}">
              <a14:hiddenLine xmlns:a14="http://schemas.microsoft.com/office/drawing/2010/main" w="9525">
                <a:solidFill>
                  <a:srgbClr val="66FF33"/>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55" name="Oval 119">
            <a:extLst>
              <a:ext uri="{FF2B5EF4-FFF2-40B4-BE49-F238E27FC236}">
                <a16:creationId xmlns:a16="http://schemas.microsoft.com/office/drawing/2014/main" id="{A8A4BA50-1CF0-4540-BD75-AD78644FFC43}"/>
              </a:ext>
            </a:extLst>
          </p:cNvPr>
          <p:cNvSpPr>
            <a:spLocks noChangeArrowheads="1"/>
          </p:cNvSpPr>
          <p:nvPr/>
        </p:nvSpPr>
        <p:spPr bwMode="auto">
          <a:xfrm>
            <a:off x="7620000" y="2667000"/>
            <a:ext cx="152400" cy="152400"/>
          </a:xfrm>
          <a:prstGeom prst="ellipse">
            <a:avLst/>
          </a:prstGeom>
          <a:solidFill>
            <a:srgbClr val="66FF33"/>
          </a:solidFill>
          <a:ln>
            <a:noFill/>
          </a:ln>
          <a:effectLst/>
          <a:extLst>
            <a:ext uri="{91240B29-F687-4F45-9708-019B960494DF}">
              <a14:hiddenLine xmlns:a14="http://schemas.microsoft.com/office/drawing/2010/main" w="9525">
                <a:solidFill>
                  <a:srgbClr val="66FF33"/>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56" name="Line 120">
            <a:extLst>
              <a:ext uri="{FF2B5EF4-FFF2-40B4-BE49-F238E27FC236}">
                <a16:creationId xmlns:a16="http://schemas.microsoft.com/office/drawing/2014/main" id="{5BD44103-BD4A-4A76-847E-158C92744AA6}"/>
              </a:ext>
            </a:extLst>
          </p:cNvPr>
          <p:cNvSpPr>
            <a:spLocks noChangeShapeType="1"/>
          </p:cNvSpPr>
          <p:nvPr/>
        </p:nvSpPr>
        <p:spPr bwMode="auto">
          <a:xfrm>
            <a:off x="5638800" y="2743200"/>
            <a:ext cx="1981200" cy="0"/>
          </a:xfrm>
          <a:prstGeom prst="line">
            <a:avLst/>
          </a:prstGeom>
          <a:noFill/>
          <a:ln w="28575">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0057" name="Rectangle 121">
            <a:extLst>
              <a:ext uri="{FF2B5EF4-FFF2-40B4-BE49-F238E27FC236}">
                <a16:creationId xmlns:a16="http://schemas.microsoft.com/office/drawing/2014/main" id="{1A346B1B-D5E0-466F-9232-478631F1976E}"/>
              </a:ext>
            </a:extLst>
          </p:cNvPr>
          <p:cNvSpPr>
            <a:spLocks noChangeArrowheads="1"/>
          </p:cNvSpPr>
          <p:nvPr/>
        </p:nvSpPr>
        <p:spPr bwMode="auto">
          <a:xfrm>
            <a:off x="7556500" y="2757488"/>
            <a:ext cx="5207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00"/>
                </a:solidFill>
              </a:rPr>
              <a:t>+ q</a:t>
            </a:r>
            <a:endParaRPr lang="el-GR" altLang="en-US" sz="1800" b="1" baseline="-25000">
              <a:solidFill>
                <a:srgbClr val="FF9900"/>
              </a:solidFill>
            </a:endParaRPr>
          </a:p>
        </p:txBody>
      </p:sp>
      <p:sp>
        <p:nvSpPr>
          <p:cNvPr id="40058" name="Rectangle 122">
            <a:extLst>
              <a:ext uri="{FF2B5EF4-FFF2-40B4-BE49-F238E27FC236}">
                <a16:creationId xmlns:a16="http://schemas.microsoft.com/office/drawing/2014/main" id="{0C9612CB-4AC4-4B3F-8996-5218AAAB4414}"/>
              </a:ext>
            </a:extLst>
          </p:cNvPr>
          <p:cNvSpPr>
            <a:spLocks noChangeArrowheads="1"/>
          </p:cNvSpPr>
          <p:nvPr/>
        </p:nvSpPr>
        <p:spPr bwMode="auto">
          <a:xfrm>
            <a:off x="5334000" y="2757488"/>
            <a:ext cx="463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00"/>
                </a:solidFill>
              </a:rPr>
              <a:t>- q</a:t>
            </a:r>
            <a:endParaRPr lang="el-GR" altLang="en-US" sz="1800" b="1" baseline="-25000">
              <a:solidFill>
                <a:srgbClr val="FF9900"/>
              </a:solidFill>
            </a:endParaRPr>
          </a:p>
        </p:txBody>
      </p:sp>
      <p:grpSp>
        <p:nvGrpSpPr>
          <p:cNvPr id="40140" name="Group 204">
            <a:extLst>
              <a:ext uri="{FF2B5EF4-FFF2-40B4-BE49-F238E27FC236}">
                <a16:creationId xmlns:a16="http://schemas.microsoft.com/office/drawing/2014/main" id="{C2A616D7-B8D1-47F2-8846-914D1900069F}"/>
              </a:ext>
            </a:extLst>
          </p:cNvPr>
          <p:cNvGrpSpPr>
            <a:grpSpLocks/>
          </p:cNvGrpSpPr>
          <p:nvPr/>
        </p:nvGrpSpPr>
        <p:grpSpPr bwMode="auto">
          <a:xfrm>
            <a:off x="6172200" y="2986088"/>
            <a:ext cx="1066800" cy="366712"/>
            <a:chOff x="3888" y="1881"/>
            <a:chExt cx="672" cy="231"/>
          </a:xfrm>
        </p:grpSpPr>
        <p:sp>
          <p:nvSpPr>
            <p:cNvPr id="19528" name="Line 123">
              <a:extLst>
                <a:ext uri="{FF2B5EF4-FFF2-40B4-BE49-F238E27FC236}">
                  <a16:creationId xmlns:a16="http://schemas.microsoft.com/office/drawing/2014/main" id="{3DE84467-A06E-4A9C-BC5C-753E676586C8}"/>
                </a:ext>
              </a:extLst>
            </p:cNvPr>
            <p:cNvSpPr>
              <a:spLocks noChangeShapeType="1"/>
            </p:cNvSpPr>
            <p:nvPr/>
          </p:nvSpPr>
          <p:spPr bwMode="auto">
            <a:xfrm>
              <a:off x="4128" y="2016"/>
              <a:ext cx="432" cy="0"/>
            </a:xfrm>
            <a:prstGeom prst="line">
              <a:avLst/>
            </a:prstGeom>
            <a:noFill/>
            <a:ln w="38100">
              <a:solidFill>
                <a:srgbClr val="66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19529" name="Group 124">
              <a:extLst>
                <a:ext uri="{FF2B5EF4-FFF2-40B4-BE49-F238E27FC236}">
                  <a16:creationId xmlns:a16="http://schemas.microsoft.com/office/drawing/2014/main" id="{8C88BFFC-3B5C-4DD6-85C2-E8D0237F96AD}"/>
                </a:ext>
              </a:extLst>
            </p:cNvPr>
            <p:cNvGrpSpPr>
              <a:grpSpLocks/>
            </p:cNvGrpSpPr>
            <p:nvPr/>
          </p:nvGrpSpPr>
          <p:grpSpPr bwMode="auto">
            <a:xfrm>
              <a:off x="3888" y="1881"/>
              <a:ext cx="240" cy="231"/>
              <a:chOff x="2832" y="1536"/>
              <a:chExt cx="240" cy="231"/>
            </a:xfrm>
          </p:grpSpPr>
          <p:sp>
            <p:nvSpPr>
              <p:cNvPr id="19530" name="Text Box 125">
                <a:extLst>
                  <a:ext uri="{FF2B5EF4-FFF2-40B4-BE49-F238E27FC236}">
                    <a16:creationId xmlns:a16="http://schemas.microsoft.com/office/drawing/2014/main" id="{D94D7A45-5D78-423E-A452-7AFA0E281B93}"/>
                  </a:ext>
                </a:extLst>
              </p:cNvPr>
              <p:cNvSpPr txBox="1">
                <a:spLocks noChangeArrowheads="1"/>
              </p:cNvSpPr>
              <p:nvPr/>
            </p:nvSpPr>
            <p:spPr bwMode="auto">
              <a:xfrm>
                <a:off x="2832" y="1536"/>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66FFFF"/>
                    </a:solidFill>
                  </a:rPr>
                  <a:t>p</a:t>
                </a:r>
                <a:endParaRPr lang="en-US" altLang="en-US" sz="1800" b="1" baseline="-25000">
                  <a:solidFill>
                    <a:srgbClr val="66FFFF"/>
                  </a:solidFill>
                </a:endParaRPr>
              </a:p>
            </p:txBody>
          </p:sp>
          <p:sp>
            <p:nvSpPr>
              <p:cNvPr id="19531" name="Line 126">
                <a:extLst>
                  <a:ext uri="{FF2B5EF4-FFF2-40B4-BE49-F238E27FC236}">
                    <a16:creationId xmlns:a16="http://schemas.microsoft.com/office/drawing/2014/main" id="{3B9F50BB-5ACD-48F9-98C8-A925EF71F21A}"/>
                  </a:ext>
                </a:extLst>
              </p:cNvPr>
              <p:cNvSpPr>
                <a:spLocks noChangeShapeType="1"/>
              </p:cNvSpPr>
              <p:nvPr/>
            </p:nvSpPr>
            <p:spPr bwMode="auto">
              <a:xfrm>
                <a:off x="2880" y="1575"/>
                <a:ext cx="144" cy="0"/>
              </a:xfrm>
              <a:prstGeom prst="line">
                <a:avLst/>
              </a:prstGeom>
              <a:noFill/>
              <a:ln w="12700">
                <a:solidFill>
                  <a:srgbClr val="66FF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sp>
        <p:nvSpPr>
          <p:cNvPr id="40063" name="Text Box 127">
            <a:extLst>
              <a:ext uri="{FF2B5EF4-FFF2-40B4-BE49-F238E27FC236}">
                <a16:creationId xmlns:a16="http://schemas.microsoft.com/office/drawing/2014/main" id="{AFD53746-C4C3-41D3-A98B-01AC315EBC22}"/>
              </a:ext>
            </a:extLst>
          </p:cNvPr>
          <p:cNvSpPr txBox="1">
            <a:spLocks noChangeArrowheads="1"/>
          </p:cNvSpPr>
          <p:nvPr/>
        </p:nvSpPr>
        <p:spPr bwMode="auto">
          <a:xfrm>
            <a:off x="5257800" y="2362200"/>
            <a:ext cx="381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CCFF"/>
                </a:solidFill>
              </a:rPr>
              <a:t>A</a:t>
            </a:r>
            <a:endParaRPr lang="en-US" altLang="en-US" sz="1800">
              <a:solidFill>
                <a:srgbClr val="FFCCFF"/>
              </a:solidFill>
            </a:endParaRPr>
          </a:p>
        </p:txBody>
      </p:sp>
      <p:sp>
        <p:nvSpPr>
          <p:cNvPr id="40064" name="Text Box 128">
            <a:extLst>
              <a:ext uri="{FF2B5EF4-FFF2-40B4-BE49-F238E27FC236}">
                <a16:creationId xmlns:a16="http://schemas.microsoft.com/office/drawing/2014/main" id="{C9632169-7C98-49B1-9178-5E1836AEA331}"/>
              </a:ext>
            </a:extLst>
          </p:cNvPr>
          <p:cNvSpPr txBox="1">
            <a:spLocks noChangeArrowheads="1"/>
          </p:cNvSpPr>
          <p:nvPr/>
        </p:nvSpPr>
        <p:spPr bwMode="auto">
          <a:xfrm>
            <a:off x="7620000" y="2362200"/>
            <a:ext cx="381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CCFF"/>
                </a:solidFill>
              </a:rPr>
              <a:t>B</a:t>
            </a:r>
            <a:endParaRPr lang="en-US" altLang="en-US" sz="1800">
              <a:solidFill>
                <a:srgbClr val="FFCCFF"/>
              </a:solidFill>
            </a:endParaRPr>
          </a:p>
        </p:txBody>
      </p:sp>
      <p:grpSp>
        <p:nvGrpSpPr>
          <p:cNvPr id="40146" name="Group 210">
            <a:extLst>
              <a:ext uri="{FF2B5EF4-FFF2-40B4-BE49-F238E27FC236}">
                <a16:creationId xmlns:a16="http://schemas.microsoft.com/office/drawing/2014/main" id="{0EA06524-9DF1-4C8A-B2D4-E98A0FE3B604}"/>
              </a:ext>
            </a:extLst>
          </p:cNvPr>
          <p:cNvGrpSpPr>
            <a:grpSpLocks/>
          </p:cNvGrpSpPr>
          <p:nvPr/>
        </p:nvGrpSpPr>
        <p:grpSpPr bwMode="auto">
          <a:xfrm>
            <a:off x="7162800" y="2362200"/>
            <a:ext cx="381000" cy="381000"/>
            <a:chOff x="4512" y="1488"/>
            <a:chExt cx="240" cy="240"/>
          </a:xfrm>
        </p:grpSpPr>
        <p:sp>
          <p:nvSpPr>
            <p:cNvPr id="19526" name="Arc 130">
              <a:extLst>
                <a:ext uri="{FF2B5EF4-FFF2-40B4-BE49-F238E27FC236}">
                  <a16:creationId xmlns:a16="http://schemas.microsoft.com/office/drawing/2014/main" id="{D5EA71DD-D542-4FDC-8F4C-F5A1FBD86CB9}"/>
                </a:ext>
              </a:extLst>
            </p:cNvPr>
            <p:cNvSpPr>
              <a:spLocks/>
            </p:cNvSpPr>
            <p:nvPr/>
          </p:nvSpPr>
          <p:spPr bwMode="auto">
            <a:xfrm flipH="1">
              <a:off x="4656" y="1584"/>
              <a:ext cx="96" cy="144"/>
            </a:xfrm>
            <a:custGeom>
              <a:avLst/>
              <a:gdLst>
                <a:gd name="T0" fmla="*/ 0 w 21558"/>
                <a:gd name="T1" fmla="*/ 0 h 21600"/>
                <a:gd name="T2" fmla="*/ 0 w 21558"/>
                <a:gd name="T3" fmla="*/ 0 h 21600"/>
                <a:gd name="T4" fmla="*/ 0 w 21558"/>
                <a:gd name="T5" fmla="*/ 0 h 21600"/>
                <a:gd name="T6" fmla="*/ 0 60000 65536"/>
                <a:gd name="T7" fmla="*/ 0 60000 65536"/>
                <a:gd name="T8" fmla="*/ 0 60000 65536"/>
              </a:gdLst>
              <a:ahLst/>
              <a:cxnLst>
                <a:cxn ang="T6">
                  <a:pos x="T0" y="T1"/>
                </a:cxn>
                <a:cxn ang="T7">
                  <a:pos x="T2" y="T3"/>
                </a:cxn>
                <a:cxn ang="T8">
                  <a:pos x="T4" y="T5"/>
                </a:cxn>
              </a:cxnLst>
              <a:rect l="0" t="0" r="r" b="b"/>
              <a:pathLst>
                <a:path w="21558" h="21600" fill="none" extrusionOk="0">
                  <a:moveTo>
                    <a:pt x="-1" y="0"/>
                  </a:moveTo>
                  <a:cubicBezTo>
                    <a:pt x="11406" y="0"/>
                    <a:pt x="20846" y="8868"/>
                    <a:pt x="21557" y="20253"/>
                  </a:cubicBezTo>
                </a:path>
                <a:path w="21558" h="21600" stroke="0" extrusionOk="0">
                  <a:moveTo>
                    <a:pt x="-1" y="0"/>
                  </a:moveTo>
                  <a:cubicBezTo>
                    <a:pt x="11406" y="0"/>
                    <a:pt x="20846" y="8868"/>
                    <a:pt x="21557" y="20253"/>
                  </a:cubicBezTo>
                  <a:lnTo>
                    <a:pt x="0" y="21600"/>
                  </a:lnTo>
                  <a:lnTo>
                    <a:pt x="-1" y="0"/>
                  </a:lnTo>
                  <a:close/>
                </a:path>
              </a:pathLst>
            </a:custGeom>
            <a:noFill/>
            <a:ln w="28575">
              <a:solidFill>
                <a:srgbClr val="FFCC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527" name="Text Box 131">
              <a:extLst>
                <a:ext uri="{FF2B5EF4-FFF2-40B4-BE49-F238E27FC236}">
                  <a16:creationId xmlns:a16="http://schemas.microsoft.com/office/drawing/2014/main" id="{D41590C4-C7F4-4E68-BECC-3EC1E96D5EEB}"/>
                </a:ext>
              </a:extLst>
            </p:cNvPr>
            <p:cNvSpPr txBox="1">
              <a:spLocks noChangeArrowheads="1"/>
            </p:cNvSpPr>
            <p:nvPr/>
          </p:nvSpPr>
          <p:spPr bwMode="auto">
            <a:xfrm>
              <a:off x="4512" y="1488"/>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FFCC00"/>
                  </a:solidFill>
                  <a:cs typeface="Arial" panose="020B0604020202020204" pitchFamily="34" charset="0"/>
                </a:rPr>
                <a:t>θ</a:t>
              </a:r>
            </a:p>
          </p:txBody>
        </p:sp>
      </p:grpSp>
      <p:grpSp>
        <p:nvGrpSpPr>
          <p:cNvPr id="40145" name="Group 209">
            <a:extLst>
              <a:ext uri="{FF2B5EF4-FFF2-40B4-BE49-F238E27FC236}">
                <a16:creationId xmlns:a16="http://schemas.microsoft.com/office/drawing/2014/main" id="{A17EE153-59D2-4120-8372-28DB87484EBF}"/>
              </a:ext>
            </a:extLst>
          </p:cNvPr>
          <p:cNvGrpSpPr>
            <a:grpSpLocks/>
          </p:cNvGrpSpPr>
          <p:nvPr/>
        </p:nvGrpSpPr>
        <p:grpSpPr bwMode="auto">
          <a:xfrm>
            <a:off x="5715000" y="2362200"/>
            <a:ext cx="381000" cy="381000"/>
            <a:chOff x="3600" y="1488"/>
            <a:chExt cx="240" cy="240"/>
          </a:xfrm>
        </p:grpSpPr>
        <p:sp>
          <p:nvSpPr>
            <p:cNvPr id="19524" name="Arc 132">
              <a:extLst>
                <a:ext uri="{FF2B5EF4-FFF2-40B4-BE49-F238E27FC236}">
                  <a16:creationId xmlns:a16="http://schemas.microsoft.com/office/drawing/2014/main" id="{F99534EB-A6D9-44F2-9277-FB5C1767EC59}"/>
                </a:ext>
              </a:extLst>
            </p:cNvPr>
            <p:cNvSpPr>
              <a:spLocks/>
            </p:cNvSpPr>
            <p:nvPr/>
          </p:nvSpPr>
          <p:spPr bwMode="auto">
            <a:xfrm>
              <a:off x="3600" y="1584"/>
              <a:ext cx="96" cy="144"/>
            </a:xfrm>
            <a:custGeom>
              <a:avLst/>
              <a:gdLst>
                <a:gd name="T0" fmla="*/ 0 w 21558"/>
                <a:gd name="T1" fmla="*/ 0 h 21600"/>
                <a:gd name="T2" fmla="*/ 0 w 21558"/>
                <a:gd name="T3" fmla="*/ 0 h 21600"/>
                <a:gd name="T4" fmla="*/ 0 w 21558"/>
                <a:gd name="T5" fmla="*/ 0 h 21600"/>
                <a:gd name="T6" fmla="*/ 0 60000 65536"/>
                <a:gd name="T7" fmla="*/ 0 60000 65536"/>
                <a:gd name="T8" fmla="*/ 0 60000 65536"/>
              </a:gdLst>
              <a:ahLst/>
              <a:cxnLst>
                <a:cxn ang="T6">
                  <a:pos x="T0" y="T1"/>
                </a:cxn>
                <a:cxn ang="T7">
                  <a:pos x="T2" y="T3"/>
                </a:cxn>
                <a:cxn ang="T8">
                  <a:pos x="T4" y="T5"/>
                </a:cxn>
              </a:cxnLst>
              <a:rect l="0" t="0" r="r" b="b"/>
              <a:pathLst>
                <a:path w="21558" h="21600" fill="none" extrusionOk="0">
                  <a:moveTo>
                    <a:pt x="-1" y="0"/>
                  </a:moveTo>
                  <a:cubicBezTo>
                    <a:pt x="11406" y="0"/>
                    <a:pt x="20846" y="8868"/>
                    <a:pt x="21557" y="20253"/>
                  </a:cubicBezTo>
                </a:path>
                <a:path w="21558" h="21600" stroke="0" extrusionOk="0">
                  <a:moveTo>
                    <a:pt x="-1" y="0"/>
                  </a:moveTo>
                  <a:cubicBezTo>
                    <a:pt x="11406" y="0"/>
                    <a:pt x="20846" y="8868"/>
                    <a:pt x="21557" y="20253"/>
                  </a:cubicBezTo>
                  <a:lnTo>
                    <a:pt x="0" y="21600"/>
                  </a:lnTo>
                  <a:lnTo>
                    <a:pt x="-1" y="0"/>
                  </a:lnTo>
                  <a:close/>
                </a:path>
              </a:pathLst>
            </a:custGeom>
            <a:noFill/>
            <a:ln w="28575">
              <a:solidFill>
                <a:srgbClr val="FFCC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525" name="Text Box 133">
              <a:extLst>
                <a:ext uri="{FF2B5EF4-FFF2-40B4-BE49-F238E27FC236}">
                  <a16:creationId xmlns:a16="http://schemas.microsoft.com/office/drawing/2014/main" id="{5CD69E22-BA37-4D88-AC6D-43B48E8B6306}"/>
                </a:ext>
              </a:extLst>
            </p:cNvPr>
            <p:cNvSpPr txBox="1">
              <a:spLocks noChangeArrowheads="1"/>
            </p:cNvSpPr>
            <p:nvPr/>
          </p:nvSpPr>
          <p:spPr bwMode="auto">
            <a:xfrm>
              <a:off x="3648" y="1488"/>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n-US" sz="1800" b="1">
                  <a:solidFill>
                    <a:srgbClr val="FFCC00"/>
                  </a:solidFill>
                  <a:cs typeface="Arial" panose="020B0604020202020204" pitchFamily="34" charset="0"/>
                </a:rPr>
                <a:t>θ</a:t>
              </a:r>
            </a:p>
          </p:txBody>
        </p:sp>
      </p:grpSp>
      <p:sp>
        <p:nvSpPr>
          <p:cNvPr id="40071" name="Line 135">
            <a:extLst>
              <a:ext uri="{FF2B5EF4-FFF2-40B4-BE49-F238E27FC236}">
                <a16:creationId xmlns:a16="http://schemas.microsoft.com/office/drawing/2014/main" id="{392DA819-D4DD-45D1-8731-9D08B8DBA83E}"/>
              </a:ext>
            </a:extLst>
          </p:cNvPr>
          <p:cNvSpPr>
            <a:spLocks noChangeShapeType="1"/>
          </p:cNvSpPr>
          <p:nvPr/>
        </p:nvSpPr>
        <p:spPr bwMode="auto">
          <a:xfrm flipV="1">
            <a:off x="5562600" y="1295400"/>
            <a:ext cx="1066800" cy="1447800"/>
          </a:xfrm>
          <a:prstGeom prst="line">
            <a:avLst/>
          </a:prstGeom>
          <a:noFill/>
          <a:ln w="28575">
            <a:solidFill>
              <a:srgbClr val="CCC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0072" name="Line 136">
            <a:extLst>
              <a:ext uri="{FF2B5EF4-FFF2-40B4-BE49-F238E27FC236}">
                <a16:creationId xmlns:a16="http://schemas.microsoft.com/office/drawing/2014/main" id="{3A6224D7-5D88-444B-AFC9-9EE1A744079E}"/>
              </a:ext>
            </a:extLst>
          </p:cNvPr>
          <p:cNvSpPr>
            <a:spLocks noChangeShapeType="1"/>
          </p:cNvSpPr>
          <p:nvPr/>
        </p:nvSpPr>
        <p:spPr bwMode="auto">
          <a:xfrm>
            <a:off x="6629400" y="1295400"/>
            <a:ext cx="1066800" cy="1447800"/>
          </a:xfrm>
          <a:prstGeom prst="line">
            <a:avLst/>
          </a:prstGeom>
          <a:noFill/>
          <a:ln w="28575">
            <a:solidFill>
              <a:srgbClr val="CCC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40144" name="Group 208">
            <a:extLst>
              <a:ext uri="{FF2B5EF4-FFF2-40B4-BE49-F238E27FC236}">
                <a16:creationId xmlns:a16="http://schemas.microsoft.com/office/drawing/2014/main" id="{8FD354DD-65CA-4220-B110-B834566D6BED}"/>
              </a:ext>
            </a:extLst>
          </p:cNvPr>
          <p:cNvGrpSpPr>
            <a:grpSpLocks/>
          </p:cNvGrpSpPr>
          <p:nvPr/>
        </p:nvGrpSpPr>
        <p:grpSpPr bwMode="auto">
          <a:xfrm>
            <a:off x="6629400" y="1309688"/>
            <a:ext cx="304800" cy="1433512"/>
            <a:chOff x="4176" y="825"/>
            <a:chExt cx="192" cy="903"/>
          </a:xfrm>
        </p:grpSpPr>
        <p:sp>
          <p:nvSpPr>
            <p:cNvPr id="19522" name="Line 134">
              <a:extLst>
                <a:ext uri="{FF2B5EF4-FFF2-40B4-BE49-F238E27FC236}">
                  <a16:creationId xmlns:a16="http://schemas.microsoft.com/office/drawing/2014/main" id="{E71AAA86-00B5-492E-813E-29931D61F299}"/>
                </a:ext>
              </a:extLst>
            </p:cNvPr>
            <p:cNvSpPr>
              <a:spLocks noChangeShapeType="1"/>
            </p:cNvSpPr>
            <p:nvPr/>
          </p:nvSpPr>
          <p:spPr bwMode="auto">
            <a:xfrm flipV="1">
              <a:off x="4176" y="825"/>
              <a:ext cx="0" cy="903"/>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9523" name="Text Box 137">
              <a:extLst>
                <a:ext uri="{FF2B5EF4-FFF2-40B4-BE49-F238E27FC236}">
                  <a16:creationId xmlns:a16="http://schemas.microsoft.com/office/drawing/2014/main" id="{C5C46B2D-0AC4-47D8-B40A-283BF7885BE7}"/>
                </a:ext>
              </a:extLst>
            </p:cNvPr>
            <p:cNvSpPr txBox="1">
              <a:spLocks noChangeArrowheads="1"/>
            </p:cNvSpPr>
            <p:nvPr/>
          </p:nvSpPr>
          <p:spPr bwMode="auto">
            <a:xfrm>
              <a:off x="4176" y="1248"/>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FF00"/>
                  </a:solidFill>
                </a:rPr>
                <a:t>y</a:t>
              </a:r>
              <a:endParaRPr lang="en-US" altLang="en-US" sz="1800">
                <a:solidFill>
                  <a:srgbClr val="FFFF00"/>
                </a:solidFill>
              </a:endParaRPr>
            </a:p>
          </p:txBody>
        </p:sp>
      </p:grpSp>
      <p:grpSp>
        <p:nvGrpSpPr>
          <p:cNvPr id="40141" name="Group 205">
            <a:extLst>
              <a:ext uri="{FF2B5EF4-FFF2-40B4-BE49-F238E27FC236}">
                <a16:creationId xmlns:a16="http://schemas.microsoft.com/office/drawing/2014/main" id="{87219C0B-89AA-41C0-AC3F-900BBE08885A}"/>
              </a:ext>
            </a:extLst>
          </p:cNvPr>
          <p:cNvGrpSpPr>
            <a:grpSpLocks/>
          </p:cNvGrpSpPr>
          <p:nvPr/>
        </p:nvGrpSpPr>
        <p:grpSpPr bwMode="auto">
          <a:xfrm>
            <a:off x="6457950" y="2714625"/>
            <a:ext cx="381000" cy="411163"/>
            <a:chOff x="4068" y="1710"/>
            <a:chExt cx="240" cy="259"/>
          </a:xfrm>
        </p:grpSpPr>
        <p:sp>
          <p:nvSpPr>
            <p:cNvPr id="19520" name="Text Box 115">
              <a:extLst>
                <a:ext uri="{FF2B5EF4-FFF2-40B4-BE49-F238E27FC236}">
                  <a16:creationId xmlns:a16="http://schemas.microsoft.com/office/drawing/2014/main" id="{113D921D-80BB-4DAE-BA36-8FBE9A6F876A}"/>
                </a:ext>
              </a:extLst>
            </p:cNvPr>
            <p:cNvSpPr txBox="1">
              <a:spLocks noChangeArrowheads="1"/>
            </p:cNvSpPr>
            <p:nvPr/>
          </p:nvSpPr>
          <p:spPr bwMode="auto">
            <a:xfrm>
              <a:off x="4068" y="1738"/>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chemeClr val="bg1"/>
                  </a:solidFill>
                </a:rPr>
                <a:t>O</a:t>
              </a:r>
            </a:p>
          </p:txBody>
        </p:sp>
        <p:sp>
          <p:nvSpPr>
            <p:cNvPr id="19521" name="Oval 140">
              <a:extLst>
                <a:ext uri="{FF2B5EF4-FFF2-40B4-BE49-F238E27FC236}">
                  <a16:creationId xmlns:a16="http://schemas.microsoft.com/office/drawing/2014/main" id="{3EA63099-D97F-460C-987E-9830CB7655A2}"/>
                </a:ext>
              </a:extLst>
            </p:cNvPr>
            <p:cNvSpPr>
              <a:spLocks noChangeArrowheads="1"/>
            </p:cNvSpPr>
            <p:nvPr/>
          </p:nvSpPr>
          <p:spPr bwMode="auto">
            <a:xfrm>
              <a:off x="4156" y="1710"/>
              <a:ext cx="48" cy="48"/>
            </a:xfrm>
            <a:prstGeom prst="ellipse">
              <a:avLst/>
            </a:prstGeom>
            <a:solidFill>
              <a:srgbClr val="FF0000"/>
            </a:solidFill>
            <a:ln>
              <a:noFill/>
            </a:ln>
            <a:effectLst/>
            <a:extLst>
              <a:ext uri="{91240B29-F687-4F45-9708-019B960494DF}">
                <a14:hiddenLine xmlns:a14="http://schemas.microsoft.com/office/drawing/2010/main" w="9525">
                  <a:solidFill>
                    <a:srgbClr val="FFFF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40077" name="Text Box 141">
            <a:extLst>
              <a:ext uri="{FF2B5EF4-FFF2-40B4-BE49-F238E27FC236}">
                <a16:creationId xmlns:a16="http://schemas.microsoft.com/office/drawing/2014/main" id="{A45DD3EB-CF39-4528-A4E3-B5BC74858847}"/>
              </a:ext>
            </a:extLst>
          </p:cNvPr>
          <p:cNvSpPr txBox="1">
            <a:spLocks noChangeArrowheads="1"/>
          </p:cNvSpPr>
          <p:nvPr/>
        </p:nvSpPr>
        <p:spPr bwMode="auto">
          <a:xfrm>
            <a:off x="76200" y="60325"/>
            <a:ext cx="4419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000" b="1">
                <a:solidFill>
                  <a:srgbClr val="00FF00"/>
                </a:solidFill>
              </a:rPr>
              <a:t>ii) At a point on the equatorial line:</a:t>
            </a:r>
          </a:p>
        </p:txBody>
      </p:sp>
      <p:grpSp>
        <p:nvGrpSpPr>
          <p:cNvPr id="40137" name="Group 201">
            <a:extLst>
              <a:ext uri="{FF2B5EF4-FFF2-40B4-BE49-F238E27FC236}">
                <a16:creationId xmlns:a16="http://schemas.microsoft.com/office/drawing/2014/main" id="{C2E5D1B5-D6A2-4C6C-AFB4-6723F4DBEFAF}"/>
              </a:ext>
            </a:extLst>
          </p:cNvPr>
          <p:cNvGrpSpPr>
            <a:grpSpLocks/>
          </p:cNvGrpSpPr>
          <p:nvPr/>
        </p:nvGrpSpPr>
        <p:grpSpPr bwMode="auto">
          <a:xfrm>
            <a:off x="228600" y="685800"/>
            <a:ext cx="2514600" cy="762000"/>
            <a:chOff x="144" y="432"/>
            <a:chExt cx="1584" cy="480"/>
          </a:xfrm>
        </p:grpSpPr>
        <p:sp>
          <p:nvSpPr>
            <p:cNvPr id="19514" name="Rectangle 143">
              <a:extLst>
                <a:ext uri="{FF2B5EF4-FFF2-40B4-BE49-F238E27FC236}">
                  <a16:creationId xmlns:a16="http://schemas.microsoft.com/office/drawing/2014/main" id="{C0F2B9B9-BE21-4D02-A207-62978EDEA513}"/>
                </a:ext>
              </a:extLst>
            </p:cNvPr>
            <p:cNvSpPr>
              <a:spLocks noChangeArrowheads="1"/>
            </p:cNvSpPr>
            <p:nvPr/>
          </p:nvSpPr>
          <p:spPr bwMode="auto">
            <a:xfrm>
              <a:off x="1248" y="432"/>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CCCC"/>
                  </a:solidFill>
                </a:rPr>
                <a:t> q</a:t>
              </a:r>
              <a:endParaRPr lang="en-US" altLang="en-US" sz="1800" b="1" baseline="-25000">
                <a:solidFill>
                  <a:srgbClr val="FFCCCC"/>
                </a:solidFill>
              </a:endParaRPr>
            </a:p>
          </p:txBody>
        </p:sp>
        <p:sp>
          <p:nvSpPr>
            <p:cNvPr id="19515" name="Text Box 145">
              <a:extLst>
                <a:ext uri="{FF2B5EF4-FFF2-40B4-BE49-F238E27FC236}">
                  <a16:creationId xmlns:a16="http://schemas.microsoft.com/office/drawing/2014/main" id="{EBB7F482-EDCF-4864-BB91-CCA0285E909C}"/>
                </a:ext>
              </a:extLst>
            </p:cNvPr>
            <p:cNvSpPr txBox="1">
              <a:spLocks noChangeArrowheads="1"/>
            </p:cNvSpPr>
            <p:nvPr/>
          </p:nvSpPr>
          <p:spPr bwMode="auto">
            <a:xfrm>
              <a:off x="144" y="557"/>
              <a:ext cx="67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CCCC"/>
                  </a:solidFill>
                </a:rPr>
                <a:t>V</a:t>
              </a:r>
              <a:r>
                <a:rPr lang="en-US" altLang="en-US" sz="1800" b="1" baseline="-25000">
                  <a:solidFill>
                    <a:srgbClr val="FFCCCC"/>
                  </a:solidFill>
                </a:rPr>
                <a:t>Q </a:t>
              </a:r>
              <a:r>
                <a:rPr lang="en-US" altLang="en-US" sz="1800" b="1" baseline="-56000">
                  <a:solidFill>
                    <a:srgbClr val="FFCCCC"/>
                  </a:solidFill>
                </a:rPr>
                <a:t>q+</a:t>
              </a:r>
              <a:r>
                <a:rPr lang="en-US" altLang="en-US" sz="1800" b="1">
                  <a:solidFill>
                    <a:srgbClr val="FFCCCC"/>
                  </a:solidFill>
                </a:rPr>
                <a:t>  =</a:t>
              </a:r>
              <a:endParaRPr lang="en-US" altLang="en-US" sz="1800" b="1">
                <a:solidFill>
                  <a:srgbClr val="FFCCCC"/>
                </a:solidFill>
                <a:cs typeface="Arial" panose="020B0604020202020204" pitchFamily="34" charset="0"/>
              </a:endParaRPr>
            </a:p>
          </p:txBody>
        </p:sp>
        <p:sp>
          <p:nvSpPr>
            <p:cNvPr id="19516" name="Rectangle 146">
              <a:extLst>
                <a:ext uri="{FF2B5EF4-FFF2-40B4-BE49-F238E27FC236}">
                  <a16:creationId xmlns:a16="http://schemas.microsoft.com/office/drawing/2014/main" id="{F168FAA8-0A90-41FC-9D23-8B5708F18482}"/>
                </a:ext>
              </a:extLst>
            </p:cNvPr>
            <p:cNvSpPr>
              <a:spLocks noChangeArrowheads="1"/>
            </p:cNvSpPr>
            <p:nvPr/>
          </p:nvSpPr>
          <p:spPr bwMode="auto">
            <a:xfrm>
              <a:off x="725" y="681"/>
              <a:ext cx="1003"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CCCC"/>
                  </a:solidFill>
                </a:rPr>
                <a:t>4</a:t>
              </a:r>
              <a:r>
                <a:rPr lang="el-GR" altLang="en-US" sz="1800" b="1">
                  <a:solidFill>
                    <a:srgbClr val="FFCCCC"/>
                  </a:solidFill>
                  <a:cs typeface="Arial" panose="020B0604020202020204" pitchFamily="34" charset="0"/>
                </a:rPr>
                <a:t>πε</a:t>
              </a:r>
              <a:r>
                <a:rPr lang="en-US" altLang="en-US" sz="1800" b="1" baseline="-25000">
                  <a:solidFill>
                    <a:srgbClr val="FFCCCC"/>
                  </a:solidFill>
                  <a:cs typeface="Arial" panose="020B0604020202020204" pitchFamily="34" charset="0"/>
                </a:rPr>
                <a:t>0</a:t>
              </a:r>
              <a:r>
                <a:rPr lang="en-US" altLang="en-US" sz="1800" b="1">
                  <a:solidFill>
                    <a:srgbClr val="FFCCCC"/>
                  </a:solidFill>
                  <a:cs typeface="Arial" panose="020B0604020202020204" pitchFamily="34" charset="0"/>
                </a:rPr>
                <a:t>     BQ</a:t>
              </a:r>
              <a:endParaRPr lang="el-GR" altLang="en-US" sz="1800" b="1">
                <a:solidFill>
                  <a:srgbClr val="FFCCCC"/>
                </a:solidFill>
                <a:cs typeface="Arial" panose="020B0604020202020204" pitchFamily="34" charset="0"/>
              </a:endParaRPr>
            </a:p>
          </p:txBody>
        </p:sp>
        <p:sp>
          <p:nvSpPr>
            <p:cNvPr id="19517" name="Line 147">
              <a:extLst>
                <a:ext uri="{FF2B5EF4-FFF2-40B4-BE49-F238E27FC236}">
                  <a16:creationId xmlns:a16="http://schemas.microsoft.com/office/drawing/2014/main" id="{856F7566-276C-4687-AE69-000E0DB4597A}"/>
                </a:ext>
              </a:extLst>
            </p:cNvPr>
            <p:cNvSpPr>
              <a:spLocks noChangeShapeType="1"/>
            </p:cNvSpPr>
            <p:nvPr/>
          </p:nvSpPr>
          <p:spPr bwMode="auto">
            <a:xfrm>
              <a:off x="720" y="672"/>
              <a:ext cx="432" cy="0"/>
            </a:xfrm>
            <a:prstGeom prst="line">
              <a:avLst/>
            </a:prstGeom>
            <a:noFill/>
            <a:ln w="19050">
              <a:solidFill>
                <a:srgbClr val="FFCC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9518" name="Rectangle 148">
              <a:extLst>
                <a:ext uri="{FF2B5EF4-FFF2-40B4-BE49-F238E27FC236}">
                  <a16:creationId xmlns:a16="http://schemas.microsoft.com/office/drawing/2014/main" id="{4C0E56EF-3828-4D29-A255-09C351D61EAF}"/>
                </a:ext>
              </a:extLst>
            </p:cNvPr>
            <p:cNvSpPr>
              <a:spLocks noChangeArrowheads="1"/>
            </p:cNvSpPr>
            <p:nvPr/>
          </p:nvSpPr>
          <p:spPr bwMode="auto">
            <a:xfrm>
              <a:off x="816" y="432"/>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CCCC"/>
                  </a:solidFill>
                </a:rPr>
                <a:t> 1</a:t>
              </a:r>
              <a:endParaRPr lang="en-US" altLang="en-US" sz="1800" b="1" baseline="-25000">
                <a:solidFill>
                  <a:srgbClr val="FFCCCC"/>
                </a:solidFill>
              </a:endParaRPr>
            </a:p>
          </p:txBody>
        </p:sp>
        <p:sp>
          <p:nvSpPr>
            <p:cNvPr id="19519" name="Line 149">
              <a:extLst>
                <a:ext uri="{FF2B5EF4-FFF2-40B4-BE49-F238E27FC236}">
                  <a16:creationId xmlns:a16="http://schemas.microsoft.com/office/drawing/2014/main" id="{46B0FEFC-3AEE-4F7A-BBE5-D927FCC3FFBC}"/>
                </a:ext>
              </a:extLst>
            </p:cNvPr>
            <p:cNvSpPr>
              <a:spLocks noChangeShapeType="1"/>
            </p:cNvSpPr>
            <p:nvPr/>
          </p:nvSpPr>
          <p:spPr bwMode="auto">
            <a:xfrm>
              <a:off x="1200" y="672"/>
              <a:ext cx="432" cy="0"/>
            </a:xfrm>
            <a:prstGeom prst="line">
              <a:avLst/>
            </a:prstGeom>
            <a:noFill/>
            <a:ln w="19050">
              <a:solidFill>
                <a:srgbClr val="FFCC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40086" name="Text Box 150">
            <a:extLst>
              <a:ext uri="{FF2B5EF4-FFF2-40B4-BE49-F238E27FC236}">
                <a16:creationId xmlns:a16="http://schemas.microsoft.com/office/drawing/2014/main" id="{7304EECF-A67D-4F3A-A128-3B2727A20673}"/>
              </a:ext>
            </a:extLst>
          </p:cNvPr>
          <p:cNvSpPr txBox="1">
            <a:spLocks noChangeArrowheads="1"/>
          </p:cNvSpPr>
          <p:nvPr/>
        </p:nvSpPr>
        <p:spPr bwMode="auto">
          <a:xfrm>
            <a:off x="304800" y="2743200"/>
            <a:ext cx="2590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00"/>
                </a:solidFill>
              </a:rPr>
              <a:t>   V</a:t>
            </a:r>
            <a:r>
              <a:rPr lang="en-US" altLang="en-US" sz="1800" b="1" baseline="-25000">
                <a:solidFill>
                  <a:srgbClr val="FFFF00"/>
                </a:solidFill>
              </a:rPr>
              <a:t>Q</a:t>
            </a:r>
            <a:r>
              <a:rPr lang="en-US" altLang="en-US" sz="1800" b="1">
                <a:solidFill>
                  <a:srgbClr val="FFFF00"/>
                </a:solidFill>
              </a:rPr>
              <a:t> =  V</a:t>
            </a:r>
            <a:r>
              <a:rPr lang="en-US" altLang="en-US" sz="1800" b="1" baseline="-25000">
                <a:solidFill>
                  <a:srgbClr val="FFFF00"/>
                </a:solidFill>
              </a:rPr>
              <a:t>P </a:t>
            </a:r>
            <a:r>
              <a:rPr lang="en-US" altLang="en-US" sz="1800" b="1" baseline="-56000">
                <a:solidFill>
                  <a:srgbClr val="FFFF00"/>
                </a:solidFill>
              </a:rPr>
              <a:t>q+</a:t>
            </a:r>
            <a:r>
              <a:rPr lang="en-US" altLang="en-US" sz="1800" b="1">
                <a:solidFill>
                  <a:srgbClr val="FFFF00"/>
                </a:solidFill>
              </a:rPr>
              <a:t> +  V</a:t>
            </a:r>
            <a:r>
              <a:rPr lang="en-US" altLang="en-US" sz="1800" b="1" baseline="-25000">
                <a:solidFill>
                  <a:srgbClr val="FFFF00"/>
                </a:solidFill>
              </a:rPr>
              <a:t>P</a:t>
            </a:r>
            <a:r>
              <a:rPr lang="en-US" altLang="en-US" sz="1800" b="1">
                <a:solidFill>
                  <a:srgbClr val="FFFF00"/>
                </a:solidFill>
              </a:rPr>
              <a:t> </a:t>
            </a:r>
            <a:r>
              <a:rPr lang="en-US" altLang="en-US" sz="1800" b="1" baseline="-56000">
                <a:solidFill>
                  <a:srgbClr val="FFFF00"/>
                </a:solidFill>
              </a:rPr>
              <a:t>q-</a:t>
            </a:r>
            <a:r>
              <a:rPr lang="en-US" altLang="en-US" sz="1800">
                <a:solidFill>
                  <a:srgbClr val="FFFF00"/>
                </a:solidFill>
              </a:rPr>
              <a:t> </a:t>
            </a:r>
          </a:p>
        </p:txBody>
      </p:sp>
      <p:grpSp>
        <p:nvGrpSpPr>
          <p:cNvPr id="40087" name="Group 151">
            <a:extLst>
              <a:ext uri="{FF2B5EF4-FFF2-40B4-BE49-F238E27FC236}">
                <a16:creationId xmlns:a16="http://schemas.microsoft.com/office/drawing/2014/main" id="{DE25D0AC-D508-4E00-A3B9-A9BA71171B71}"/>
              </a:ext>
            </a:extLst>
          </p:cNvPr>
          <p:cNvGrpSpPr>
            <a:grpSpLocks/>
          </p:cNvGrpSpPr>
          <p:nvPr/>
        </p:nvGrpSpPr>
        <p:grpSpPr bwMode="auto">
          <a:xfrm>
            <a:off x="228600" y="1538288"/>
            <a:ext cx="2514600" cy="823912"/>
            <a:chOff x="192" y="969"/>
            <a:chExt cx="1584" cy="519"/>
          </a:xfrm>
        </p:grpSpPr>
        <p:sp>
          <p:nvSpPr>
            <p:cNvPr id="19508" name="Text Box 152">
              <a:extLst>
                <a:ext uri="{FF2B5EF4-FFF2-40B4-BE49-F238E27FC236}">
                  <a16:creationId xmlns:a16="http://schemas.microsoft.com/office/drawing/2014/main" id="{5DDCC892-7106-4C41-B3C5-1AF97419CB5D}"/>
                </a:ext>
              </a:extLst>
            </p:cNvPr>
            <p:cNvSpPr txBox="1">
              <a:spLocks noChangeArrowheads="1"/>
            </p:cNvSpPr>
            <p:nvPr/>
          </p:nvSpPr>
          <p:spPr bwMode="auto">
            <a:xfrm>
              <a:off x="192" y="1113"/>
              <a:ext cx="67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CCCC"/>
                  </a:solidFill>
                </a:rPr>
                <a:t>V</a:t>
              </a:r>
              <a:r>
                <a:rPr lang="en-US" altLang="en-US" sz="1800" b="1" baseline="-25000">
                  <a:solidFill>
                    <a:srgbClr val="FFCCCC"/>
                  </a:solidFill>
                </a:rPr>
                <a:t>Q </a:t>
              </a:r>
              <a:r>
                <a:rPr lang="en-US" altLang="en-US" sz="1800" b="1" baseline="-56000">
                  <a:solidFill>
                    <a:srgbClr val="FFCCCC"/>
                  </a:solidFill>
                </a:rPr>
                <a:t>q-</a:t>
              </a:r>
              <a:r>
                <a:rPr lang="en-US" altLang="en-US" sz="1800" b="1">
                  <a:solidFill>
                    <a:srgbClr val="FFCCCC"/>
                  </a:solidFill>
                </a:rPr>
                <a:t>  =</a:t>
              </a:r>
              <a:endParaRPr lang="en-US" altLang="en-US" sz="1800" b="1">
                <a:solidFill>
                  <a:srgbClr val="FFCCCC"/>
                </a:solidFill>
                <a:cs typeface="Arial" panose="020B0604020202020204" pitchFamily="34" charset="0"/>
              </a:endParaRPr>
            </a:p>
          </p:txBody>
        </p:sp>
        <p:sp>
          <p:nvSpPr>
            <p:cNvPr id="19509" name="Rectangle 153">
              <a:extLst>
                <a:ext uri="{FF2B5EF4-FFF2-40B4-BE49-F238E27FC236}">
                  <a16:creationId xmlns:a16="http://schemas.microsoft.com/office/drawing/2014/main" id="{93585A4C-83DE-4587-A9FA-8E1D49C7205D}"/>
                </a:ext>
              </a:extLst>
            </p:cNvPr>
            <p:cNvSpPr>
              <a:spLocks noChangeArrowheads="1"/>
            </p:cNvSpPr>
            <p:nvPr/>
          </p:nvSpPr>
          <p:spPr bwMode="auto">
            <a:xfrm>
              <a:off x="773" y="1257"/>
              <a:ext cx="1003"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CCCC"/>
                  </a:solidFill>
                </a:rPr>
                <a:t>4</a:t>
              </a:r>
              <a:r>
                <a:rPr lang="el-GR" altLang="en-US" sz="1800" b="1">
                  <a:solidFill>
                    <a:srgbClr val="FFCCCC"/>
                  </a:solidFill>
                  <a:cs typeface="Arial" panose="020B0604020202020204" pitchFamily="34" charset="0"/>
                </a:rPr>
                <a:t>πε</a:t>
              </a:r>
              <a:r>
                <a:rPr lang="en-US" altLang="en-US" sz="1800" b="1" baseline="-25000">
                  <a:solidFill>
                    <a:srgbClr val="FFCCCC"/>
                  </a:solidFill>
                  <a:cs typeface="Arial" panose="020B0604020202020204" pitchFamily="34" charset="0"/>
                </a:rPr>
                <a:t>0</a:t>
              </a:r>
              <a:r>
                <a:rPr lang="en-US" altLang="en-US" sz="1800" b="1">
                  <a:solidFill>
                    <a:srgbClr val="FFCCCC"/>
                  </a:solidFill>
                  <a:cs typeface="Arial" panose="020B0604020202020204" pitchFamily="34" charset="0"/>
                </a:rPr>
                <a:t>      AQ</a:t>
              </a:r>
              <a:endParaRPr lang="el-GR" altLang="en-US" sz="1800" b="1">
                <a:solidFill>
                  <a:srgbClr val="FFCCCC"/>
                </a:solidFill>
                <a:cs typeface="Arial" panose="020B0604020202020204" pitchFamily="34" charset="0"/>
              </a:endParaRPr>
            </a:p>
          </p:txBody>
        </p:sp>
        <p:sp>
          <p:nvSpPr>
            <p:cNvPr id="19510" name="Line 154">
              <a:extLst>
                <a:ext uri="{FF2B5EF4-FFF2-40B4-BE49-F238E27FC236}">
                  <a16:creationId xmlns:a16="http://schemas.microsoft.com/office/drawing/2014/main" id="{33A4403E-7ED2-4B79-BDEB-96F400EB37B0}"/>
                </a:ext>
              </a:extLst>
            </p:cNvPr>
            <p:cNvSpPr>
              <a:spLocks noChangeShapeType="1"/>
            </p:cNvSpPr>
            <p:nvPr/>
          </p:nvSpPr>
          <p:spPr bwMode="auto">
            <a:xfrm>
              <a:off x="768" y="1248"/>
              <a:ext cx="432" cy="0"/>
            </a:xfrm>
            <a:prstGeom prst="line">
              <a:avLst/>
            </a:prstGeom>
            <a:noFill/>
            <a:ln w="19050">
              <a:solidFill>
                <a:srgbClr val="FFCC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9511" name="Rectangle 155">
              <a:extLst>
                <a:ext uri="{FF2B5EF4-FFF2-40B4-BE49-F238E27FC236}">
                  <a16:creationId xmlns:a16="http://schemas.microsoft.com/office/drawing/2014/main" id="{BCA1C483-945C-47AA-9D52-F26AD9F16B17}"/>
                </a:ext>
              </a:extLst>
            </p:cNvPr>
            <p:cNvSpPr>
              <a:spLocks noChangeArrowheads="1"/>
            </p:cNvSpPr>
            <p:nvPr/>
          </p:nvSpPr>
          <p:spPr bwMode="auto">
            <a:xfrm>
              <a:off x="864" y="1008"/>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CCCC"/>
                  </a:solidFill>
                </a:rPr>
                <a:t> 1</a:t>
              </a:r>
              <a:endParaRPr lang="en-US" altLang="en-US" sz="1800" b="1" baseline="-25000">
                <a:solidFill>
                  <a:srgbClr val="FFCCCC"/>
                </a:solidFill>
              </a:endParaRPr>
            </a:p>
          </p:txBody>
        </p:sp>
        <p:sp>
          <p:nvSpPr>
            <p:cNvPr id="19512" name="Line 156">
              <a:extLst>
                <a:ext uri="{FF2B5EF4-FFF2-40B4-BE49-F238E27FC236}">
                  <a16:creationId xmlns:a16="http://schemas.microsoft.com/office/drawing/2014/main" id="{4AA66563-0C5C-41FB-B17F-679A5E496E47}"/>
                </a:ext>
              </a:extLst>
            </p:cNvPr>
            <p:cNvSpPr>
              <a:spLocks noChangeShapeType="1"/>
            </p:cNvSpPr>
            <p:nvPr/>
          </p:nvSpPr>
          <p:spPr bwMode="auto">
            <a:xfrm>
              <a:off x="1248" y="1248"/>
              <a:ext cx="432" cy="0"/>
            </a:xfrm>
            <a:prstGeom prst="line">
              <a:avLst/>
            </a:prstGeom>
            <a:noFill/>
            <a:ln w="19050">
              <a:solidFill>
                <a:srgbClr val="FFCC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9513" name="Rectangle 157">
              <a:extLst>
                <a:ext uri="{FF2B5EF4-FFF2-40B4-BE49-F238E27FC236}">
                  <a16:creationId xmlns:a16="http://schemas.microsoft.com/office/drawing/2014/main" id="{8E533EB6-D2F9-45D8-9D18-0D62C18B841B}"/>
                </a:ext>
              </a:extLst>
            </p:cNvPr>
            <p:cNvSpPr>
              <a:spLocks noChangeArrowheads="1"/>
            </p:cNvSpPr>
            <p:nvPr/>
          </p:nvSpPr>
          <p:spPr bwMode="auto">
            <a:xfrm>
              <a:off x="1248" y="969"/>
              <a:ext cx="33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CCCC"/>
                  </a:solidFill>
                </a:rPr>
                <a:t> - q</a:t>
              </a:r>
              <a:endParaRPr lang="en-US" altLang="en-US" sz="1800" b="1" baseline="-25000">
                <a:solidFill>
                  <a:srgbClr val="FFCCCC"/>
                </a:solidFill>
              </a:endParaRPr>
            </a:p>
          </p:txBody>
        </p:sp>
      </p:grpSp>
      <p:grpSp>
        <p:nvGrpSpPr>
          <p:cNvPr id="40136" name="Group 200">
            <a:extLst>
              <a:ext uri="{FF2B5EF4-FFF2-40B4-BE49-F238E27FC236}">
                <a16:creationId xmlns:a16="http://schemas.microsoft.com/office/drawing/2014/main" id="{6F015CF4-3B53-49CE-8434-719F427607A1}"/>
              </a:ext>
            </a:extLst>
          </p:cNvPr>
          <p:cNvGrpSpPr>
            <a:grpSpLocks/>
          </p:cNvGrpSpPr>
          <p:nvPr/>
        </p:nvGrpSpPr>
        <p:grpSpPr bwMode="auto">
          <a:xfrm>
            <a:off x="304800" y="3429000"/>
            <a:ext cx="3886200" cy="879475"/>
            <a:chOff x="192" y="2208"/>
            <a:chExt cx="2448" cy="554"/>
          </a:xfrm>
        </p:grpSpPr>
        <p:sp>
          <p:nvSpPr>
            <p:cNvPr id="19495" name="Text Box 158">
              <a:extLst>
                <a:ext uri="{FF2B5EF4-FFF2-40B4-BE49-F238E27FC236}">
                  <a16:creationId xmlns:a16="http://schemas.microsoft.com/office/drawing/2014/main" id="{DAE54F2C-E6B8-4284-B955-C38AB91E21FF}"/>
                </a:ext>
              </a:extLst>
            </p:cNvPr>
            <p:cNvSpPr txBox="1">
              <a:spLocks noChangeArrowheads="1"/>
            </p:cNvSpPr>
            <p:nvPr/>
          </p:nvSpPr>
          <p:spPr bwMode="auto">
            <a:xfrm>
              <a:off x="192" y="2361"/>
              <a:ext cx="57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9999FF"/>
                  </a:solidFill>
                </a:rPr>
                <a:t>   V</a:t>
              </a:r>
              <a:r>
                <a:rPr lang="en-US" altLang="en-US" sz="1800" b="1" baseline="-25000">
                  <a:solidFill>
                    <a:srgbClr val="9999FF"/>
                  </a:solidFill>
                </a:rPr>
                <a:t>Q</a:t>
              </a:r>
              <a:r>
                <a:rPr lang="en-US" altLang="en-US" sz="1800" b="1">
                  <a:solidFill>
                    <a:srgbClr val="9999FF"/>
                  </a:solidFill>
                </a:rPr>
                <a:t> =</a:t>
              </a:r>
              <a:endParaRPr lang="en-US" altLang="en-US" sz="1800">
                <a:solidFill>
                  <a:srgbClr val="9999FF"/>
                </a:solidFill>
              </a:endParaRPr>
            </a:p>
          </p:txBody>
        </p:sp>
        <p:sp>
          <p:nvSpPr>
            <p:cNvPr id="19496" name="Rectangle 159">
              <a:extLst>
                <a:ext uri="{FF2B5EF4-FFF2-40B4-BE49-F238E27FC236}">
                  <a16:creationId xmlns:a16="http://schemas.microsoft.com/office/drawing/2014/main" id="{171FE647-C327-4735-B83E-177382C9304A}"/>
                </a:ext>
              </a:extLst>
            </p:cNvPr>
            <p:cNvSpPr>
              <a:spLocks noChangeArrowheads="1"/>
            </p:cNvSpPr>
            <p:nvPr/>
          </p:nvSpPr>
          <p:spPr bwMode="auto">
            <a:xfrm>
              <a:off x="725" y="2505"/>
              <a:ext cx="475"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9999FF"/>
                  </a:solidFill>
                </a:rPr>
                <a:t>4</a:t>
              </a:r>
              <a:r>
                <a:rPr lang="el-GR" altLang="en-US" sz="1800" b="1">
                  <a:solidFill>
                    <a:srgbClr val="9999FF"/>
                  </a:solidFill>
                  <a:cs typeface="Arial" panose="020B0604020202020204" pitchFamily="34" charset="0"/>
                </a:rPr>
                <a:t>πε</a:t>
              </a:r>
              <a:r>
                <a:rPr lang="en-US" altLang="en-US" sz="1800" b="1" baseline="-25000">
                  <a:solidFill>
                    <a:srgbClr val="9999FF"/>
                  </a:solidFill>
                  <a:cs typeface="Arial" panose="020B0604020202020204" pitchFamily="34" charset="0"/>
                </a:rPr>
                <a:t>0</a:t>
              </a:r>
              <a:endParaRPr lang="el-GR" altLang="en-US" sz="1800" b="1">
                <a:solidFill>
                  <a:srgbClr val="9999FF"/>
                </a:solidFill>
                <a:cs typeface="Arial" panose="020B0604020202020204" pitchFamily="34" charset="0"/>
              </a:endParaRPr>
            </a:p>
          </p:txBody>
        </p:sp>
        <p:sp>
          <p:nvSpPr>
            <p:cNvPr id="19497" name="Line 160">
              <a:extLst>
                <a:ext uri="{FF2B5EF4-FFF2-40B4-BE49-F238E27FC236}">
                  <a16:creationId xmlns:a16="http://schemas.microsoft.com/office/drawing/2014/main" id="{17650B4E-E600-417E-8665-0BDD48A0999D}"/>
                </a:ext>
              </a:extLst>
            </p:cNvPr>
            <p:cNvSpPr>
              <a:spLocks noChangeShapeType="1"/>
            </p:cNvSpPr>
            <p:nvPr/>
          </p:nvSpPr>
          <p:spPr bwMode="auto">
            <a:xfrm>
              <a:off x="720" y="2496"/>
              <a:ext cx="432" cy="0"/>
            </a:xfrm>
            <a:prstGeom prst="line">
              <a:avLst/>
            </a:prstGeom>
            <a:noFill/>
            <a:ln w="19050">
              <a:solidFill>
                <a:srgbClr val="9999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9498" name="Rectangle 161">
              <a:extLst>
                <a:ext uri="{FF2B5EF4-FFF2-40B4-BE49-F238E27FC236}">
                  <a16:creationId xmlns:a16="http://schemas.microsoft.com/office/drawing/2014/main" id="{723D5A32-267C-49CB-BC4E-7F0DB8AF2166}"/>
                </a:ext>
              </a:extLst>
            </p:cNvPr>
            <p:cNvSpPr>
              <a:spLocks noChangeArrowheads="1"/>
            </p:cNvSpPr>
            <p:nvPr/>
          </p:nvSpPr>
          <p:spPr bwMode="auto">
            <a:xfrm>
              <a:off x="768" y="2256"/>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9999FF"/>
                  </a:solidFill>
                </a:rPr>
                <a:t> q</a:t>
              </a:r>
              <a:endParaRPr lang="en-US" altLang="en-US" sz="1800" b="1" baseline="-25000">
                <a:solidFill>
                  <a:srgbClr val="9999FF"/>
                </a:solidFill>
              </a:endParaRPr>
            </a:p>
          </p:txBody>
        </p:sp>
        <p:sp>
          <p:nvSpPr>
            <p:cNvPr id="19499" name="Line 162">
              <a:extLst>
                <a:ext uri="{FF2B5EF4-FFF2-40B4-BE49-F238E27FC236}">
                  <a16:creationId xmlns:a16="http://schemas.microsoft.com/office/drawing/2014/main" id="{84FEC0D5-7AE4-45FC-95D7-3B97111BF7F7}"/>
                </a:ext>
              </a:extLst>
            </p:cNvPr>
            <p:cNvSpPr>
              <a:spLocks noChangeShapeType="1"/>
            </p:cNvSpPr>
            <p:nvPr/>
          </p:nvSpPr>
          <p:spPr bwMode="auto">
            <a:xfrm>
              <a:off x="1350" y="2502"/>
              <a:ext cx="432" cy="0"/>
            </a:xfrm>
            <a:prstGeom prst="line">
              <a:avLst/>
            </a:prstGeom>
            <a:noFill/>
            <a:ln w="19050">
              <a:solidFill>
                <a:srgbClr val="9999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9500" name="Rectangle 163">
              <a:extLst>
                <a:ext uri="{FF2B5EF4-FFF2-40B4-BE49-F238E27FC236}">
                  <a16:creationId xmlns:a16="http://schemas.microsoft.com/office/drawing/2014/main" id="{F7CCD4C1-8450-446B-B5E4-D096366D0BBE}"/>
                </a:ext>
              </a:extLst>
            </p:cNvPr>
            <p:cNvSpPr>
              <a:spLocks noChangeArrowheads="1"/>
            </p:cNvSpPr>
            <p:nvPr/>
          </p:nvSpPr>
          <p:spPr bwMode="auto">
            <a:xfrm>
              <a:off x="1396" y="2531"/>
              <a:ext cx="33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9999FF"/>
                  </a:solidFill>
                </a:rPr>
                <a:t>BQ</a:t>
              </a:r>
              <a:endParaRPr lang="el-GR" altLang="en-US" sz="1800" b="1">
                <a:solidFill>
                  <a:srgbClr val="9999FF"/>
                </a:solidFill>
              </a:endParaRPr>
            </a:p>
          </p:txBody>
        </p:sp>
        <p:sp>
          <p:nvSpPr>
            <p:cNvPr id="19501" name="Rectangle 164">
              <a:extLst>
                <a:ext uri="{FF2B5EF4-FFF2-40B4-BE49-F238E27FC236}">
                  <a16:creationId xmlns:a16="http://schemas.microsoft.com/office/drawing/2014/main" id="{842ECD17-5220-4D86-B0E0-0538E3C2E884}"/>
                </a:ext>
              </a:extLst>
            </p:cNvPr>
            <p:cNvSpPr>
              <a:spLocks noChangeArrowheads="1"/>
            </p:cNvSpPr>
            <p:nvPr/>
          </p:nvSpPr>
          <p:spPr bwMode="auto">
            <a:xfrm>
              <a:off x="1398" y="2262"/>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9999FF"/>
                  </a:solidFill>
                </a:rPr>
                <a:t> 1</a:t>
              </a:r>
              <a:endParaRPr lang="en-US" altLang="en-US" sz="1800" b="1" baseline="-25000">
                <a:solidFill>
                  <a:srgbClr val="9999FF"/>
                </a:solidFill>
              </a:endParaRPr>
            </a:p>
          </p:txBody>
        </p:sp>
        <p:sp>
          <p:nvSpPr>
            <p:cNvPr id="19502" name="Rectangle 165">
              <a:extLst>
                <a:ext uri="{FF2B5EF4-FFF2-40B4-BE49-F238E27FC236}">
                  <a16:creationId xmlns:a16="http://schemas.microsoft.com/office/drawing/2014/main" id="{9D2A723A-A445-4725-BBC7-8C3E1A50609D}"/>
                </a:ext>
              </a:extLst>
            </p:cNvPr>
            <p:cNvSpPr>
              <a:spLocks noChangeArrowheads="1"/>
            </p:cNvSpPr>
            <p:nvPr/>
          </p:nvSpPr>
          <p:spPr bwMode="auto">
            <a:xfrm>
              <a:off x="1152" y="2208"/>
              <a:ext cx="223" cy="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4800">
                  <a:solidFill>
                    <a:srgbClr val="9999FF"/>
                  </a:solidFill>
                </a:rPr>
                <a:t>[</a:t>
              </a:r>
            </a:p>
          </p:txBody>
        </p:sp>
        <p:sp>
          <p:nvSpPr>
            <p:cNvPr id="19503" name="Rectangle 166">
              <a:extLst>
                <a:ext uri="{FF2B5EF4-FFF2-40B4-BE49-F238E27FC236}">
                  <a16:creationId xmlns:a16="http://schemas.microsoft.com/office/drawing/2014/main" id="{B473239B-55F5-4025-99F9-CCADAE40E997}"/>
                </a:ext>
              </a:extLst>
            </p:cNvPr>
            <p:cNvSpPr>
              <a:spLocks noChangeArrowheads="1"/>
            </p:cNvSpPr>
            <p:nvPr/>
          </p:nvSpPr>
          <p:spPr bwMode="auto">
            <a:xfrm>
              <a:off x="1804" y="2361"/>
              <a:ext cx="16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9999FF"/>
                  </a:solidFill>
                </a:rPr>
                <a:t>-</a:t>
              </a:r>
            </a:p>
          </p:txBody>
        </p:sp>
        <p:sp>
          <p:nvSpPr>
            <p:cNvPr id="19504" name="Line 167">
              <a:extLst>
                <a:ext uri="{FF2B5EF4-FFF2-40B4-BE49-F238E27FC236}">
                  <a16:creationId xmlns:a16="http://schemas.microsoft.com/office/drawing/2014/main" id="{A0D5D430-1416-4ADE-9788-0F3950AD91F0}"/>
                </a:ext>
              </a:extLst>
            </p:cNvPr>
            <p:cNvSpPr>
              <a:spLocks noChangeShapeType="1"/>
            </p:cNvSpPr>
            <p:nvPr/>
          </p:nvSpPr>
          <p:spPr bwMode="auto">
            <a:xfrm>
              <a:off x="1987" y="2496"/>
              <a:ext cx="432" cy="0"/>
            </a:xfrm>
            <a:prstGeom prst="line">
              <a:avLst/>
            </a:prstGeom>
            <a:noFill/>
            <a:ln w="19050">
              <a:solidFill>
                <a:srgbClr val="9999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9505" name="Rectangle 168">
              <a:extLst>
                <a:ext uri="{FF2B5EF4-FFF2-40B4-BE49-F238E27FC236}">
                  <a16:creationId xmlns:a16="http://schemas.microsoft.com/office/drawing/2014/main" id="{281D25BB-B3E5-4963-AE0E-51351AD239CC}"/>
                </a:ext>
              </a:extLst>
            </p:cNvPr>
            <p:cNvSpPr>
              <a:spLocks noChangeArrowheads="1"/>
            </p:cNvSpPr>
            <p:nvPr/>
          </p:nvSpPr>
          <p:spPr bwMode="auto">
            <a:xfrm>
              <a:off x="2016" y="2525"/>
              <a:ext cx="33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9999FF"/>
                  </a:solidFill>
                </a:rPr>
                <a:t>AQ</a:t>
              </a:r>
              <a:endParaRPr lang="el-GR" altLang="en-US" sz="1800" b="1">
                <a:solidFill>
                  <a:srgbClr val="9999FF"/>
                </a:solidFill>
              </a:endParaRPr>
            </a:p>
          </p:txBody>
        </p:sp>
        <p:sp>
          <p:nvSpPr>
            <p:cNvPr id="19506" name="Rectangle 169">
              <a:extLst>
                <a:ext uri="{FF2B5EF4-FFF2-40B4-BE49-F238E27FC236}">
                  <a16:creationId xmlns:a16="http://schemas.microsoft.com/office/drawing/2014/main" id="{50CD686F-7BF0-49EB-A9BE-EF5005136B25}"/>
                </a:ext>
              </a:extLst>
            </p:cNvPr>
            <p:cNvSpPr>
              <a:spLocks noChangeArrowheads="1"/>
            </p:cNvSpPr>
            <p:nvPr/>
          </p:nvSpPr>
          <p:spPr bwMode="auto">
            <a:xfrm>
              <a:off x="2035" y="2256"/>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9999FF"/>
                  </a:solidFill>
                </a:rPr>
                <a:t> 1</a:t>
              </a:r>
              <a:endParaRPr lang="en-US" altLang="en-US" sz="1800" b="1" baseline="-25000">
                <a:solidFill>
                  <a:srgbClr val="9999FF"/>
                </a:solidFill>
              </a:endParaRPr>
            </a:p>
          </p:txBody>
        </p:sp>
        <p:sp>
          <p:nvSpPr>
            <p:cNvPr id="19507" name="Rectangle 170">
              <a:extLst>
                <a:ext uri="{FF2B5EF4-FFF2-40B4-BE49-F238E27FC236}">
                  <a16:creationId xmlns:a16="http://schemas.microsoft.com/office/drawing/2014/main" id="{7866AF12-74CF-4396-A30C-2E77163B125F}"/>
                </a:ext>
              </a:extLst>
            </p:cNvPr>
            <p:cNvSpPr>
              <a:spLocks noChangeArrowheads="1"/>
            </p:cNvSpPr>
            <p:nvPr/>
          </p:nvSpPr>
          <p:spPr bwMode="auto">
            <a:xfrm>
              <a:off x="2417" y="2208"/>
              <a:ext cx="223" cy="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4800">
                  <a:solidFill>
                    <a:srgbClr val="9999FF"/>
                  </a:solidFill>
                </a:rPr>
                <a:t>]</a:t>
              </a:r>
            </a:p>
          </p:txBody>
        </p:sp>
      </p:grpSp>
      <p:grpSp>
        <p:nvGrpSpPr>
          <p:cNvPr id="40123" name="Group 187">
            <a:extLst>
              <a:ext uri="{FF2B5EF4-FFF2-40B4-BE49-F238E27FC236}">
                <a16:creationId xmlns:a16="http://schemas.microsoft.com/office/drawing/2014/main" id="{497EE3C6-4A44-49AC-88CC-255509151976}"/>
              </a:ext>
            </a:extLst>
          </p:cNvPr>
          <p:cNvGrpSpPr>
            <a:grpSpLocks/>
          </p:cNvGrpSpPr>
          <p:nvPr/>
        </p:nvGrpSpPr>
        <p:grpSpPr bwMode="auto">
          <a:xfrm>
            <a:off x="533400" y="4800600"/>
            <a:ext cx="914400" cy="533400"/>
            <a:chOff x="336" y="3024"/>
            <a:chExt cx="576" cy="336"/>
          </a:xfrm>
        </p:grpSpPr>
        <p:sp>
          <p:nvSpPr>
            <p:cNvPr id="19493" name="Rectangle 142">
              <a:extLst>
                <a:ext uri="{FF2B5EF4-FFF2-40B4-BE49-F238E27FC236}">
                  <a16:creationId xmlns:a16="http://schemas.microsoft.com/office/drawing/2014/main" id="{0E38DF85-B9DC-47FD-ABA7-016CB8AEB04E}"/>
                </a:ext>
              </a:extLst>
            </p:cNvPr>
            <p:cNvSpPr>
              <a:spLocks noChangeArrowheads="1"/>
            </p:cNvSpPr>
            <p:nvPr/>
          </p:nvSpPr>
          <p:spPr bwMode="auto">
            <a:xfrm>
              <a:off x="336" y="3024"/>
              <a:ext cx="576" cy="336"/>
            </a:xfrm>
            <a:prstGeom prst="rect">
              <a:avLst/>
            </a:prstGeom>
            <a:solidFill>
              <a:srgbClr val="FF99CC"/>
            </a:solidFill>
            <a:ln w="28575">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19494" name="Text Box 172">
              <a:extLst>
                <a:ext uri="{FF2B5EF4-FFF2-40B4-BE49-F238E27FC236}">
                  <a16:creationId xmlns:a16="http://schemas.microsoft.com/office/drawing/2014/main" id="{7B8B4027-3DD3-4BA0-8FD3-D5660AB7DB24}"/>
                </a:ext>
              </a:extLst>
            </p:cNvPr>
            <p:cNvSpPr txBox="1">
              <a:spLocks noChangeArrowheads="1"/>
            </p:cNvSpPr>
            <p:nvPr/>
          </p:nvSpPr>
          <p:spPr bwMode="auto">
            <a:xfrm>
              <a:off x="336" y="3072"/>
              <a:ext cx="57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990000"/>
                  </a:solidFill>
                </a:rPr>
                <a:t>V</a:t>
              </a:r>
              <a:r>
                <a:rPr lang="en-US" altLang="en-US" sz="1800" b="1" baseline="-25000">
                  <a:solidFill>
                    <a:srgbClr val="990000"/>
                  </a:solidFill>
                </a:rPr>
                <a:t>Q </a:t>
              </a:r>
              <a:r>
                <a:rPr lang="en-US" altLang="en-US" sz="1800" b="1">
                  <a:solidFill>
                    <a:srgbClr val="990000"/>
                  </a:solidFill>
                </a:rPr>
                <a:t>= 0</a:t>
              </a:r>
              <a:endParaRPr lang="en-US" altLang="en-US" sz="1800" b="1">
                <a:solidFill>
                  <a:srgbClr val="990000"/>
                </a:solidFill>
                <a:cs typeface="Arial" panose="020B0604020202020204" pitchFamily="34" charset="0"/>
              </a:endParaRPr>
            </a:p>
          </p:txBody>
        </p:sp>
      </p:grpSp>
      <p:sp>
        <p:nvSpPr>
          <p:cNvPr id="40126" name="Text Box 190">
            <a:extLst>
              <a:ext uri="{FF2B5EF4-FFF2-40B4-BE49-F238E27FC236}">
                <a16:creationId xmlns:a16="http://schemas.microsoft.com/office/drawing/2014/main" id="{1B49ECEC-DC2C-4877-BBD4-08132CB2C576}"/>
              </a:ext>
            </a:extLst>
          </p:cNvPr>
          <p:cNvSpPr txBox="1">
            <a:spLocks noChangeArrowheads="1"/>
          </p:cNvSpPr>
          <p:nvPr/>
        </p:nvSpPr>
        <p:spPr bwMode="auto">
          <a:xfrm>
            <a:off x="2438400" y="4876800"/>
            <a:ext cx="1371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CCFF99"/>
                </a:solidFill>
              </a:rPr>
              <a:t>BQ  </a:t>
            </a:r>
            <a:r>
              <a:rPr lang="en-US" altLang="en-US" sz="1800" b="1">
                <a:solidFill>
                  <a:srgbClr val="CCFF99"/>
                </a:solidFill>
                <a:cs typeface="Arial" panose="020B0604020202020204" pitchFamily="34" charset="0"/>
              </a:rPr>
              <a:t>=</a:t>
            </a:r>
            <a:r>
              <a:rPr lang="en-US" altLang="en-US" sz="1800" b="1">
                <a:solidFill>
                  <a:srgbClr val="CCFF99"/>
                </a:solidFill>
              </a:rPr>
              <a:t>  AQ</a:t>
            </a:r>
          </a:p>
        </p:txBody>
      </p:sp>
      <p:grpSp>
        <p:nvGrpSpPr>
          <p:cNvPr id="40130" name="Group 194">
            <a:extLst>
              <a:ext uri="{FF2B5EF4-FFF2-40B4-BE49-F238E27FC236}">
                <a16:creationId xmlns:a16="http://schemas.microsoft.com/office/drawing/2014/main" id="{E14F8991-B997-4366-AD3A-8ABC3020E7CC}"/>
              </a:ext>
            </a:extLst>
          </p:cNvPr>
          <p:cNvGrpSpPr>
            <a:grpSpLocks/>
          </p:cNvGrpSpPr>
          <p:nvPr/>
        </p:nvGrpSpPr>
        <p:grpSpPr bwMode="auto">
          <a:xfrm flipV="1">
            <a:off x="2057400" y="5029200"/>
            <a:ext cx="152400" cy="152400"/>
            <a:chOff x="2304" y="2688"/>
            <a:chExt cx="96" cy="96"/>
          </a:xfrm>
        </p:grpSpPr>
        <p:sp>
          <p:nvSpPr>
            <p:cNvPr id="19490" name="Oval 195">
              <a:extLst>
                <a:ext uri="{FF2B5EF4-FFF2-40B4-BE49-F238E27FC236}">
                  <a16:creationId xmlns:a16="http://schemas.microsoft.com/office/drawing/2014/main" id="{4E66D255-7269-4C50-9EA4-F60944081890}"/>
                </a:ext>
              </a:extLst>
            </p:cNvPr>
            <p:cNvSpPr>
              <a:spLocks noChangeArrowheads="1"/>
            </p:cNvSpPr>
            <p:nvPr/>
          </p:nvSpPr>
          <p:spPr bwMode="auto">
            <a:xfrm>
              <a:off x="2304" y="2752"/>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9491" name="Oval 196">
              <a:extLst>
                <a:ext uri="{FF2B5EF4-FFF2-40B4-BE49-F238E27FC236}">
                  <a16:creationId xmlns:a16="http://schemas.microsoft.com/office/drawing/2014/main" id="{5F23DFC6-8A1F-48DF-8639-69710F1A9188}"/>
                </a:ext>
              </a:extLst>
            </p:cNvPr>
            <p:cNvSpPr>
              <a:spLocks noChangeArrowheads="1"/>
            </p:cNvSpPr>
            <p:nvPr/>
          </p:nvSpPr>
          <p:spPr bwMode="auto">
            <a:xfrm>
              <a:off x="2368" y="2752"/>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9492" name="Oval 197">
              <a:extLst>
                <a:ext uri="{FF2B5EF4-FFF2-40B4-BE49-F238E27FC236}">
                  <a16:creationId xmlns:a16="http://schemas.microsoft.com/office/drawing/2014/main" id="{48084782-46F4-4CC9-A36A-045D587E3AF6}"/>
                </a:ext>
              </a:extLst>
            </p:cNvPr>
            <p:cNvSpPr>
              <a:spLocks noChangeArrowheads="1"/>
            </p:cNvSpPr>
            <p:nvPr/>
          </p:nvSpPr>
          <p:spPr bwMode="auto">
            <a:xfrm flipV="1">
              <a:off x="2336" y="2688"/>
              <a:ext cx="32" cy="32"/>
            </a:xfrm>
            <a:prstGeom prst="ellipse">
              <a:avLst/>
            </a:prstGeom>
            <a:solidFill>
              <a:srgbClr val="66FFFF"/>
            </a:solidFill>
            <a:ln w="9525">
              <a:solidFill>
                <a:srgbClr val="66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40134" name="Text Box 198">
            <a:extLst>
              <a:ext uri="{FF2B5EF4-FFF2-40B4-BE49-F238E27FC236}">
                <a16:creationId xmlns:a16="http://schemas.microsoft.com/office/drawing/2014/main" id="{A570A0E2-E77F-4628-830B-89B8B2DF7C23}"/>
              </a:ext>
            </a:extLst>
          </p:cNvPr>
          <p:cNvSpPr txBox="1">
            <a:spLocks noChangeArrowheads="1"/>
          </p:cNvSpPr>
          <p:nvPr/>
        </p:nvSpPr>
        <p:spPr bwMode="auto">
          <a:xfrm>
            <a:off x="304800" y="5683250"/>
            <a:ext cx="85344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9933"/>
                </a:solidFill>
              </a:rPr>
              <a:t>The net electrostatic potential at a point in the electric field due to an electric dipole at any point on the equatorial line is zero.</a:t>
            </a:r>
            <a:endParaRPr lang="en-US" altLang="en-US" sz="1800" b="1" baseline="-25000">
              <a:solidFill>
                <a:srgbClr val="FF9933"/>
              </a:solidFill>
            </a:endParaRPr>
          </a:p>
        </p:txBody>
      </p:sp>
      <p:sp>
        <p:nvSpPr>
          <p:cNvPr id="40135" name="Rectangle 199">
            <a:extLst>
              <a:ext uri="{FF2B5EF4-FFF2-40B4-BE49-F238E27FC236}">
                <a16:creationId xmlns:a16="http://schemas.microsoft.com/office/drawing/2014/main" id="{8E881B4B-B861-4F09-B031-6AE02D10EB7D}"/>
              </a:ext>
            </a:extLst>
          </p:cNvPr>
          <p:cNvSpPr>
            <a:spLocks noChangeArrowheads="1"/>
          </p:cNvSpPr>
          <p:nvPr/>
        </p:nvSpPr>
        <p:spPr bwMode="auto">
          <a:xfrm>
            <a:off x="5181600" y="990600"/>
            <a:ext cx="3048000" cy="2819400"/>
          </a:xfrm>
          <a:prstGeom prst="rect">
            <a:avLst/>
          </a:prstGeom>
          <a:noFill/>
          <a:ln w="28575">
            <a:solidFill>
              <a:srgbClr val="99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nvGrpSpPr>
          <p:cNvPr id="40143" name="Group 207">
            <a:extLst>
              <a:ext uri="{FF2B5EF4-FFF2-40B4-BE49-F238E27FC236}">
                <a16:creationId xmlns:a16="http://schemas.microsoft.com/office/drawing/2014/main" id="{DFC46CDC-83D1-4197-B671-089879000CC8}"/>
              </a:ext>
            </a:extLst>
          </p:cNvPr>
          <p:cNvGrpSpPr>
            <a:grpSpLocks/>
          </p:cNvGrpSpPr>
          <p:nvPr/>
        </p:nvGrpSpPr>
        <p:grpSpPr bwMode="auto">
          <a:xfrm>
            <a:off x="6597650" y="1066800"/>
            <a:ext cx="412750" cy="366713"/>
            <a:chOff x="4156" y="672"/>
            <a:chExt cx="260" cy="231"/>
          </a:xfrm>
        </p:grpSpPr>
        <p:sp>
          <p:nvSpPr>
            <p:cNvPr id="19488" name="Text Box 138">
              <a:extLst>
                <a:ext uri="{FF2B5EF4-FFF2-40B4-BE49-F238E27FC236}">
                  <a16:creationId xmlns:a16="http://schemas.microsoft.com/office/drawing/2014/main" id="{4CE79C77-6F4B-4BC1-8A8F-329143BDDEDF}"/>
                </a:ext>
              </a:extLst>
            </p:cNvPr>
            <p:cNvSpPr txBox="1">
              <a:spLocks noChangeArrowheads="1"/>
            </p:cNvSpPr>
            <p:nvPr/>
          </p:nvSpPr>
          <p:spPr bwMode="auto">
            <a:xfrm>
              <a:off x="4176" y="672"/>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solidFill>
                    <a:srgbClr val="FFCCFF"/>
                  </a:solidFill>
                </a:rPr>
                <a:t>Q</a:t>
              </a:r>
              <a:endParaRPr lang="en-US" altLang="en-US" sz="1800">
                <a:solidFill>
                  <a:srgbClr val="FFCCFF"/>
                </a:solidFill>
              </a:endParaRPr>
            </a:p>
          </p:txBody>
        </p:sp>
        <p:sp>
          <p:nvSpPr>
            <p:cNvPr id="19489" name="Oval 139">
              <a:extLst>
                <a:ext uri="{FF2B5EF4-FFF2-40B4-BE49-F238E27FC236}">
                  <a16:creationId xmlns:a16="http://schemas.microsoft.com/office/drawing/2014/main" id="{46A2AB1C-C5BF-4B71-9E42-B0003606ADCD}"/>
                </a:ext>
              </a:extLst>
            </p:cNvPr>
            <p:cNvSpPr>
              <a:spLocks noChangeArrowheads="1"/>
            </p:cNvSpPr>
            <p:nvPr/>
          </p:nvSpPr>
          <p:spPr bwMode="auto">
            <a:xfrm>
              <a:off x="4156" y="768"/>
              <a:ext cx="48" cy="48"/>
            </a:xfrm>
            <a:prstGeom prst="ellipse">
              <a:avLst/>
            </a:prstGeom>
            <a:solidFill>
              <a:srgbClr val="FF0000"/>
            </a:solidFill>
            <a:ln>
              <a:noFill/>
            </a:ln>
            <a:effectLst/>
            <a:extLst>
              <a:ext uri="{91240B29-F687-4F45-9708-019B960494DF}">
                <a14:hiddenLine xmlns:a14="http://schemas.microsoft.com/office/drawing/2010/main" w="9525">
                  <a:solidFill>
                    <a:srgbClr val="FFFF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grpSp>
        <p:nvGrpSpPr>
          <p:cNvPr id="40142" name="Group 206">
            <a:extLst>
              <a:ext uri="{FF2B5EF4-FFF2-40B4-BE49-F238E27FC236}">
                <a16:creationId xmlns:a16="http://schemas.microsoft.com/office/drawing/2014/main" id="{65AB6D93-373D-475E-88A3-220461CBA807}"/>
              </a:ext>
            </a:extLst>
          </p:cNvPr>
          <p:cNvGrpSpPr>
            <a:grpSpLocks/>
          </p:cNvGrpSpPr>
          <p:nvPr/>
        </p:nvGrpSpPr>
        <p:grpSpPr bwMode="auto">
          <a:xfrm>
            <a:off x="5562600" y="3414713"/>
            <a:ext cx="2133600" cy="395287"/>
            <a:chOff x="3504" y="2151"/>
            <a:chExt cx="1344" cy="249"/>
          </a:xfrm>
        </p:grpSpPr>
        <p:sp>
          <p:nvSpPr>
            <p:cNvPr id="19484" name="Line 116">
              <a:extLst>
                <a:ext uri="{FF2B5EF4-FFF2-40B4-BE49-F238E27FC236}">
                  <a16:creationId xmlns:a16="http://schemas.microsoft.com/office/drawing/2014/main" id="{DE2D8C09-5444-4F01-94D2-832DD1364137}"/>
                </a:ext>
              </a:extLst>
            </p:cNvPr>
            <p:cNvSpPr>
              <a:spLocks noChangeShapeType="1"/>
            </p:cNvSpPr>
            <p:nvPr/>
          </p:nvSpPr>
          <p:spPr bwMode="auto">
            <a:xfrm>
              <a:off x="4128" y="2151"/>
              <a:ext cx="720" cy="0"/>
            </a:xfrm>
            <a:prstGeom prst="line">
              <a:avLst/>
            </a:prstGeom>
            <a:noFill/>
            <a:ln w="19050">
              <a:solidFill>
                <a:srgbClr val="FFFF99"/>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9485" name="Line 117">
              <a:extLst>
                <a:ext uri="{FF2B5EF4-FFF2-40B4-BE49-F238E27FC236}">
                  <a16:creationId xmlns:a16="http://schemas.microsoft.com/office/drawing/2014/main" id="{87061D79-CC89-4215-AF8B-F84B4420F9CF}"/>
                </a:ext>
              </a:extLst>
            </p:cNvPr>
            <p:cNvSpPr>
              <a:spLocks noChangeShapeType="1"/>
            </p:cNvSpPr>
            <p:nvPr/>
          </p:nvSpPr>
          <p:spPr bwMode="auto">
            <a:xfrm>
              <a:off x="3504" y="2151"/>
              <a:ext cx="672" cy="0"/>
            </a:xfrm>
            <a:prstGeom prst="line">
              <a:avLst/>
            </a:prstGeom>
            <a:noFill/>
            <a:ln w="19050">
              <a:solidFill>
                <a:srgbClr val="FFFF99"/>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9486" name="Text Box 202">
              <a:extLst>
                <a:ext uri="{FF2B5EF4-FFF2-40B4-BE49-F238E27FC236}">
                  <a16:creationId xmlns:a16="http://schemas.microsoft.com/office/drawing/2014/main" id="{2CE205ED-1E2F-46BF-9374-EEDB022CFF4F}"/>
                </a:ext>
              </a:extLst>
            </p:cNvPr>
            <p:cNvSpPr txBox="1">
              <a:spLocks noChangeArrowheads="1"/>
            </p:cNvSpPr>
            <p:nvPr/>
          </p:nvSpPr>
          <p:spPr bwMode="auto">
            <a:xfrm>
              <a:off x="4368" y="2160"/>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99"/>
                  </a:solidFill>
                  <a:latin typeface="ItalicT" pitchFamily="2" charset="0"/>
                </a:rPr>
                <a:t>l</a:t>
              </a:r>
            </a:p>
          </p:txBody>
        </p:sp>
        <p:sp>
          <p:nvSpPr>
            <p:cNvPr id="19487" name="Text Box 203">
              <a:extLst>
                <a:ext uri="{FF2B5EF4-FFF2-40B4-BE49-F238E27FC236}">
                  <a16:creationId xmlns:a16="http://schemas.microsoft.com/office/drawing/2014/main" id="{11138B17-A697-4512-9779-4785BDA9DD69}"/>
                </a:ext>
              </a:extLst>
            </p:cNvPr>
            <p:cNvSpPr txBox="1">
              <a:spLocks noChangeArrowheads="1"/>
            </p:cNvSpPr>
            <p:nvPr/>
          </p:nvSpPr>
          <p:spPr bwMode="auto">
            <a:xfrm>
              <a:off x="3792" y="2169"/>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FFFF99"/>
                  </a:solidFill>
                  <a:latin typeface="ItalicT" pitchFamily="2" charset="0"/>
                </a:rPr>
                <a:t>l</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0077"/>
                                        </p:tgtEl>
                                        <p:attrNameLst>
                                          <p:attrName>style.visibility</p:attrName>
                                        </p:attrNameLst>
                                      </p:cBhvr>
                                      <p:to>
                                        <p:strVal val="visible"/>
                                      </p:to>
                                    </p:set>
                                    <p:animEffect transition="in" filter="wipe(left)">
                                      <p:cBhvr>
                                        <p:cTn id="7" dur="500"/>
                                        <p:tgtEl>
                                          <p:spTgt spid="4007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40135"/>
                                        </p:tgtEl>
                                        <p:attrNameLst>
                                          <p:attrName>style.visibility</p:attrName>
                                        </p:attrNameLst>
                                      </p:cBhvr>
                                      <p:to>
                                        <p:strVal val="visible"/>
                                      </p:to>
                                    </p:set>
                                    <p:anim calcmode="lin" valueType="num">
                                      <p:cBhvr>
                                        <p:cTn id="12" dur="500" fill="hold"/>
                                        <p:tgtEl>
                                          <p:spTgt spid="40135"/>
                                        </p:tgtEl>
                                        <p:attrNameLst>
                                          <p:attrName>ppt_w</p:attrName>
                                        </p:attrNameLst>
                                      </p:cBhvr>
                                      <p:tavLst>
                                        <p:tav tm="0">
                                          <p:val>
                                            <p:fltVal val="0"/>
                                          </p:val>
                                        </p:tav>
                                        <p:tav tm="100000">
                                          <p:val>
                                            <p:strVal val="#ppt_w"/>
                                          </p:val>
                                        </p:tav>
                                      </p:tavLst>
                                    </p:anim>
                                    <p:anim calcmode="lin" valueType="num">
                                      <p:cBhvr>
                                        <p:cTn id="13" dur="500" fill="hold"/>
                                        <p:tgtEl>
                                          <p:spTgt spid="40135"/>
                                        </p:tgtEl>
                                        <p:attrNameLst>
                                          <p:attrName>ppt_h</p:attrName>
                                        </p:attrNameLst>
                                      </p:cBhvr>
                                      <p:tavLst>
                                        <p:tav tm="0">
                                          <p:val>
                                            <p:fltVal val="0"/>
                                          </p:val>
                                        </p:tav>
                                        <p:tav tm="100000">
                                          <p:val>
                                            <p:strVal val="#ppt_h"/>
                                          </p:val>
                                        </p:tav>
                                      </p:tavLst>
                                    </p:anim>
                                    <p:animEffect transition="in" filter="fade">
                                      <p:cBhvr>
                                        <p:cTn id="14" dur="500"/>
                                        <p:tgtEl>
                                          <p:spTgt spid="4013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40054"/>
                                        </p:tgtEl>
                                        <p:attrNameLst>
                                          <p:attrName>style.visibility</p:attrName>
                                        </p:attrNameLst>
                                      </p:cBhvr>
                                      <p:to>
                                        <p:strVal val="visible"/>
                                      </p:to>
                                    </p:set>
                                    <p:anim calcmode="lin" valueType="num">
                                      <p:cBhvr>
                                        <p:cTn id="19" dur="500" fill="hold"/>
                                        <p:tgtEl>
                                          <p:spTgt spid="40054"/>
                                        </p:tgtEl>
                                        <p:attrNameLst>
                                          <p:attrName>ppt_w</p:attrName>
                                        </p:attrNameLst>
                                      </p:cBhvr>
                                      <p:tavLst>
                                        <p:tav tm="0">
                                          <p:val>
                                            <p:fltVal val="0"/>
                                          </p:val>
                                        </p:tav>
                                        <p:tav tm="100000">
                                          <p:val>
                                            <p:strVal val="#ppt_w"/>
                                          </p:val>
                                        </p:tav>
                                      </p:tavLst>
                                    </p:anim>
                                    <p:anim calcmode="lin" valueType="num">
                                      <p:cBhvr>
                                        <p:cTn id="20" dur="500" fill="hold"/>
                                        <p:tgtEl>
                                          <p:spTgt spid="40054"/>
                                        </p:tgtEl>
                                        <p:attrNameLst>
                                          <p:attrName>ppt_h</p:attrName>
                                        </p:attrNameLst>
                                      </p:cBhvr>
                                      <p:tavLst>
                                        <p:tav tm="0">
                                          <p:val>
                                            <p:fltVal val="0"/>
                                          </p:val>
                                        </p:tav>
                                        <p:tav tm="100000">
                                          <p:val>
                                            <p:strVal val="#ppt_h"/>
                                          </p:val>
                                        </p:tav>
                                      </p:tavLst>
                                    </p:anim>
                                    <p:animEffect transition="in" filter="fade">
                                      <p:cBhvr>
                                        <p:cTn id="21" dur="500"/>
                                        <p:tgtEl>
                                          <p:spTgt spid="40054"/>
                                        </p:tgtEl>
                                      </p:cBhvr>
                                    </p:animEffect>
                                  </p:childTnLst>
                                </p:cTn>
                              </p:par>
                            </p:childTnLst>
                          </p:cTn>
                        </p:par>
                        <p:par>
                          <p:cTn id="22" fill="hold" nodeType="afterGroup">
                            <p:stCondLst>
                              <p:cond delay="500"/>
                            </p:stCondLst>
                            <p:childTnLst>
                              <p:par>
                                <p:cTn id="23" presetID="53" presetClass="entr" presetSubtype="0" fill="hold" grpId="0" nodeType="afterEffect">
                                  <p:stCondLst>
                                    <p:cond delay="0"/>
                                  </p:stCondLst>
                                  <p:childTnLst>
                                    <p:set>
                                      <p:cBhvr>
                                        <p:cTn id="24" dur="1" fill="hold">
                                          <p:stCondLst>
                                            <p:cond delay="0"/>
                                          </p:stCondLst>
                                        </p:cTn>
                                        <p:tgtEl>
                                          <p:spTgt spid="40058"/>
                                        </p:tgtEl>
                                        <p:attrNameLst>
                                          <p:attrName>style.visibility</p:attrName>
                                        </p:attrNameLst>
                                      </p:cBhvr>
                                      <p:to>
                                        <p:strVal val="visible"/>
                                      </p:to>
                                    </p:set>
                                    <p:anim calcmode="lin" valueType="num">
                                      <p:cBhvr>
                                        <p:cTn id="25" dur="500" fill="hold"/>
                                        <p:tgtEl>
                                          <p:spTgt spid="40058"/>
                                        </p:tgtEl>
                                        <p:attrNameLst>
                                          <p:attrName>ppt_w</p:attrName>
                                        </p:attrNameLst>
                                      </p:cBhvr>
                                      <p:tavLst>
                                        <p:tav tm="0">
                                          <p:val>
                                            <p:fltVal val="0"/>
                                          </p:val>
                                        </p:tav>
                                        <p:tav tm="100000">
                                          <p:val>
                                            <p:strVal val="#ppt_w"/>
                                          </p:val>
                                        </p:tav>
                                      </p:tavLst>
                                    </p:anim>
                                    <p:anim calcmode="lin" valueType="num">
                                      <p:cBhvr>
                                        <p:cTn id="26" dur="500" fill="hold"/>
                                        <p:tgtEl>
                                          <p:spTgt spid="40058"/>
                                        </p:tgtEl>
                                        <p:attrNameLst>
                                          <p:attrName>ppt_h</p:attrName>
                                        </p:attrNameLst>
                                      </p:cBhvr>
                                      <p:tavLst>
                                        <p:tav tm="0">
                                          <p:val>
                                            <p:fltVal val="0"/>
                                          </p:val>
                                        </p:tav>
                                        <p:tav tm="100000">
                                          <p:val>
                                            <p:strVal val="#ppt_h"/>
                                          </p:val>
                                        </p:tav>
                                      </p:tavLst>
                                    </p:anim>
                                    <p:animEffect transition="in" filter="fade">
                                      <p:cBhvr>
                                        <p:cTn id="27" dur="500"/>
                                        <p:tgtEl>
                                          <p:spTgt spid="40058"/>
                                        </p:tgtEl>
                                      </p:cBhvr>
                                    </p:animEffect>
                                  </p:childTnLst>
                                </p:cTn>
                              </p:par>
                            </p:childTnLst>
                          </p:cTn>
                        </p:par>
                        <p:par>
                          <p:cTn id="28" fill="hold" nodeType="afterGroup">
                            <p:stCondLst>
                              <p:cond delay="1000"/>
                            </p:stCondLst>
                            <p:childTnLst>
                              <p:par>
                                <p:cTn id="29" presetID="53" presetClass="entr" presetSubtype="0" fill="hold" grpId="0" nodeType="afterEffect">
                                  <p:stCondLst>
                                    <p:cond delay="0"/>
                                  </p:stCondLst>
                                  <p:childTnLst>
                                    <p:set>
                                      <p:cBhvr>
                                        <p:cTn id="30" dur="1" fill="hold">
                                          <p:stCondLst>
                                            <p:cond delay="0"/>
                                          </p:stCondLst>
                                        </p:cTn>
                                        <p:tgtEl>
                                          <p:spTgt spid="40063"/>
                                        </p:tgtEl>
                                        <p:attrNameLst>
                                          <p:attrName>style.visibility</p:attrName>
                                        </p:attrNameLst>
                                      </p:cBhvr>
                                      <p:to>
                                        <p:strVal val="visible"/>
                                      </p:to>
                                    </p:set>
                                    <p:anim calcmode="lin" valueType="num">
                                      <p:cBhvr>
                                        <p:cTn id="31" dur="500" fill="hold"/>
                                        <p:tgtEl>
                                          <p:spTgt spid="40063"/>
                                        </p:tgtEl>
                                        <p:attrNameLst>
                                          <p:attrName>ppt_w</p:attrName>
                                        </p:attrNameLst>
                                      </p:cBhvr>
                                      <p:tavLst>
                                        <p:tav tm="0">
                                          <p:val>
                                            <p:fltVal val="0"/>
                                          </p:val>
                                        </p:tav>
                                        <p:tav tm="100000">
                                          <p:val>
                                            <p:strVal val="#ppt_w"/>
                                          </p:val>
                                        </p:tav>
                                      </p:tavLst>
                                    </p:anim>
                                    <p:anim calcmode="lin" valueType="num">
                                      <p:cBhvr>
                                        <p:cTn id="32" dur="500" fill="hold"/>
                                        <p:tgtEl>
                                          <p:spTgt spid="40063"/>
                                        </p:tgtEl>
                                        <p:attrNameLst>
                                          <p:attrName>ppt_h</p:attrName>
                                        </p:attrNameLst>
                                      </p:cBhvr>
                                      <p:tavLst>
                                        <p:tav tm="0">
                                          <p:val>
                                            <p:fltVal val="0"/>
                                          </p:val>
                                        </p:tav>
                                        <p:tav tm="100000">
                                          <p:val>
                                            <p:strVal val="#ppt_h"/>
                                          </p:val>
                                        </p:tav>
                                      </p:tavLst>
                                    </p:anim>
                                    <p:animEffect transition="in" filter="fade">
                                      <p:cBhvr>
                                        <p:cTn id="33" dur="500"/>
                                        <p:tgtEl>
                                          <p:spTgt spid="40063"/>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53" presetClass="entr" presetSubtype="0" fill="hold" grpId="0" nodeType="clickEffect">
                                  <p:stCondLst>
                                    <p:cond delay="0"/>
                                  </p:stCondLst>
                                  <p:childTnLst>
                                    <p:set>
                                      <p:cBhvr>
                                        <p:cTn id="37" dur="1" fill="hold">
                                          <p:stCondLst>
                                            <p:cond delay="0"/>
                                          </p:stCondLst>
                                        </p:cTn>
                                        <p:tgtEl>
                                          <p:spTgt spid="40055"/>
                                        </p:tgtEl>
                                        <p:attrNameLst>
                                          <p:attrName>style.visibility</p:attrName>
                                        </p:attrNameLst>
                                      </p:cBhvr>
                                      <p:to>
                                        <p:strVal val="visible"/>
                                      </p:to>
                                    </p:set>
                                    <p:anim calcmode="lin" valueType="num">
                                      <p:cBhvr>
                                        <p:cTn id="38" dur="500" fill="hold"/>
                                        <p:tgtEl>
                                          <p:spTgt spid="40055"/>
                                        </p:tgtEl>
                                        <p:attrNameLst>
                                          <p:attrName>ppt_w</p:attrName>
                                        </p:attrNameLst>
                                      </p:cBhvr>
                                      <p:tavLst>
                                        <p:tav tm="0">
                                          <p:val>
                                            <p:fltVal val="0"/>
                                          </p:val>
                                        </p:tav>
                                        <p:tav tm="100000">
                                          <p:val>
                                            <p:strVal val="#ppt_w"/>
                                          </p:val>
                                        </p:tav>
                                      </p:tavLst>
                                    </p:anim>
                                    <p:anim calcmode="lin" valueType="num">
                                      <p:cBhvr>
                                        <p:cTn id="39" dur="500" fill="hold"/>
                                        <p:tgtEl>
                                          <p:spTgt spid="40055"/>
                                        </p:tgtEl>
                                        <p:attrNameLst>
                                          <p:attrName>ppt_h</p:attrName>
                                        </p:attrNameLst>
                                      </p:cBhvr>
                                      <p:tavLst>
                                        <p:tav tm="0">
                                          <p:val>
                                            <p:fltVal val="0"/>
                                          </p:val>
                                        </p:tav>
                                        <p:tav tm="100000">
                                          <p:val>
                                            <p:strVal val="#ppt_h"/>
                                          </p:val>
                                        </p:tav>
                                      </p:tavLst>
                                    </p:anim>
                                    <p:animEffect transition="in" filter="fade">
                                      <p:cBhvr>
                                        <p:cTn id="40" dur="500"/>
                                        <p:tgtEl>
                                          <p:spTgt spid="40055"/>
                                        </p:tgtEl>
                                      </p:cBhvr>
                                    </p:animEffect>
                                  </p:childTnLst>
                                </p:cTn>
                              </p:par>
                            </p:childTnLst>
                          </p:cTn>
                        </p:par>
                        <p:par>
                          <p:cTn id="41" fill="hold" nodeType="afterGroup">
                            <p:stCondLst>
                              <p:cond delay="500"/>
                            </p:stCondLst>
                            <p:childTnLst>
                              <p:par>
                                <p:cTn id="42" presetID="53" presetClass="entr" presetSubtype="0" fill="hold" grpId="0" nodeType="afterEffect">
                                  <p:stCondLst>
                                    <p:cond delay="0"/>
                                  </p:stCondLst>
                                  <p:childTnLst>
                                    <p:set>
                                      <p:cBhvr>
                                        <p:cTn id="43" dur="1" fill="hold">
                                          <p:stCondLst>
                                            <p:cond delay="0"/>
                                          </p:stCondLst>
                                        </p:cTn>
                                        <p:tgtEl>
                                          <p:spTgt spid="40057"/>
                                        </p:tgtEl>
                                        <p:attrNameLst>
                                          <p:attrName>style.visibility</p:attrName>
                                        </p:attrNameLst>
                                      </p:cBhvr>
                                      <p:to>
                                        <p:strVal val="visible"/>
                                      </p:to>
                                    </p:set>
                                    <p:anim calcmode="lin" valueType="num">
                                      <p:cBhvr>
                                        <p:cTn id="44" dur="500" fill="hold"/>
                                        <p:tgtEl>
                                          <p:spTgt spid="40057"/>
                                        </p:tgtEl>
                                        <p:attrNameLst>
                                          <p:attrName>ppt_w</p:attrName>
                                        </p:attrNameLst>
                                      </p:cBhvr>
                                      <p:tavLst>
                                        <p:tav tm="0">
                                          <p:val>
                                            <p:fltVal val="0"/>
                                          </p:val>
                                        </p:tav>
                                        <p:tav tm="100000">
                                          <p:val>
                                            <p:strVal val="#ppt_w"/>
                                          </p:val>
                                        </p:tav>
                                      </p:tavLst>
                                    </p:anim>
                                    <p:anim calcmode="lin" valueType="num">
                                      <p:cBhvr>
                                        <p:cTn id="45" dur="500" fill="hold"/>
                                        <p:tgtEl>
                                          <p:spTgt spid="40057"/>
                                        </p:tgtEl>
                                        <p:attrNameLst>
                                          <p:attrName>ppt_h</p:attrName>
                                        </p:attrNameLst>
                                      </p:cBhvr>
                                      <p:tavLst>
                                        <p:tav tm="0">
                                          <p:val>
                                            <p:fltVal val="0"/>
                                          </p:val>
                                        </p:tav>
                                        <p:tav tm="100000">
                                          <p:val>
                                            <p:strVal val="#ppt_h"/>
                                          </p:val>
                                        </p:tav>
                                      </p:tavLst>
                                    </p:anim>
                                    <p:animEffect transition="in" filter="fade">
                                      <p:cBhvr>
                                        <p:cTn id="46" dur="500"/>
                                        <p:tgtEl>
                                          <p:spTgt spid="40057"/>
                                        </p:tgtEl>
                                      </p:cBhvr>
                                    </p:animEffect>
                                  </p:childTnLst>
                                </p:cTn>
                              </p:par>
                            </p:childTnLst>
                          </p:cTn>
                        </p:par>
                        <p:par>
                          <p:cTn id="47" fill="hold" nodeType="afterGroup">
                            <p:stCondLst>
                              <p:cond delay="1000"/>
                            </p:stCondLst>
                            <p:childTnLst>
                              <p:par>
                                <p:cTn id="48" presetID="53" presetClass="entr" presetSubtype="0" fill="hold" grpId="0" nodeType="afterEffect">
                                  <p:stCondLst>
                                    <p:cond delay="0"/>
                                  </p:stCondLst>
                                  <p:childTnLst>
                                    <p:set>
                                      <p:cBhvr>
                                        <p:cTn id="49" dur="1" fill="hold">
                                          <p:stCondLst>
                                            <p:cond delay="0"/>
                                          </p:stCondLst>
                                        </p:cTn>
                                        <p:tgtEl>
                                          <p:spTgt spid="40064"/>
                                        </p:tgtEl>
                                        <p:attrNameLst>
                                          <p:attrName>style.visibility</p:attrName>
                                        </p:attrNameLst>
                                      </p:cBhvr>
                                      <p:to>
                                        <p:strVal val="visible"/>
                                      </p:to>
                                    </p:set>
                                    <p:anim calcmode="lin" valueType="num">
                                      <p:cBhvr>
                                        <p:cTn id="50" dur="500" fill="hold"/>
                                        <p:tgtEl>
                                          <p:spTgt spid="40064"/>
                                        </p:tgtEl>
                                        <p:attrNameLst>
                                          <p:attrName>ppt_w</p:attrName>
                                        </p:attrNameLst>
                                      </p:cBhvr>
                                      <p:tavLst>
                                        <p:tav tm="0">
                                          <p:val>
                                            <p:fltVal val="0"/>
                                          </p:val>
                                        </p:tav>
                                        <p:tav tm="100000">
                                          <p:val>
                                            <p:strVal val="#ppt_w"/>
                                          </p:val>
                                        </p:tav>
                                      </p:tavLst>
                                    </p:anim>
                                    <p:anim calcmode="lin" valueType="num">
                                      <p:cBhvr>
                                        <p:cTn id="51" dur="500" fill="hold"/>
                                        <p:tgtEl>
                                          <p:spTgt spid="40064"/>
                                        </p:tgtEl>
                                        <p:attrNameLst>
                                          <p:attrName>ppt_h</p:attrName>
                                        </p:attrNameLst>
                                      </p:cBhvr>
                                      <p:tavLst>
                                        <p:tav tm="0">
                                          <p:val>
                                            <p:fltVal val="0"/>
                                          </p:val>
                                        </p:tav>
                                        <p:tav tm="100000">
                                          <p:val>
                                            <p:strVal val="#ppt_h"/>
                                          </p:val>
                                        </p:tav>
                                      </p:tavLst>
                                    </p:anim>
                                    <p:animEffect transition="in" filter="fade">
                                      <p:cBhvr>
                                        <p:cTn id="52" dur="500"/>
                                        <p:tgtEl>
                                          <p:spTgt spid="40064"/>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4" presetClass="entr" presetSubtype="32" fill="hold" nodeType="clickEffect">
                                  <p:stCondLst>
                                    <p:cond delay="0"/>
                                  </p:stCondLst>
                                  <p:childTnLst>
                                    <p:set>
                                      <p:cBhvr>
                                        <p:cTn id="56" dur="1" fill="hold">
                                          <p:stCondLst>
                                            <p:cond delay="0"/>
                                          </p:stCondLst>
                                        </p:cTn>
                                        <p:tgtEl>
                                          <p:spTgt spid="40056"/>
                                        </p:tgtEl>
                                        <p:attrNameLst>
                                          <p:attrName>style.visibility</p:attrName>
                                        </p:attrNameLst>
                                      </p:cBhvr>
                                      <p:to>
                                        <p:strVal val="visible"/>
                                      </p:to>
                                    </p:set>
                                    <p:animEffect transition="in" filter="box(out)">
                                      <p:cBhvr>
                                        <p:cTn id="57" dur="500"/>
                                        <p:tgtEl>
                                          <p:spTgt spid="40056"/>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22" presetClass="entr" presetSubtype="8" fill="hold" nodeType="clickEffect">
                                  <p:stCondLst>
                                    <p:cond delay="0"/>
                                  </p:stCondLst>
                                  <p:childTnLst>
                                    <p:set>
                                      <p:cBhvr>
                                        <p:cTn id="61" dur="1" fill="hold">
                                          <p:stCondLst>
                                            <p:cond delay="0"/>
                                          </p:stCondLst>
                                        </p:cTn>
                                        <p:tgtEl>
                                          <p:spTgt spid="40140"/>
                                        </p:tgtEl>
                                        <p:attrNameLst>
                                          <p:attrName>style.visibility</p:attrName>
                                        </p:attrNameLst>
                                      </p:cBhvr>
                                      <p:to>
                                        <p:strVal val="visible"/>
                                      </p:to>
                                    </p:set>
                                    <p:animEffect transition="in" filter="wipe(left)">
                                      <p:cBhvr>
                                        <p:cTn id="62" dur="500"/>
                                        <p:tgtEl>
                                          <p:spTgt spid="40140"/>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53" presetClass="entr" presetSubtype="0" fill="hold" nodeType="clickEffect">
                                  <p:stCondLst>
                                    <p:cond delay="0"/>
                                  </p:stCondLst>
                                  <p:childTnLst>
                                    <p:set>
                                      <p:cBhvr>
                                        <p:cTn id="66" dur="1" fill="hold">
                                          <p:stCondLst>
                                            <p:cond delay="0"/>
                                          </p:stCondLst>
                                        </p:cTn>
                                        <p:tgtEl>
                                          <p:spTgt spid="40141"/>
                                        </p:tgtEl>
                                        <p:attrNameLst>
                                          <p:attrName>style.visibility</p:attrName>
                                        </p:attrNameLst>
                                      </p:cBhvr>
                                      <p:to>
                                        <p:strVal val="visible"/>
                                      </p:to>
                                    </p:set>
                                    <p:anim calcmode="lin" valueType="num">
                                      <p:cBhvr>
                                        <p:cTn id="67" dur="500" fill="hold"/>
                                        <p:tgtEl>
                                          <p:spTgt spid="40141"/>
                                        </p:tgtEl>
                                        <p:attrNameLst>
                                          <p:attrName>ppt_w</p:attrName>
                                        </p:attrNameLst>
                                      </p:cBhvr>
                                      <p:tavLst>
                                        <p:tav tm="0">
                                          <p:val>
                                            <p:fltVal val="0"/>
                                          </p:val>
                                        </p:tav>
                                        <p:tav tm="100000">
                                          <p:val>
                                            <p:strVal val="#ppt_w"/>
                                          </p:val>
                                        </p:tav>
                                      </p:tavLst>
                                    </p:anim>
                                    <p:anim calcmode="lin" valueType="num">
                                      <p:cBhvr>
                                        <p:cTn id="68" dur="500" fill="hold"/>
                                        <p:tgtEl>
                                          <p:spTgt spid="40141"/>
                                        </p:tgtEl>
                                        <p:attrNameLst>
                                          <p:attrName>ppt_h</p:attrName>
                                        </p:attrNameLst>
                                      </p:cBhvr>
                                      <p:tavLst>
                                        <p:tav tm="0">
                                          <p:val>
                                            <p:fltVal val="0"/>
                                          </p:val>
                                        </p:tav>
                                        <p:tav tm="100000">
                                          <p:val>
                                            <p:strVal val="#ppt_h"/>
                                          </p:val>
                                        </p:tav>
                                      </p:tavLst>
                                    </p:anim>
                                    <p:animEffect transition="in" filter="fade">
                                      <p:cBhvr>
                                        <p:cTn id="69" dur="500"/>
                                        <p:tgtEl>
                                          <p:spTgt spid="40141"/>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4" presetClass="entr" presetSubtype="32" fill="hold" nodeType="clickEffect">
                                  <p:stCondLst>
                                    <p:cond delay="0"/>
                                  </p:stCondLst>
                                  <p:childTnLst>
                                    <p:set>
                                      <p:cBhvr>
                                        <p:cTn id="73" dur="1" fill="hold">
                                          <p:stCondLst>
                                            <p:cond delay="0"/>
                                          </p:stCondLst>
                                        </p:cTn>
                                        <p:tgtEl>
                                          <p:spTgt spid="40142"/>
                                        </p:tgtEl>
                                        <p:attrNameLst>
                                          <p:attrName>style.visibility</p:attrName>
                                        </p:attrNameLst>
                                      </p:cBhvr>
                                      <p:to>
                                        <p:strVal val="visible"/>
                                      </p:to>
                                    </p:set>
                                    <p:animEffect transition="in" filter="box(out)">
                                      <p:cBhvr>
                                        <p:cTn id="74" dur="500"/>
                                        <p:tgtEl>
                                          <p:spTgt spid="40142"/>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53" presetClass="entr" presetSubtype="0" fill="hold" nodeType="clickEffect">
                                  <p:stCondLst>
                                    <p:cond delay="0"/>
                                  </p:stCondLst>
                                  <p:childTnLst>
                                    <p:set>
                                      <p:cBhvr>
                                        <p:cTn id="78" dur="1" fill="hold">
                                          <p:stCondLst>
                                            <p:cond delay="0"/>
                                          </p:stCondLst>
                                        </p:cTn>
                                        <p:tgtEl>
                                          <p:spTgt spid="40143"/>
                                        </p:tgtEl>
                                        <p:attrNameLst>
                                          <p:attrName>style.visibility</p:attrName>
                                        </p:attrNameLst>
                                      </p:cBhvr>
                                      <p:to>
                                        <p:strVal val="visible"/>
                                      </p:to>
                                    </p:set>
                                    <p:anim calcmode="lin" valueType="num">
                                      <p:cBhvr>
                                        <p:cTn id="79" dur="500" fill="hold"/>
                                        <p:tgtEl>
                                          <p:spTgt spid="40143"/>
                                        </p:tgtEl>
                                        <p:attrNameLst>
                                          <p:attrName>ppt_w</p:attrName>
                                        </p:attrNameLst>
                                      </p:cBhvr>
                                      <p:tavLst>
                                        <p:tav tm="0">
                                          <p:val>
                                            <p:fltVal val="0"/>
                                          </p:val>
                                        </p:tav>
                                        <p:tav tm="100000">
                                          <p:val>
                                            <p:strVal val="#ppt_w"/>
                                          </p:val>
                                        </p:tav>
                                      </p:tavLst>
                                    </p:anim>
                                    <p:anim calcmode="lin" valueType="num">
                                      <p:cBhvr>
                                        <p:cTn id="80" dur="500" fill="hold"/>
                                        <p:tgtEl>
                                          <p:spTgt spid="40143"/>
                                        </p:tgtEl>
                                        <p:attrNameLst>
                                          <p:attrName>ppt_h</p:attrName>
                                        </p:attrNameLst>
                                      </p:cBhvr>
                                      <p:tavLst>
                                        <p:tav tm="0">
                                          <p:val>
                                            <p:fltVal val="0"/>
                                          </p:val>
                                        </p:tav>
                                        <p:tav tm="100000">
                                          <p:val>
                                            <p:strVal val="#ppt_h"/>
                                          </p:val>
                                        </p:tav>
                                      </p:tavLst>
                                    </p:anim>
                                    <p:animEffect transition="in" filter="fade">
                                      <p:cBhvr>
                                        <p:cTn id="81" dur="500"/>
                                        <p:tgtEl>
                                          <p:spTgt spid="40143"/>
                                        </p:tgtEl>
                                      </p:cBhvr>
                                    </p:animEffect>
                                  </p:childTnLst>
                                </p:cTn>
                              </p:par>
                            </p:childTnLst>
                          </p:cTn>
                        </p:par>
                      </p:childTnLst>
                    </p:cTn>
                  </p:par>
                  <p:par>
                    <p:cTn id="82" fill="hold" nodeType="clickPar">
                      <p:stCondLst>
                        <p:cond delay="indefinite"/>
                      </p:stCondLst>
                      <p:childTnLst>
                        <p:par>
                          <p:cTn id="83" fill="hold" nodeType="withGroup">
                            <p:stCondLst>
                              <p:cond delay="0"/>
                            </p:stCondLst>
                            <p:childTnLst>
                              <p:par>
                                <p:cTn id="84" presetID="22" presetClass="entr" presetSubtype="1" fill="hold" nodeType="clickEffect">
                                  <p:stCondLst>
                                    <p:cond delay="0"/>
                                  </p:stCondLst>
                                  <p:childTnLst>
                                    <p:set>
                                      <p:cBhvr>
                                        <p:cTn id="85" dur="1" fill="hold">
                                          <p:stCondLst>
                                            <p:cond delay="0"/>
                                          </p:stCondLst>
                                        </p:cTn>
                                        <p:tgtEl>
                                          <p:spTgt spid="40144"/>
                                        </p:tgtEl>
                                        <p:attrNameLst>
                                          <p:attrName>style.visibility</p:attrName>
                                        </p:attrNameLst>
                                      </p:cBhvr>
                                      <p:to>
                                        <p:strVal val="visible"/>
                                      </p:to>
                                    </p:set>
                                    <p:animEffect transition="in" filter="wipe(up)">
                                      <p:cBhvr>
                                        <p:cTn id="86" dur="500"/>
                                        <p:tgtEl>
                                          <p:spTgt spid="40144"/>
                                        </p:tgtEl>
                                      </p:cBhvr>
                                    </p:animEffect>
                                  </p:childTnLst>
                                </p:cTn>
                              </p:par>
                            </p:childTnLst>
                          </p:cTn>
                        </p:par>
                      </p:childTnLst>
                    </p:cTn>
                  </p:par>
                  <p:par>
                    <p:cTn id="87" fill="hold" nodeType="clickPar">
                      <p:stCondLst>
                        <p:cond delay="indefinite"/>
                      </p:stCondLst>
                      <p:childTnLst>
                        <p:par>
                          <p:cTn id="88" fill="hold" nodeType="withGroup">
                            <p:stCondLst>
                              <p:cond delay="0"/>
                            </p:stCondLst>
                            <p:childTnLst>
                              <p:par>
                                <p:cTn id="89" presetID="22" presetClass="entr" presetSubtype="1" fill="hold" nodeType="clickEffect">
                                  <p:stCondLst>
                                    <p:cond delay="0"/>
                                  </p:stCondLst>
                                  <p:childTnLst>
                                    <p:set>
                                      <p:cBhvr>
                                        <p:cTn id="90" dur="1" fill="hold">
                                          <p:stCondLst>
                                            <p:cond delay="0"/>
                                          </p:stCondLst>
                                        </p:cTn>
                                        <p:tgtEl>
                                          <p:spTgt spid="40071"/>
                                        </p:tgtEl>
                                        <p:attrNameLst>
                                          <p:attrName>style.visibility</p:attrName>
                                        </p:attrNameLst>
                                      </p:cBhvr>
                                      <p:to>
                                        <p:strVal val="visible"/>
                                      </p:to>
                                    </p:set>
                                    <p:animEffect transition="in" filter="wipe(up)">
                                      <p:cBhvr>
                                        <p:cTn id="91" dur="500"/>
                                        <p:tgtEl>
                                          <p:spTgt spid="40071"/>
                                        </p:tgtEl>
                                      </p:cBhvr>
                                    </p:animEffect>
                                  </p:childTnLst>
                                </p:cTn>
                              </p:par>
                              <p:par>
                                <p:cTn id="92" presetID="22" presetClass="entr" presetSubtype="1" fill="hold" nodeType="withEffect">
                                  <p:stCondLst>
                                    <p:cond delay="0"/>
                                  </p:stCondLst>
                                  <p:childTnLst>
                                    <p:set>
                                      <p:cBhvr>
                                        <p:cTn id="93" dur="1" fill="hold">
                                          <p:stCondLst>
                                            <p:cond delay="0"/>
                                          </p:stCondLst>
                                        </p:cTn>
                                        <p:tgtEl>
                                          <p:spTgt spid="40072"/>
                                        </p:tgtEl>
                                        <p:attrNameLst>
                                          <p:attrName>style.visibility</p:attrName>
                                        </p:attrNameLst>
                                      </p:cBhvr>
                                      <p:to>
                                        <p:strVal val="visible"/>
                                      </p:to>
                                    </p:set>
                                    <p:animEffect transition="in" filter="wipe(up)">
                                      <p:cBhvr>
                                        <p:cTn id="94" dur="500"/>
                                        <p:tgtEl>
                                          <p:spTgt spid="40072"/>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22" presetClass="entr" presetSubtype="4" fill="hold" nodeType="clickEffect">
                                  <p:stCondLst>
                                    <p:cond delay="0"/>
                                  </p:stCondLst>
                                  <p:childTnLst>
                                    <p:set>
                                      <p:cBhvr>
                                        <p:cTn id="98" dur="1" fill="hold">
                                          <p:stCondLst>
                                            <p:cond delay="0"/>
                                          </p:stCondLst>
                                        </p:cTn>
                                        <p:tgtEl>
                                          <p:spTgt spid="40146"/>
                                        </p:tgtEl>
                                        <p:attrNameLst>
                                          <p:attrName>style.visibility</p:attrName>
                                        </p:attrNameLst>
                                      </p:cBhvr>
                                      <p:to>
                                        <p:strVal val="visible"/>
                                      </p:to>
                                    </p:set>
                                    <p:animEffect transition="in" filter="wipe(down)">
                                      <p:cBhvr>
                                        <p:cTn id="99" dur="500"/>
                                        <p:tgtEl>
                                          <p:spTgt spid="40146"/>
                                        </p:tgtEl>
                                      </p:cBhvr>
                                    </p:animEffect>
                                  </p:childTnLst>
                                </p:cTn>
                              </p:par>
                              <p:par>
                                <p:cTn id="100" presetID="22" presetClass="entr" presetSubtype="4" fill="hold" nodeType="withEffect">
                                  <p:stCondLst>
                                    <p:cond delay="0"/>
                                  </p:stCondLst>
                                  <p:childTnLst>
                                    <p:set>
                                      <p:cBhvr>
                                        <p:cTn id="101" dur="1" fill="hold">
                                          <p:stCondLst>
                                            <p:cond delay="0"/>
                                          </p:stCondLst>
                                        </p:cTn>
                                        <p:tgtEl>
                                          <p:spTgt spid="40145"/>
                                        </p:tgtEl>
                                        <p:attrNameLst>
                                          <p:attrName>style.visibility</p:attrName>
                                        </p:attrNameLst>
                                      </p:cBhvr>
                                      <p:to>
                                        <p:strVal val="visible"/>
                                      </p:to>
                                    </p:set>
                                    <p:animEffect transition="in" filter="wipe(down)">
                                      <p:cBhvr>
                                        <p:cTn id="102" dur="500"/>
                                        <p:tgtEl>
                                          <p:spTgt spid="40145"/>
                                        </p:tgtEl>
                                      </p:cBhvr>
                                    </p:animEffec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22" presetClass="entr" presetSubtype="8" fill="hold" nodeType="clickEffect">
                                  <p:stCondLst>
                                    <p:cond delay="0"/>
                                  </p:stCondLst>
                                  <p:childTnLst>
                                    <p:set>
                                      <p:cBhvr>
                                        <p:cTn id="106" dur="1" fill="hold">
                                          <p:stCondLst>
                                            <p:cond delay="0"/>
                                          </p:stCondLst>
                                        </p:cTn>
                                        <p:tgtEl>
                                          <p:spTgt spid="40137"/>
                                        </p:tgtEl>
                                        <p:attrNameLst>
                                          <p:attrName>style.visibility</p:attrName>
                                        </p:attrNameLst>
                                      </p:cBhvr>
                                      <p:to>
                                        <p:strVal val="visible"/>
                                      </p:to>
                                    </p:set>
                                    <p:animEffect transition="in" filter="wipe(left)">
                                      <p:cBhvr>
                                        <p:cTn id="107" dur="500"/>
                                        <p:tgtEl>
                                          <p:spTgt spid="40137"/>
                                        </p:tgtEl>
                                      </p:cBhvr>
                                    </p:animEffect>
                                  </p:childTnLst>
                                </p:cTn>
                              </p:par>
                            </p:childTnLst>
                          </p:cTn>
                        </p:par>
                      </p:childTnLst>
                    </p:cTn>
                  </p:par>
                  <p:par>
                    <p:cTn id="108" fill="hold" nodeType="clickPar">
                      <p:stCondLst>
                        <p:cond delay="indefinite"/>
                      </p:stCondLst>
                      <p:childTnLst>
                        <p:par>
                          <p:cTn id="109" fill="hold" nodeType="withGroup">
                            <p:stCondLst>
                              <p:cond delay="0"/>
                            </p:stCondLst>
                            <p:childTnLst>
                              <p:par>
                                <p:cTn id="110" presetID="22" presetClass="entr" presetSubtype="8" fill="hold" nodeType="clickEffect">
                                  <p:stCondLst>
                                    <p:cond delay="0"/>
                                  </p:stCondLst>
                                  <p:childTnLst>
                                    <p:set>
                                      <p:cBhvr>
                                        <p:cTn id="111" dur="1" fill="hold">
                                          <p:stCondLst>
                                            <p:cond delay="0"/>
                                          </p:stCondLst>
                                        </p:cTn>
                                        <p:tgtEl>
                                          <p:spTgt spid="40087"/>
                                        </p:tgtEl>
                                        <p:attrNameLst>
                                          <p:attrName>style.visibility</p:attrName>
                                        </p:attrNameLst>
                                      </p:cBhvr>
                                      <p:to>
                                        <p:strVal val="visible"/>
                                      </p:to>
                                    </p:set>
                                    <p:animEffect transition="in" filter="wipe(left)">
                                      <p:cBhvr>
                                        <p:cTn id="112" dur="500"/>
                                        <p:tgtEl>
                                          <p:spTgt spid="40087"/>
                                        </p:tgtEl>
                                      </p:cBhvr>
                                    </p:animEffect>
                                  </p:childTnLst>
                                </p:cTn>
                              </p:par>
                            </p:childTnLst>
                          </p:cTn>
                        </p:par>
                      </p:childTnLst>
                    </p:cTn>
                  </p:par>
                  <p:par>
                    <p:cTn id="113" fill="hold" nodeType="clickPar">
                      <p:stCondLst>
                        <p:cond delay="indefinite"/>
                      </p:stCondLst>
                      <p:childTnLst>
                        <p:par>
                          <p:cTn id="114" fill="hold" nodeType="withGroup">
                            <p:stCondLst>
                              <p:cond delay="0"/>
                            </p:stCondLst>
                            <p:childTnLst>
                              <p:par>
                                <p:cTn id="115" presetID="22" presetClass="entr" presetSubtype="8" fill="hold" grpId="0" nodeType="clickEffect">
                                  <p:stCondLst>
                                    <p:cond delay="0"/>
                                  </p:stCondLst>
                                  <p:childTnLst>
                                    <p:set>
                                      <p:cBhvr>
                                        <p:cTn id="116" dur="1" fill="hold">
                                          <p:stCondLst>
                                            <p:cond delay="0"/>
                                          </p:stCondLst>
                                        </p:cTn>
                                        <p:tgtEl>
                                          <p:spTgt spid="40086"/>
                                        </p:tgtEl>
                                        <p:attrNameLst>
                                          <p:attrName>style.visibility</p:attrName>
                                        </p:attrNameLst>
                                      </p:cBhvr>
                                      <p:to>
                                        <p:strVal val="visible"/>
                                      </p:to>
                                    </p:set>
                                    <p:animEffect transition="in" filter="wipe(left)">
                                      <p:cBhvr>
                                        <p:cTn id="117" dur="500"/>
                                        <p:tgtEl>
                                          <p:spTgt spid="40086"/>
                                        </p:tgtEl>
                                      </p:cBhvr>
                                    </p:animEffect>
                                  </p:childTnLst>
                                </p:cTn>
                              </p:par>
                            </p:childTnLst>
                          </p:cTn>
                        </p:par>
                      </p:childTnLst>
                    </p:cTn>
                  </p:par>
                  <p:par>
                    <p:cTn id="118" fill="hold" nodeType="clickPar">
                      <p:stCondLst>
                        <p:cond delay="indefinite"/>
                      </p:stCondLst>
                      <p:childTnLst>
                        <p:par>
                          <p:cTn id="119" fill="hold" nodeType="withGroup">
                            <p:stCondLst>
                              <p:cond delay="0"/>
                            </p:stCondLst>
                            <p:childTnLst>
                              <p:par>
                                <p:cTn id="120" presetID="22" presetClass="entr" presetSubtype="8" fill="hold" nodeType="clickEffect">
                                  <p:stCondLst>
                                    <p:cond delay="0"/>
                                  </p:stCondLst>
                                  <p:childTnLst>
                                    <p:set>
                                      <p:cBhvr>
                                        <p:cTn id="121" dur="1" fill="hold">
                                          <p:stCondLst>
                                            <p:cond delay="0"/>
                                          </p:stCondLst>
                                        </p:cTn>
                                        <p:tgtEl>
                                          <p:spTgt spid="40136"/>
                                        </p:tgtEl>
                                        <p:attrNameLst>
                                          <p:attrName>style.visibility</p:attrName>
                                        </p:attrNameLst>
                                      </p:cBhvr>
                                      <p:to>
                                        <p:strVal val="visible"/>
                                      </p:to>
                                    </p:set>
                                    <p:animEffect transition="in" filter="wipe(left)">
                                      <p:cBhvr>
                                        <p:cTn id="122" dur="500"/>
                                        <p:tgtEl>
                                          <p:spTgt spid="40136"/>
                                        </p:tgtEl>
                                      </p:cBhvr>
                                    </p:animEffect>
                                  </p:childTnLst>
                                </p:cTn>
                              </p:par>
                            </p:childTnLst>
                          </p:cTn>
                        </p:par>
                      </p:childTnLst>
                    </p:cTn>
                  </p:par>
                  <p:par>
                    <p:cTn id="123" fill="hold" nodeType="clickPar">
                      <p:stCondLst>
                        <p:cond delay="indefinite"/>
                      </p:stCondLst>
                      <p:childTnLst>
                        <p:par>
                          <p:cTn id="124" fill="hold" nodeType="withGroup">
                            <p:stCondLst>
                              <p:cond delay="0"/>
                            </p:stCondLst>
                            <p:childTnLst>
                              <p:par>
                                <p:cTn id="125" presetID="53" presetClass="entr" presetSubtype="0" fill="hold" nodeType="clickEffect">
                                  <p:stCondLst>
                                    <p:cond delay="0"/>
                                  </p:stCondLst>
                                  <p:childTnLst>
                                    <p:set>
                                      <p:cBhvr>
                                        <p:cTn id="126" dur="1" fill="hold">
                                          <p:stCondLst>
                                            <p:cond delay="0"/>
                                          </p:stCondLst>
                                        </p:cTn>
                                        <p:tgtEl>
                                          <p:spTgt spid="40123"/>
                                        </p:tgtEl>
                                        <p:attrNameLst>
                                          <p:attrName>style.visibility</p:attrName>
                                        </p:attrNameLst>
                                      </p:cBhvr>
                                      <p:to>
                                        <p:strVal val="visible"/>
                                      </p:to>
                                    </p:set>
                                    <p:anim calcmode="lin" valueType="num">
                                      <p:cBhvr>
                                        <p:cTn id="127" dur="500" fill="hold"/>
                                        <p:tgtEl>
                                          <p:spTgt spid="40123"/>
                                        </p:tgtEl>
                                        <p:attrNameLst>
                                          <p:attrName>ppt_w</p:attrName>
                                        </p:attrNameLst>
                                      </p:cBhvr>
                                      <p:tavLst>
                                        <p:tav tm="0">
                                          <p:val>
                                            <p:fltVal val="0"/>
                                          </p:val>
                                        </p:tav>
                                        <p:tav tm="100000">
                                          <p:val>
                                            <p:strVal val="#ppt_w"/>
                                          </p:val>
                                        </p:tav>
                                      </p:tavLst>
                                    </p:anim>
                                    <p:anim calcmode="lin" valueType="num">
                                      <p:cBhvr>
                                        <p:cTn id="128" dur="500" fill="hold"/>
                                        <p:tgtEl>
                                          <p:spTgt spid="40123"/>
                                        </p:tgtEl>
                                        <p:attrNameLst>
                                          <p:attrName>ppt_h</p:attrName>
                                        </p:attrNameLst>
                                      </p:cBhvr>
                                      <p:tavLst>
                                        <p:tav tm="0">
                                          <p:val>
                                            <p:fltVal val="0"/>
                                          </p:val>
                                        </p:tav>
                                        <p:tav tm="100000">
                                          <p:val>
                                            <p:strVal val="#ppt_h"/>
                                          </p:val>
                                        </p:tav>
                                      </p:tavLst>
                                    </p:anim>
                                    <p:animEffect transition="in" filter="fade">
                                      <p:cBhvr>
                                        <p:cTn id="129" dur="500"/>
                                        <p:tgtEl>
                                          <p:spTgt spid="40123"/>
                                        </p:tgtEl>
                                      </p:cBhvr>
                                    </p:animEffect>
                                  </p:childTnLst>
                                </p:cTn>
                              </p:par>
                            </p:childTnLst>
                          </p:cTn>
                        </p:par>
                      </p:childTnLst>
                    </p:cTn>
                  </p:par>
                  <p:par>
                    <p:cTn id="130" fill="hold" nodeType="clickPar">
                      <p:stCondLst>
                        <p:cond delay="indefinite"/>
                      </p:stCondLst>
                      <p:childTnLst>
                        <p:par>
                          <p:cTn id="131" fill="hold" nodeType="withGroup">
                            <p:stCondLst>
                              <p:cond delay="0"/>
                            </p:stCondLst>
                            <p:childTnLst>
                              <p:par>
                                <p:cTn id="132" presetID="22" presetClass="entr" presetSubtype="8" fill="hold" nodeType="clickEffect">
                                  <p:stCondLst>
                                    <p:cond delay="0"/>
                                  </p:stCondLst>
                                  <p:childTnLst>
                                    <p:set>
                                      <p:cBhvr>
                                        <p:cTn id="133" dur="1" fill="hold">
                                          <p:stCondLst>
                                            <p:cond delay="0"/>
                                          </p:stCondLst>
                                        </p:cTn>
                                        <p:tgtEl>
                                          <p:spTgt spid="40130"/>
                                        </p:tgtEl>
                                        <p:attrNameLst>
                                          <p:attrName>style.visibility</p:attrName>
                                        </p:attrNameLst>
                                      </p:cBhvr>
                                      <p:to>
                                        <p:strVal val="visible"/>
                                      </p:to>
                                    </p:set>
                                    <p:animEffect transition="in" filter="wipe(left)">
                                      <p:cBhvr>
                                        <p:cTn id="134" dur="500"/>
                                        <p:tgtEl>
                                          <p:spTgt spid="40130"/>
                                        </p:tgtEl>
                                      </p:cBhvr>
                                    </p:animEffect>
                                  </p:childTnLst>
                                </p:cTn>
                              </p:par>
                            </p:childTnLst>
                          </p:cTn>
                        </p:par>
                      </p:childTnLst>
                    </p:cTn>
                  </p:par>
                  <p:par>
                    <p:cTn id="135" fill="hold" nodeType="clickPar">
                      <p:stCondLst>
                        <p:cond delay="indefinite"/>
                      </p:stCondLst>
                      <p:childTnLst>
                        <p:par>
                          <p:cTn id="136" fill="hold" nodeType="withGroup">
                            <p:stCondLst>
                              <p:cond delay="0"/>
                            </p:stCondLst>
                            <p:childTnLst>
                              <p:par>
                                <p:cTn id="137" presetID="22" presetClass="entr" presetSubtype="8" fill="hold" grpId="0" nodeType="clickEffect">
                                  <p:stCondLst>
                                    <p:cond delay="0"/>
                                  </p:stCondLst>
                                  <p:childTnLst>
                                    <p:set>
                                      <p:cBhvr>
                                        <p:cTn id="138" dur="1" fill="hold">
                                          <p:stCondLst>
                                            <p:cond delay="0"/>
                                          </p:stCondLst>
                                        </p:cTn>
                                        <p:tgtEl>
                                          <p:spTgt spid="40126"/>
                                        </p:tgtEl>
                                        <p:attrNameLst>
                                          <p:attrName>style.visibility</p:attrName>
                                        </p:attrNameLst>
                                      </p:cBhvr>
                                      <p:to>
                                        <p:strVal val="visible"/>
                                      </p:to>
                                    </p:set>
                                    <p:animEffect transition="in" filter="wipe(left)">
                                      <p:cBhvr>
                                        <p:cTn id="139" dur="500"/>
                                        <p:tgtEl>
                                          <p:spTgt spid="40126"/>
                                        </p:tgtEl>
                                      </p:cBhvr>
                                    </p:animEffect>
                                  </p:childTnLst>
                                </p:cTn>
                              </p:par>
                            </p:childTnLst>
                          </p:cTn>
                        </p:par>
                      </p:childTnLst>
                    </p:cTn>
                  </p:par>
                  <p:par>
                    <p:cTn id="140" fill="hold" nodeType="clickPar">
                      <p:stCondLst>
                        <p:cond delay="indefinite"/>
                      </p:stCondLst>
                      <p:childTnLst>
                        <p:par>
                          <p:cTn id="141" fill="hold" nodeType="withGroup">
                            <p:stCondLst>
                              <p:cond delay="0"/>
                            </p:stCondLst>
                            <p:childTnLst>
                              <p:par>
                                <p:cTn id="142" presetID="22" presetClass="entr" presetSubtype="8" fill="hold" grpId="0" nodeType="clickEffect">
                                  <p:stCondLst>
                                    <p:cond delay="0"/>
                                  </p:stCondLst>
                                  <p:childTnLst>
                                    <p:set>
                                      <p:cBhvr>
                                        <p:cTn id="143" dur="1" fill="hold">
                                          <p:stCondLst>
                                            <p:cond delay="0"/>
                                          </p:stCondLst>
                                        </p:cTn>
                                        <p:tgtEl>
                                          <p:spTgt spid="40134"/>
                                        </p:tgtEl>
                                        <p:attrNameLst>
                                          <p:attrName>style.visibility</p:attrName>
                                        </p:attrNameLst>
                                      </p:cBhvr>
                                      <p:to>
                                        <p:strVal val="visible"/>
                                      </p:to>
                                    </p:set>
                                    <p:animEffect transition="in" filter="wipe(left)">
                                      <p:cBhvr>
                                        <p:cTn id="144" dur="500"/>
                                        <p:tgtEl>
                                          <p:spTgt spid="401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054" grpId="0" animBg="1"/>
      <p:bldP spid="40055" grpId="0" animBg="1"/>
      <p:bldP spid="40057" grpId="0"/>
      <p:bldP spid="40058" grpId="0"/>
      <p:bldP spid="40063" grpId="0"/>
      <p:bldP spid="40064" grpId="0"/>
      <p:bldP spid="40077" grpId="0"/>
      <p:bldP spid="40086" grpId="0"/>
      <p:bldP spid="40126" grpId="0"/>
      <p:bldP spid="40134" grpId="0"/>
      <p:bldP spid="40135" grpId="0"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3764</TotalTime>
  <Words>3878</Words>
  <Application>Microsoft Office PowerPoint</Application>
  <PresentationFormat>On-screen Show (4:3)</PresentationFormat>
  <Paragraphs>1100</Paragraphs>
  <Slides>29</Slides>
  <Notes>29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ItalicC</vt:lpstr>
      <vt:lpstr>ItalicT</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 K. Singh</dc:creator>
  <cp:lastModifiedBy>Chishant Nimesh</cp:lastModifiedBy>
  <cp:revision>1079</cp:revision>
  <dcterms:created xsi:type="dcterms:W3CDTF">2006-12-05T17:23:30Z</dcterms:created>
  <dcterms:modified xsi:type="dcterms:W3CDTF">2021-05-20T07:04:22Z</dcterms:modified>
</cp:coreProperties>
</file>